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2" r:id="rId5"/>
    <p:sldId id="263" r:id="rId6"/>
    <p:sldId id="264" r:id="rId7"/>
    <p:sldId id="266" r:id="rId8"/>
    <p:sldId id="265" r:id="rId9"/>
    <p:sldId id="267" r:id="rId10"/>
    <p:sldId id="259" r:id="rId11"/>
    <p:sldId id="260" r:id="rId12"/>
    <p:sldId id="261"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7" autoAdjust="0"/>
    <p:restoredTop sz="86792" autoAdjust="0"/>
  </p:normalViewPr>
  <p:slideViewPr>
    <p:cSldViewPr snapToGrid="0">
      <p:cViewPr>
        <p:scale>
          <a:sx n="66" d="100"/>
          <a:sy n="66" d="100"/>
        </p:scale>
        <p:origin x="1512" y="3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CA33F-943C-4413-8014-46FABC941A62}" type="datetimeFigureOut">
              <a:rPr lang="en-US" smtClean="0"/>
              <a:t>6/27/2014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96C61-5799-4E54-BBAB-3031B631DE4B}" type="slidenum">
              <a:rPr lang="en-US" smtClean="0"/>
              <a:t>‹#›</a:t>
            </a:fld>
            <a:endParaRPr lang="en-US"/>
          </a:p>
        </p:txBody>
      </p:sp>
    </p:spTree>
    <p:extLst>
      <p:ext uri="{BB962C8B-B14F-4D97-AF65-F5344CB8AC3E}">
        <p14:creationId xmlns:p14="http://schemas.microsoft.com/office/powerpoint/2010/main" val="18569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parents a tool to use to learn which exhibits their child would enjoy the most.</a:t>
            </a:r>
          </a:p>
          <a:p>
            <a:r>
              <a:rPr lang="en-US" dirty="0" smtClean="0"/>
              <a:t>Give The Museum of Discovery and Science a survey of the children who attend the museum that would show the museum which exhibits that are the most popular for specific age groups.</a:t>
            </a:r>
          </a:p>
          <a:p>
            <a:endParaRPr lang="en-US" dirty="0"/>
          </a:p>
        </p:txBody>
      </p:sp>
      <p:sp>
        <p:nvSpPr>
          <p:cNvPr id="4" name="Slide Number Placeholder 3"/>
          <p:cNvSpPr>
            <a:spLocks noGrp="1"/>
          </p:cNvSpPr>
          <p:nvPr>
            <p:ph type="sldNum" sz="quarter" idx="10"/>
          </p:nvPr>
        </p:nvSpPr>
        <p:spPr/>
        <p:txBody>
          <a:bodyPr/>
          <a:lstStyle/>
          <a:p>
            <a:fld id="{19C96C61-5799-4E54-BBAB-3031B631DE4B}" type="slidenum">
              <a:rPr lang="en-US" smtClean="0"/>
              <a:t>2</a:t>
            </a:fld>
            <a:endParaRPr lang="en-US"/>
          </a:p>
        </p:txBody>
      </p:sp>
    </p:spTree>
    <p:extLst>
      <p:ext uri="{BB962C8B-B14F-4D97-AF65-F5344CB8AC3E}">
        <p14:creationId xmlns:p14="http://schemas.microsoft.com/office/powerpoint/2010/main" val="3263453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C96C61-5799-4E54-BBAB-3031B631DE4B}" type="slidenum">
              <a:rPr lang="en-US" smtClean="0"/>
              <a:t>3</a:t>
            </a:fld>
            <a:endParaRPr lang="en-US"/>
          </a:p>
        </p:txBody>
      </p:sp>
    </p:spTree>
    <p:extLst>
      <p:ext uri="{BB962C8B-B14F-4D97-AF65-F5344CB8AC3E}">
        <p14:creationId xmlns:p14="http://schemas.microsoft.com/office/powerpoint/2010/main" val="217245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Parents can use the information they gain from the “Entering” screen to guide their way through the museum and get the best experience possible.</a:t>
            </a:r>
          </a:p>
          <a:p>
            <a:r>
              <a:rPr lang="en-US" dirty="0" smtClean="0"/>
              <a:t>The Museum of Discovery and Science could use the results of the “Leaving” screen survey to further enhance the quality of the exhibits. They could start to enhance the exhibits to attract the attention of all age groups of children.</a:t>
            </a:r>
          </a:p>
          <a:p>
            <a:endParaRPr lang="en-US" dirty="0"/>
          </a:p>
        </p:txBody>
      </p:sp>
      <p:sp>
        <p:nvSpPr>
          <p:cNvPr id="4" name="Slide Number Placeholder 3"/>
          <p:cNvSpPr>
            <a:spLocks noGrp="1"/>
          </p:cNvSpPr>
          <p:nvPr>
            <p:ph type="sldNum" sz="quarter" idx="10"/>
          </p:nvPr>
        </p:nvSpPr>
        <p:spPr/>
        <p:txBody>
          <a:bodyPr/>
          <a:lstStyle/>
          <a:p>
            <a:fld id="{19C96C61-5799-4E54-BBAB-3031B631DE4B}" type="slidenum">
              <a:rPr lang="en-US" smtClean="0"/>
              <a:t>10</a:t>
            </a:fld>
            <a:endParaRPr lang="en-US"/>
          </a:p>
        </p:txBody>
      </p:sp>
    </p:spTree>
    <p:extLst>
      <p:ext uri="{BB962C8B-B14F-4D97-AF65-F5344CB8AC3E}">
        <p14:creationId xmlns:p14="http://schemas.microsoft.com/office/powerpoint/2010/main" val="12457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app we are proposing will help the children attending the museum maintain constant interest in the information provided at the museum. This will occur through the use of the “Entering” screen. Since the parents of the child will know where their children will be happiest, the child will not become bored and want to end their trip early. By remaining interested, the children will focus more on the exhibits and get the most educational material out of their trip to the museum. </a:t>
            </a:r>
          </a:p>
          <a:p>
            <a:endParaRPr lang="en-US" dirty="0"/>
          </a:p>
        </p:txBody>
      </p:sp>
      <p:sp>
        <p:nvSpPr>
          <p:cNvPr id="4" name="Slide Number Placeholder 3"/>
          <p:cNvSpPr>
            <a:spLocks noGrp="1"/>
          </p:cNvSpPr>
          <p:nvPr>
            <p:ph type="sldNum" sz="quarter" idx="10"/>
          </p:nvPr>
        </p:nvSpPr>
        <p:spPr/>
        <p:txBody>
          <a:bodyPr/>
          <a:lstStyle/>
          <a:p>
            <a:fld id="{19C96C61-5799-4E54-BBAB-3031B631DE4B}" type="slidenum">
              <a:rPr lang="en-US" smtClean="0"/>
              <a:t>11</a:t>
            </a:fld>
            <a:endParaRPr lang="en-US"/>
          </a:p>
        </p:txBody>
      </p:sp>
    </p:spTree>
    <p:extLst>
      <p:ext uri="{BB962C8B-B14F-4D97-AF65-F5344CB8AC3E}">
        <p14:creationId xmlns:p14="http://schemas.microsoft.com/office/powerpoint/2010/main" val="3383053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6/26/2014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6/26/2014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sz="4000" dirty="0" smtClean="0"/>
              <a:t>Museum of Discovery and </a:t>
            </a:r>
            <a:r>
              <a:rPr lang="en-US" sz="4000" dirty="0" smtClean="0"/>
              <a:t>Science</a:t>
            </a:r>
            <a:br>
              <a:rPr lang="en-US" sz="4000" dirty="0" smtClean="0"/>
            </a:br>
            <a:r>
              <a:rPr lang="en-US" sz="4000" dirty="0" smtClean="0"/>
              <a:t>MODS Poll</a:t>
            </a:r>
            <a:endParaRPr lang="en-US" sz="4000" dirty="0"/>
          </a:p>
        </p:txBody>
      </p:sp>
      <p:sp>
        <p:nvSpPr>
          <p:cNvPr id="3" name="Subtitle 2"/>
          <p:cNvSpPr>
            <a:spLocks noGrp="1"/>
          </p:cNvSpPr>
          <p:nvPr>
            <p:ph type="subTitle" idx="1"/>
          </p:nvPr>
        </p:nvSpPr>
        <p:spPr/>
        <p:txBody>
          <a:bodyPr/>
          <a:lstStyle/>
          <a:p>
            <a:r>
              <a:rPr lang="en-US" dirty="0" smtClean="0"/>
              <a:t>Group 2: Rebecca </a:t>
            </a:r>
            <a:r>
              <a:rPr lang="en-US" dirty="0" smtClean="0"/>
              <a:t>Russell, </a:t>
            </a:r>
            <a:r>
              <a:rPr lang="en-US" dirty="0" smtClean="0"/>
              <a:t>Daniel </a:t>
            </a:r>
            <a:r>
              <a:rPr lang="en-US" dirty="0" err="1" smtClean="0"/>
              <a:t>Feldan</a:t>
            </a:r>
            <a:r>
              <a:rPr lang="en-US" dirty="0"/>
              <a:t>, Tiago </a:t>
            </a:r>
            <a:r>
              <a:rPr lang="en-US" dirty="0" err="1"/>
              <a:t>Baptista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972" y="2121215"/>
            <a:ext cx="3077028" cy="2598057"/>
          </a:xfrm>
          <a:prstGeom prst="rect">
            <a:avLst/>
          </a:prstGeom>
        </p:spPr>
      </p:pic>
    </p:spTree>
    <p:extLst>
      <p:ext uri="{BB962C8B-B14F-4D97-AF65-F5344CB8AC3E}">
        <p14:creationId xmlns:p14="http://schemas.microsoft.com/office/powerpoint/2010/main" val="38334136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Informational Aspect</a:t>
            </a:r>
            <a:endParaRPr lang="en-US" dirty="0"/>
          </a:p>
        </p:txBody>
      </p:sp>
      <p:sp>
        <p:nvSpPr>
          <p:cNvPr id="3" name="Content Placeholder 2"/>
          <p:cNvSpPr>
            <a:spLocks noGrp="1"/>
          </p:cNvSpPr>
          <p:nvPr>
            <p:ph idx="1"/>
          </p:nvPr>
        </p:nvSpPr>
        <p:spPr/>
        <p:txBody>
          <a:bodyPr anchor="ctr"/>
          <a:lstStyle/>
          <a:p>
            <a:r>
              <a:rPr lang="en-US" dirty="0" smtClean="0">
                <a:effectLst>
                  <a:outerShdw blurRad="38100" dist="38100" dir="2700000" algn="tl">
                    <a:srgbClr val="000000">
                      <a:alpha val="43137"/>
                    </a:srgbClr>
                  </a:outerShdw>
                </a:effectLst>
              </a:rPr>
              <a:t>Parents use the </a:t>
            </a:r>
            <a:r>
              <a:rPr lang="en-US" dirty="0" smtClean="0">
                <a:effectLst>
                  <a:outerShdw blurRad="38100" dist="38100" dir="2700000" algn="tl">
                    <a:srgbClr val="000000">
                      <a:alpha val="43137"/>
                    </a:srgbClr>
                  </a:outerShdw>
                </a:effectLst>
              </a:rPr>
              <a:t>suggested exhibits screen to get information about the museum and popular exhibits.</a:t>
            </a:r>
          </a:p>
          <a:p>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The Museum of Discovery and Science can use the information from the survey dat</a:t>
            </a:r>
            <a:r>
              <a:rPr lang="en-US" dirty="0" smtClean="0">
                <a:effectLst>
                  <a:outerShdw blurRad="38100" dist="38100" dir="2700000" algn="tl">
                    <a:srgbClr val="000000">
                      <a:alpha val="43137"/>
                    </a:srgbClr>
                  </a:outerShdw>
                </a:effectLst>
              </a:rPr>
              <a:t>a to further enhance the museum.</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71782370"/>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Educational Aspect</a:t>
            </a:r>
            <a:endParaRPr lang="en-US" dirty="0"/>
          </a:p>
        </p:txBody>
      </p:sp>
      <p:sp>
        <p:nvSpPr>
          <p:cNvPr id="3" name="Content Placeholder 2"/>
          <p:cNvSpPr>
            <a:spLocks noGrp="1"/>
          </p:cNvSpPr>
          <p:nvPr>
            <p:ph idx="1"/>
          </p:nvPr>
        </p:nvSpPr>
        <p:spPr/>
        <p:txBody>
          <a:bodyPr anchor="ctr"/>
          <a:lstStyle/>
          <a:p>
            <a:r>
              <a:rPr lang="en-US" dirty="0" smtClean="0"/>
              <a:t>High level of interest</a:t>
            </a:r>
          </a:p>
          <a:p>
            <a:endParaRPr lang="en-US" dirty="0" smtClean="0"/>
          </a:p>
          <a:p>
            <a:r>
              <a:rPr lang="en-US" dirty="0" smtClean="0"/>
              <a:t>Optimum state for learning new material</a:t>
            </a:r>
          </a:p>
          <a:p>
            <a:endParaRPr lang="en-US" dirty="0"/>
          </a:p>
        </p:txBody>
      </p:sp>
    </p:spTree>
    <p:extLst>
      <p:ext uri="{BB962C8B-B14F-4D97-AF65-F5344CB8AC3E}">
        <p14:creationId xmlns:p14="http://schemas.microsoft.com/office/powerpoint/2010/main" val="3075420953"/>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Benefits</a:t>
            </a:r>
            <a:endParaRPr lang="en-US" dirty="0"/>
          </a:p>
        </p:txBody>
      </p:sp>
      <p:sp>
        <p:nvSpPr>
          <p:cNvPr id="3" name="Content Placeholder 2"/>
          <p:cNvSpPr>
            <a:spLocks noGrp="1"/>
          </p:cNvSpPr>
          <p:nvPr>
            <p:ph idx="1"/>
          </p:nvPr>
        </p:nvSpPr>
        <p:spPr/>
        <p:txBody>
          <a:bodyPr anchor="ctr"/>
          <a:lstStyle/>
          <a:p>
            <a:r>
              <a:rPr lang="en-US" dirty="0" smtClean="0">
                <a:effectLst>
                  <a:outerShdw blurRad="38100" dist="38100" dir="2700000" algn="tl">
                    <a:srgbClr val="000000">
                      <a:alpha val="43137"/>
                    </a:srgbClr>
                  </a:outerShdw>
                </a:effectLst>
              </a:rPr>
              <a:t>The museum will be able to entertain their guests more efficiently</a:t>
            </a:r>
            <a:r>
              <a:rPr lang="en-US" dirty="0" smtClean="0">
                <a:effectLst>
                  <a:outerShdw blurRad="38100" dist="38100" dir="2700000" algn="tl">
                    <a:srgbClr val="000000">
                      <a:alpha val="43137"/>
                    </a:srgbClr>
                  </a:outerShdw>
                </a:effectLst>
              </a:rPr>
              <a:t>.</a:t>
            </a:r>
          </a:p>
          <a:p>
            <a:endParaRPr lang="en-US"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The children will get the best educational experience from all the Museum of Discovery and Science has to offer.</a:t>
            </a:r>
          </a:p>
        </p:txBody>
      </p:sp>
    </p:spTree>
    <p:extLst>
      <p:ext uri="{BB962C8B-B14F-4D97-AF65-F5344CB8AC3E}">
        <p14:creationId xmlns:p14="http://schemas.microsoft.com/office/powerpoint/2010/main" val="2326676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3413" y="2336800"/>
            <a:ext cx="4134644" cy="4134644"/>
          </a:xfrm>
        </p:spPr>
      </p:pic>
    </p:spTree>
    <p:extLst>
      <p:ext uri="{BB962C8B-B14F-4D97-AF65-F5344CB8AC3E}">
        <p14:creationId xmlns:p14="http://schemas.microsoft.com/office/powerpoint/2010/main" val="343855888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nchor="t"/>
          <a:lstStyle/>
          <a:p>
            <a:pPr>
              <a:lnSpc>
                <a:spcPct val="200000"/>
              </a:lnSpc>
            </a:pPr>
            <a:r>
              <a:rPr lang="en-US" dirty="0" smtClean="0">
                <a:effectLst>
                  <a:outerShdw blurRad="38100" dist="38100" dir="2700000" algn="tl">
                    <a:srgbClr val="000000">
                      <a:alpha val="43137"/>
                    </a:srgbClr>
                  </a:outerShdw>
                </a:effectLst>
              </a:rPr>
              <a:t>Tool for Parents</a:t>
            </a:r>
          </a:p>
          <a:p>
            <a:pPr>
              <a:lnSpc>
                <a:spcPct val="200000"/>
              </a:lnSpc>
            </a:pPr>
            <a:r>
              <a:rPr lang="en-US" dirty="0" smtClean="0">
                <a:effectLst>
                  <a:outerShdw blurRad="38100" dist="38100" dir="2700000" algn="tl">
                    <a:srgbClr val="000000">
                      <a:alpha val="43137"/>
                    </a:srgbClr>
                  </a:outerShdw>
                </a:effectLst>
              </a:rPr>
              <a:t>Keep Children Interested in Learning</a:t>
            </a:r>
          </a:p>
          <a:p>
            <a:pPr>
              <a:lnSpc>
                <a:spcPct val="200000"/>
              </a:lnSpc>
            </a:pPr>
            <a:r>
              <a:rPr lang="en-US" dirty="0" smtClean="0">
                <a:effectLst>
                  <a:outerShdw blurRad="38100" dist="38100" dir="2700000" algn="tl">
                    <a:srgbClr val="000000">
                      <a:alpha val="43137"/>
                    </a:srgbClr>
                  </a:outerShdw>
                </a:effectLst>
              </a:rPr>
              <a:t>Provide information to the Museum of Discovery and Science</a:t>
            </a:r>
          </a:p>
          <a:p>
            <a:endParaRPr lang="en-US" dirty="0" smtClean="0"/>
          </a:p>
        </p:txBody>
      </p:sp>
    </p:spTree>
    <p:extLst>
      <p:ext uri="{BB962C8B-B14F-4D97-AF65-F5344CB8AC3E}">
        <p14:creationId xmlns:p14="http://schemas.microsoft.com/office/powerpoint/2010/main" val="610322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Storyboard</a:t>
            </a:r>
            <a:endParaRPr lang="en-US" dirty="0"/>
          </a:p>
        </p:txBody>
      </p:sp>
      <p:pic>
        <p:nvPicPr>
          <p:cNvPr id="6" name="Content Placeholder 5"/>
          <p:cNvPicPr>
            <a:picLocks noGrp="1" noChangeAspect="1"/>
          </p:cNvPicPr>
          <p:nvPr>
            <p:ph idx="1"/>
          </p:nvPr>
        </p:nvPicPr>
        <p:blipFill>
          <a:blip r:embed="rId3"/>
          <a:stretch>
            <a:fillRect/>
          </a:stretch>
        </p:blipFill>
        <p:spPr>
          <a:xfrm>
            <a:off x="174171" y="2336800"/>
            <a:ext cx="11843657" cy="4413096"/>
          </a:xfrm>
          <a:prstGeom prst="rect">
            <a:avLst/>
          </a:prstGeom>
        </p:spPr>
      </p:pic>
    </p:spTree>
    <p:extLst>
      <p:ext uri="{BB962C8B-B14F-4D97-AF65-F5344CB8AC3E}">
        <p14:creationId xmlns:p14="http://schemas.microsoft.com/office/powerpoint/2010/main" val="235406190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a:t>
            </a:r>
            <a:endParaRPr lang="en-US" dirty="0"/>
          </a:p>
        </p:txBody>
      </p:sp>
      <p:sp>
        <p:nvSpPr>
          <p:cNvPr id="15" name="AutoShape 4" descr="https://espfau.mybalsamiq.com/projects/group2/Start%20Screen.jpeg?version=9&amp;etag=a2Y_4diduTQvykASQBlGUIwKnhfjFbyv&amp;thumb=true"/>
          <p:cNvSpPr>
            <a:spLocks noGrp="1" noChangeAspect="1" noChangeArrowheads="1"/>
          </p:cNvSpPr>
          <p:nvPr>
            <p:ph type="body" sz="half" idx="2"/>
          </p:nvPr>
        </p:nvSpPr>
        <p:spPr bwMode="auto">
          <a:xfrm>
            <a:off x="680322" y="2336873"/>
            <a:ext cx="8071792" cy="43683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285750" indent="-285750">
              <a:buFont typeface="Arial" panose="020B0604020202020204" pitchFamily="34" charset="0"/>
              <a:buChar char="•"/>
            </a:pPr>
            <a:r>
              <a:rPr lang="en-US" sz="2400" dirty="0" smtClean="0">
                <a:effectLst>
                  <a:outerShdw blurRad="38100" dist="38100" dir="2700000" algn="tl">
                    <a:srgbClr val="000000">
                      <a:alpha val="43137"/>
                    </a:srgbClr>
                  </a:outerShdw>
                </a:effectLst>
              </a:rPr>
              <a:t>The Menu screen gives the user two options: Entering and Leaving</a:t>
            </a:r>
          </a:p>
          <a:p>
            <a:pPr marL="285750" indent="-285750">
              <a:buFont typeface="Arial" panose="020B0604020202020204" pitchFamily="34" charset="0"/>
              <a:buChar char="•"/>
            </a:pPr>
            <a:endParaRPr lang="en-US" sz="2400" dirty="0" smtClean="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400" dirty="0" smtClean="0">
                <a:effectLst>
                  <a:outerShdw blurRad="38100" dist="38100" dir="2700000" algn="tl">
                    <a:srgbClr val="000000">
                      <a:alpha val="43137"/>
                    </a:srgbClr>
                  </a:outerShdw>
                </a:effectLst>
              </a:rPr>
              <a:t>The Entering screen leads the user to a screen that asks the user the age of the child to determine the exhibits he/she would like the most.</a:t>
            </a:r>
          </a:p>
          <a:p>
            <a:pPr marL="285750" indent="-285750">
              <a:buFont typeface="Arial" panose="020B0604020202020204" pitchFamily="34" charset="0"/>
              <a:buChar char="•"/>
            </a:pPr>
            <a:endParaRPr lang="en-US" sz="2400" dirty="0" smtClean="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sz="2400" dirty="0" smtClean="0">
                <a:effectLst>
                  <a:outerShdw blurRad="38100" dist="38100" dir="2700000" algn="tl">
                    <a:srgbClr val="000000">
                      <a:alpha val="43137"/>
                    </a:srgbClr>
                  </a:outerShdw>
                </a:effectLst>
              </a:rPr>
              <a:t>The Leaving button leads the user to the Leaving screen which asks the user the age of the child and the exhibit he/she liked the most.</a:t>
            </a:r>
            <a:endParaRPr lang="en-US" sz="2400" dirty="0">
              <a:effectLst>
                <a:outerShdw blurRad="38100" dist="38100" dir="2700000" algn="tl">
                  <a:srgbClr val="000000">
                    <a:alpha val="43137"/>
                  </a:srgbClr>
                </a:outerShdw>
              </a:effectLst>
            </a:endParaRPr>
          </a:p>
        </p:txBody>
      </p:sp>
      <p:pic>
        <p:nvPicPr>
          <p:cNvPr id="17" name="Picture 16"/>
          <p:cNvPicPr>
            <a:picLocks noChangeAspect="1"/>
          </p:cNvPicPr>
          <p:nvPr/>
        </p:nvPicPr>
        <p:blipFill>
          <a:blip r:embed="rId2"/>
          <a:stretch>
            <a:fillRect/>
          </a:stretch>
        </p:blipFill>
        <p:spPr>
          <a:xfrm>
            <a:off x="9271619" y="2061028"/>
            <a:ext cx="2647619" cy="4690149"/>
          </a:xfrm>
          <a:prstGeom prst="rect">
            <a:avLst/>
          </a:prstGeom>
        </p:spPr>
      </p:pic>
    </p:spTree>
    <p:extLst>
      <p:ext uri="{BB962C8B-B14F-4D97-AF65-F5344CB8AC3E}">
        <p14:creationId xmlns:p14="http://schemas.microsoft.com/office/powerpoint/2010/main" val="33443835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Entering Screen</a:t>
            </a:r>
            <a:endParaRPr lang="en-US" dirty="0"/>
          </a:p>
        </p:txBody>
      </p:sp>
      <p:pic>
        <p:nvPicPr>
          <p:cNvPr id="5" name="Picture 4"/>
          <p:cNvPicPr>
            <a:picLocks noChangeAspect="1"/>
          </p:cNvPicPr>
          <p:nvPr/>
        </p:nvPicPr>
        <p:blipFill>
          <a:blip r:embed="rId2"/>
          <a:stretch>
            <a:fillRect/>
          </a:stretch>
        </p:blipFill>
        <p:spPr>
          <a:xfrm>
            <a:off x="9173029" y="2014461"/>
            <a:ext cx="2638095" cy="4843539"/>
          </a:xfrm>
          <a:prstGeom prst="rect">
            <a:avLst/>
          </a:prstGeom>
        </p:spPr>
      </p:pic>
      <p:sp>
        <p:nvSpPr>
          <p:cNvPr id="4" name="Text Placeholder 3"/>
          <p:cNvSpPr>
            <a:spLocks noGrp="1"/>
          </p:cNvSpPr>
          <p:nvPr>
            <p:ph type="body" sz="half" idx="2"/>
          </p:nvPr>
        </p:nvSpPr>
        <p:spPr>
          <a:xfrm>
            <a:off x="680323" y="2336873"/>
            <a:ext cx="8100820" cy="4310670"/>
          </a:xfrm>
        </p:spPr>
        <p:txBody>
          <a:bodyPr>
            <a:normAutofit/>
          </a:bodyPr>
          <a:lstStyle/>
          <a:p>
            <a:r>
              <a:rPr lang="en-US" sz="2400" dirty="0" smtClean="0">
                <a:effectLst>
                  <a:outerShdw blurRad="38100" dist="38100" dir="2700000" algn="tl">
                    <a:srgbClr val="000000">
                      <a:alpha val="43137"/>
                    </a:srgbClr>
                  </a:outerShdw>
                </a:effectLst>
              </a:rPr>
              <a:t>	The Entering screen prompts the user to click the age of their child to determine the most popular exhibits for that age group. </a:t>
            </a:r>
          </a:p>
          <a:p>
            <a:r>
              <a:rPr lang="en-US" sz="2400" dirty="0" smtClean="0">
                <a:effectLst>
                  <a:outerShdw blurRad="38100" dist="38100" dir="2700000" algn="tl">
                    <a:srgbClr val="000000">
                      <a:alpha val="43137"/>
                    </a:srgbClr>
                  </a:outerShdw>
                </a:effectLst>
              </a:rPr>
              <a:t>	When the user clicks submit, the user will see these exhibits.</a:t>
            </a:r>
          </a:p>
          <a:p>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The user can click Go Back to return to the main menu.</a:t>
            </a:r>
            <a:endParaRPr 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154728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Leaving Screen</a:t>
            </a:r>
            <a:endParaRPr lang="en-US" dirty="0"/>
          </a:p>
        </p:txBody>
      </p:sp>
      <p:sp>
        <p:nvSpPr>
          <p:cNvPr id="4" name="Text Placeholder 3"/>
          <p:cNvSpPr>
            <a:spLocks noGrp="1"/>
          </p:cNvSpPr>
          <p:nvPr>
            <p:ph type="body" sz="half" idx="2"/>
          </p:nvPr>
        </p:nvSpPr>
        <p:spPr>
          <a:xfrm>
            <a:off x="680323" y="2336873"/>
            <a:ext cx="7926648" cy="4252613"/>
          </a:xfrm>
        </p:spPr>
        <p:txBody>
          <a:bodyPr>
            <a:normAutofit/>
          </a:bodyPr>
          <a:lstStyle/>
          <a:p>
            <a:r>
              <a:rPr lang="en-US" sz="2400" dirty="0" smtClean="0"/>
              <a:t>	</a:t>
            </a:r>
            <a:r>
              <a:rPr lang="en-US" sz="2400" dirty="0" smtClean="0">
                <a:effectLst>
                  <a:outerShdw blurRad="38100" dist="38100" dir="2700000" algn="tl">
                    <a:srgbClr val="000000">
                      <a:alpha val="43137"/>
                    </a:srgbClr>
                  </a:outerShdw>
                </a:effectLst>
              </a:rPr>
              <a:t>The Leaving Screen prompts the user to choose the age of the child and select the exhibit the child enjoyed the most.</a:t>
            </a:r>
          </a:p>
          <a:p>
            <a:r>
              <a:rPr lang="en-US" sz="2400" dirty="0" smtClean="0">
                <a:effectLst>
                  <a:outerShdw blurRad="38100" dist="38100" dir="2700000" algn="tl">
                    <a:srgbClr val="000000">
                      <a:alpha val="43137"/>
                    </a:srgbClr>
                  </a:outerShdw>
                </a:effectLst>
              </a:rPr>
              <a:t>	This information is sent to Parse.com which collects all of the survey information in one large database.</a:t>
            </a:r>
          </a:p>
          <a:p>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When the user clicks submit, a pop up screen appears thanking them for participating in the survey.</a:t>
            </a:r>
          </a:p>
          <a:p>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The user can click Go Back to return to the main menu.</a:t>
            </a:r>
            <a:endParaRPr lang="en-US" sz="2400"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stretch>
            <a:fillRect/>
          </a:stretch>
        </p:blipFill>
        <p:spPr>
          <a:xfrm>
            <a:off x="9237828" y="1981356"/>
            <a:ext cx="2657143" cy="4876644"/>
          </a:xfrm>
          <a:prstGeom prst="rect">
            <a:avLst/>
          </a:prstGeom>
        </p:spPr>
      </p:pic>
    </p:spTree>
    <p:extLst>
      <p:ext uri="{BB962C8B-B14F-4D97-AF65-F5344CB8AC3E}">
        <p14:creationId xmlns:p14="http://schemas.microsoft.com/office/powerpoint/2010/main" val="85254619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0" y="2198572"/>
            <a:ext cx="9784787" cy="4013541"/>
          </a:xfrm>
        </p:spPr>
      </p:pic>
    </p:spTree>
    <p:extLst>
      <p:ext uri="{BB962C8B-B14F-4D97-AF65-F5344CB8AC3E}">
        <p14:creationId xmlns:p14="http://schemas.microsoft.com/office/powerpoint/2010/main" val="24541341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Screen</a:t>
            </a:r>
            <a:endParaRPr lang="en-US" dirty="0"/>
          </a:p>
        </p:txBody>
      </p:sp>
      <p:sp>
        <p:nvSpPr>
          <p:cNvPr id="4" name="Text Placeholder 3"/>
          <p:cNvSpPr>
            <a:spLocks noGrp="1"/>
          </p:cNvSpPr>
          <p:nvPr>
            <p:ph type="body" sz="half" idx="2"/>
          </p:nvPr>
        </p:nvSpPr>
        <p:spPr>
          <a:xfrm>
            <a:off x="680322" y="2336873"/>
            <a:ext cx="8158877" cy="4267127"/>
          </a:xfrm>
        </p:spPr>
        <p:txBody>
          <a:bodyPr>
            <a:normAutofit/>
          </a:bodyPr>
          <a:lstStyle/>
          <a:p>
            <a:r>
              <a:rPr lang="en-US" sz="2400" dirty="0" smtClean="0">
                <a:effectLst>
                  <a:outerShdw blurRad="38100" dist="38100" dir="2700000" algn="tl">
                    <a:srgbClr val="000000">
                      <a:alpha val="43137"/>
                    </a:srgbClr>
                  </a:outerShdw>
                </a:effectLst>
              </a:rPr>
              <a:t>	This screen presents a list of the exhibits at the Museum of Discovery and Science with the percentage of children in the selected age group that chose the respective exhibit as their </a:t>
            </a:r>
            <a:r>
              <a:rPr lang="en-US" sz="2400" dirty="0" err="1" smtClean="0">
                <a:effectLst>
                  <a:outerShdw blurRad="38100" dist="38100" dir="2700000" algn="tl">
                    <a:srgbClr val="000000">
                      <a:alpha val="43137"/>
                    </a:srgbClr>
                  </a:outerShdw>
                </a:effectLst>
              </a:rPr>
              <a:t>favourite</a:t>
            </a:r>
            <a:r>
              <a:rPr lang="en-US" sz="2400" dirty="0" smtClean="0">
                <a:effectLst>
                  <a:outerShdw blurRad="38100" dist="38100" dir="2700000" algn="tl">
                    <a:srgbClr val="000000">
                      <a:alpha val="43137"/>
                    </a:srgbClr>
                  </a:outerShdw>
                </a:effectLst>
              </a:rPr>
              <a:t>.</a:t>
            </a:r>
          </a:p>
          <a:p>
            <a:r>
              <a:rPr lang="en-US" sz="2400" dirty="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The user can click Go Back to return the Entering screen to input another age group.</a:t>
            </a:r>
            <a:endParaRPr lang="en-US" sz="2400"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9140990" y="1959429"/>
            <a:ext cx="2647619" cy="4898571"/>
          </a:xfrm>
          <a:prstGeom prst="rect">
            <a:avLst/>
          </a:prstGeom>
        </p:spPr>
      </p:pic>
    </p:spTree>
    <p:extLst>
      <p:ext uri="{BB962C8B-B14F-4D97-AF65-F5344CB8AC3E}">
        <p14:creationId xmlns:p14="http://schemas.microsoft.com/office/powerpoint/2010/main" val="1019621861"/>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336800"/>
            <a:ext cx="10261600" cy="4152101"/>
          </a:xfrm>
        </p:spPr>
      </p:pic>
    </p:spTree>
    <p:extLst>
      <p:ext uri="{BB962C8B-B14F-4D97-AF65-F5344CB8AC3E}">
        <p14:creationId xmlns:p14="http://schemas.microsoft.com/office/powerpoint/2010/main" val="209612385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TC104033917[[fn=Berlin]]</Template>
  <TotalTime>1553</TotalTime>
  <Words>417</Words>
  <Application>Microsoft Office PowerPoint</Application>
  <PresentationFormat>Widescreen</PresentationFormat>
  <Paragraphs>49</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Berlin</vt:lpstr>
      <vt:lpstr>Museum of Discovery and Science MODS Poll</vt:lpstr>
      <vt:lpstr>Purpose</vt:lpstr>
      <vt:lpstr>Storyboard</vt:lpstr>
      <vt:lpstr>Menu</vt:lpstr>
      <vt:lpstr>Entering Screen</vt:lpstr>
      <vt:lpstr>Leaving Screen</vt:lpstr>
      <vt:lpstr>Uploading Code</vt:lpstr>
      <vt:lpstr>Results Screen</vt:lpstr>
      <vt:lpstr>Results Code</vt:lpstr>
      <vt:lpstr>Informational Aspect</vt:lpstr>
      <vt:lpstr>Educational Aspect</vt:lpstr>
      <vt:lpstr>Overall Benefits</vt:lpstr>
      <vt:lpstr>Questions or Comments?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Museum of Discovery and Science App Proposal</dc:title>
  <dc:creator>Rebecca</dc:creator>
  <cp:lastModifiedBy>Rebecca</cp:lastModifiedBy>
  <cp:revision>21</cp:revision>
  <dcterms:created xsi:type="dcterms:W3CDTF">2014-06-20T13:09:01Z</dcterms:created>
  <dcterms:modified xsi:type="dcterms:W3CDTF">2014-06-27T16:02:37Z</dcterms:modified>
</cp:coreProperties>
</file>