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6" autoAdjust="0"/>
    <p:restoredTop sz="94671" autoAdjust="0"/>
  </p:normalViewPr>
  <p:slideViewPr>
    <p:cSldViewPr>
      <p:cViewPr>
        <p:scale>
          <a:sx n="60" d="100"/>
          <a:sy n="60" d="100"/>
        </p:scale>
        <p:origin x="-1680" y="-2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5D715-9BEB-48D8-8415-2F7985E42AFA}" type="datetimeFigureOut">
              <a:rPr lang="en-US" smtClean="0"/>
              <a:t>6/23/2014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2E99-62B2-48B5-85A8-2138773CB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30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5D715-9BEB-48D8-8415-2F7985E42AFA}" type="datetimeFigureOut">
              <a:rPr lang="en-US" smtClean="0"/>
              <a:t>6/23/2014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2E99-62B2-48B5-85A8-2138773CB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880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5D715-9BEB-48D8-8415-2F7985E42AFA}" type="datetimeFigureOut">
              <a:rPr lang="en-US" smtClean="0"/>
              <a:t>6/23/2014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2E99-62B2-48B5-85A8-2138773CB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41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5D715-9BEB-48D8-8415-2F7985E42AFA}" type="datetimeFigureOut">
              <a:rPr lang="en-US" smtClean="0"/>
              <a:t>6/23/2014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2E99-62B2-48B5-85A8-2138773CB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96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5D715-9BEB-48D8-8415-2F7985E42AFA}" type="datetimeFigureOut">
              <a:rPr lang="en-US" smtClean="0"/>
              <a:t>6/23/2014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2E99-62B2-48B5-85A8-2138773CB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91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5D715-9BEB-48D8-8415-2F7985E42AFA}" type="datetimeFigureOut">
              <a:rPr lang="en-US" smtClean="0"/>
              <a:t>6/23/2014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2E99-62B2-48B5-85A8-2138773CB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05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5D715-9BEB-48D8-8415-2F7985E42AFA}" type="datetimeFigureOut">
              <a:rPr lang="en-US" smtClean="0"/>
              <a:t>6/23/2014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2E99-62B2-48B5-85A8-2138773CB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841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5D715-9BEB-48D8-8415-2F7985E42AFA}" type="datetimeFigureOut">
              <a:rPr lang="en-US" smtClean="0"/>
              <a:t>6/23/2014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2E99-62B2-48B5-85A8-2138773CB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107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5D715-9BEB-48D8-8415-2F7985E42AFA}" type="datetimeFigureOut">
              <a:rPr lang="en-US" smtClean="0"/>
              <a:t>6/23/2014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2E99-62B2-48B5-85A8-2138773CB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327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5D715-9BEB-48D8-8415-2F7985E42AFA}" type="datetimeFigureOut">
              <a:rPr lang="en-US" smtClean="0"/>
              <a:t>6/23/2014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2E99-62B2-48B5-85A8-2138773CB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783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5D715-9BEB-48D8-8415-2F7985E42AFA}" type="datetimeFigureOut">
              <a:rPr lang="en-US" smtClean="0"/>
              <a:t>6/23/2014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2E99-62B2-48B5-85A8-2138773CB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07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5D715-9BEB-48D8-8415-2F7985E42AFA}" type="datetimeFigureOut">
              <a:rPr lang="en-US" smtClean="0"/>
              <a:t>6/23/2014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C2E99-62B2-48B5-85A8-2138773CB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484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make buttons on Photoshop for super dummies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by:Group</a:t>
            </a:r>
            <a:r>
              <a:rPr lang="en-US" dirty="0" smtClean="0"/>
              <a:t>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545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Add shade by following the same steps to change color and just making it lighter or darker 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667000"/>
            <a:ext cx="7086600" cy="3984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1394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066800"/>
            <a:ext cx="8229600" cy="4343400"/>
          </a:xfrm>
        </p:spPr>
        <p:txBody>
          <a:bodyPr>
            <a:noAutofit/>
          </a:bodyPr>
          <a:lstStyle/>
          <a:p>
            <a:r>
              <a:rPr lang="en-US" sz="23900" dirty="0" smtClean="0"/>
              <a:t>done </a:t>
            </a:r>
            <a:endParaRPr lang="en-US" sz="23900" dirty="0"/>
          </a:p>
        </p:txBody>
      </p:sp>
    </p:spTree>
    <p:extLst>
      <p:ext uri="{BB962C8B-B14F-4D97-AF65-F5344CB8AC3E}">
        <p14:creationId xmlns:p14="http://schemas.microsoft.com/office/powerpoint/2010/main" val="1978428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Step1 get photo 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940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 open up and start new doc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7" y="1600201"/>
            <a:ext cx="3523853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199" y="4038600"/>
            <a:ext cx="3744317" cy="2105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76800" y="17526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File&gt;new&gt;click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4800600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ok after you chose the screen resolution and size you prefer.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732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3 making the basic button layer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7" y="1600200"/>
            <a:ext cx="3720243" cy="2091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76800" y="2057400"/>
            <a:ext cx="396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Right click and chose the shape of the button you would like to make. I will be using the rounded rectangle. 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191000"/>
            <a:ext cx="3657600" cy="2056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24400" y="4495800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and drag on screen to make the shape it will then be filled with a color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058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 Color specification 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3577502" cy="201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86400" y="2362200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Double click on the color box on the layer of the button then select a color of your liking.  Then click ok your shape will change to that color.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3747120"/>
            <a:ext cx="5133975" cy="2886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6884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 adding a text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First you must </a:t>
            </a:r>
            <a:r>
              <a:rPr lang="en-US" sz="2400" dirty="0" err="1" smtClean="0"/>
              <a:t>creat</a:t>
            </a:r>
            <a:r>
              <a:rPr lang="en-US" sz="2400" dirty="0" smtClean="0"/>
              <a:t> a second button the same as the first this can be done by right clicking on the layer on the right side of </a:t>
            </a:r>
            <a:r>
              <a:rPr lang="en-US" sz="2400" dirty="0" err="1" smtClean="0"/>
              <a:t>photoshop</a:t>
            </a:r>
            <a:r>
              <a:rPr lang="en-US" sz="2400" dirty="0" smtClean="0"/>
              <a:t> </a:t>
            </a:r>
            <a:r>
              <a:rPr lang="en-US" sz="2400" dirty="0" err="1" smtClean="0"/>
              <a:t>folowed</a:t>
            </a:r>
            <a:r>
              <a:rPr lang="en-US" sz="2400" dirty="0" smtClean="0"/>
              <a:t> by clicking on the duplicate layer button when you are done with this your screen should look something like this.</a:t>
            </a:r>
            <a:endParaRPr 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505200"/>
            <a:ext cx="4953000" cy="2784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6456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6 adding the text layer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First 2 </a:t>
            </a:r>
            <a:r>
              <a:rPr lang="en-US" dirty="0" err="1" smtClean="0"/>
              <a:t>aditional</a:t>
            </a:r>
            <a:r>
              <a:rPr lang="en-US" dirty="0" smtClean="0"/>
              <a:t> layers must be added for text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82" t="35350" b="4702"/>
          <a:stretch/>
        </p:blipFill>
        <p:spPr bwMode="auto">
          <a:xfrm>
            <a:off x="6324600" y="2438400"/>
            <a:ext cx="1967641" cy="394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7162800" y="4724400"/>
            <a:ext cx="6096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191000" y="2438400"/>
            <a:ext cx="3276600" cy="3124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33400" y="3429000"/>
            <a:ext cx="3733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Then  add </a:t>
            </a:r>
            <a:r>
              <a:rPr lang="en-US" dirty="0" err="1" smtClean="0"/>
              <a:t>thext</a:t>
            </a:r>
            <a:r>
              <a:rPr lang="en-US" dirty="0" smtClean="0"/>
              <a:t> on to them by going to the text tool and clicking it then clicking and </a:t>
            </a:r>
            <a:r>
              <a:rPr lang="en-US" dirty="0" err="1" smtClean="0"/>
              <a:t>draging</a:t>
            </a:r>
            <a:r>
              <a:rPr lang="en-US" dirty="0" smtClean="0"/>
              <a:t> over the button layers typing the same text such as NEXT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91561" b="25000"/>
          <a:stretch/>
        </p:blipFill>
        <p:spPr bwMode="auto">
          <a:xfrm>
            <a:off x="4191000" y="3785343"/>
            <a:ext cx="1576224" cy="2625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>
            <a:off x="1524000" y="4000500"/>
            <a:ext cx="2667000" cy="72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9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7 adding the text layer cont.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066" y="1600201"/>
            <a:ext cx="6098976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8600" y="1676400"/>
            <a:ext cx="1905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Your work should look like this before we can move to the next step make sure the layers are in this </a:t>
            </a:r>
            <a:r>
              <a:rPr lang="en-US" dirty="0" err="1" smtClean="0"/>
              <a:t>ourder</a:t>
            </a:r>
            <a:r>
              <a:rPr lang="en-US" dirty="0" smtClean="0"/>
              <a:t>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283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8 Text warp &amp; shade on button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Right click text layer for button 2 and click warp text then when prompted with </a:t>
            </a:r>
          </a:p>
          <a:p>
            <a:pPr marL="0" indent="0">
              <a:buNone/>
            </a:pPr>
            <a:r>
              <a:rPr lang="en-US" dirty="0" smtClean="0"/>
              <a:t>A new window do the following.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49" t="13686"/>
          <a:stretch/>
        </p:blipFill>
        <p:spPr bwMode="auto">
          <a:xfrm>
            <a:off x="6096000" y="2286000"/>
            <a:ext cx="255534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63" t="15409" r="34975" b="45582"/>
          <a:stretch/>
        </p:blipFill>
        <p:spPr bwMode="auto">
          <a:xfrm>
            <a:off x="444062" y="3429000"/>
            <a:ext cx="4067503" cy="2853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8002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303</Words>
  <Application>Microsoft Office PowerPoint</Application>
  <PresentationFormat>On-screen Show (4:3)</PresentationFormat>
  <Paragraphs>24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How to make buttons on Photoshop for super dummies</vt:lpstr>
      <vt:lpstr>Step1 get photo shop</vt:lpstr>
      <vt:lpstr>Step 2 open up and start new doc</vt:lpstr>
      <vt:lpstr>Step 3 making the basic button layer</vt:lpstr>
      <vt:lpstr>Step 4 Color specification </vt:lpstr>
      <vt:lpstr>Step 5 adding a text layer</vt:lpstr>
      <vt:lpstr>Step 6 adding the text layer cont.</vt:lpstr>
      <vt:lpstr>Step 7 adding the text layer cont.</vt:lpstr>
      <vt:lpstr>Step 8 Text warp &amp; shade on button 2</vt:lpstr>
      <vt:lpstr>Continued </vt:lpstr>
      <vt:lpstr>done 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make buttons on Photoshop for super dummies</dc:title>
  <dc:creator>User 187</dc:creator>
  <cp:lastModifiedBy>User 187</cp:lastModifiedBy>
  <cp:revision>4</cp:revision>
  <dcterms:created xsi:type="dcterms:W3CDTF">2014-06-23T19:57:26Z</dcterms:created>
  <dcterms:modified xsi:type="dcterms:W3CDTF">2014-06-23T20:34:36Z</dcterms:modified>
</cp:coreProperties>
</file>