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6" r:id="rId3"/>
    <p:sldId id="258" r:id="rId4"/>
    <p:sldId id="259" r:id="rId5"/>
    <p:sldId id="261" r:id="rId6"/>
    <p:sldId id="263"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97" d="100"/>
          <a:sy n="97" d="100"/>
        </p:scale>
        <p:origin x="-123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84F299-206C-4EEE-B485-848E69E80CAA}" type="datetimeFigureOut">
              <a:rPr lang="en-US" smtClean="0"/>
              <a:t>6/26/14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FC0081-1064-46F6-B057-6F692D2C052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4F299-206C-4EEE-B485-848E69E80CAA}" type="datetimeFigureOut">
              <a:rPr lang="en-US" smtClean="0"/>
              <a:t>6/26/14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C0081-1064-46F6-B057-6F692D2C05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4F299-206C-4EEE-B485-848E69E80CAA}" type="datetimeFigureOut">
              <a:rPr lang="en-US" smtClean="0"/>
              <a:t>6/26/14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C0081-1064-46F6-B057-6F692D2C05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84F299-206C-4EEE-B485-848E69E80CAA}" type="datetimeFigureOut">
              <a:rPr lang="en-US" smtClean="0"/>
              <a:t>6/26/14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C0081-1064-46F6-B057-6F692D2C05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A84F299-206C-4EEE-B485-848E69E80CAA}" type="datetimeFigureOut">
              <a:rPr lang="en-US" smtClean="0"/>
              <a:t>6/26/14</a:t>
            </a:fld>
            <a:endParaRPr lang="en-US"/>
          </a:p>
        </p:txBody>
      </p:sp>
      <p:sp>
        <p:nvSpPr>
          <p:cNvPr id="8" name="Slide Number Placeholder 7"/>
          <p:cNvSpPr>
            <a:spLocks noGrp="1"/>
          </p:cNvSpPr>
          <p:nvPr>
            <p:ph type="sldNum" sz="quarter" idx="11"/>
          </p:nvPr>
        </p:nvSpPr>
        <p:spPr/>
        <p:txBody>
          <a:bodyPr/>
          <a:lstStyle/>
          <a:p>
            <a:fld id="{7DFC0081-1064-46F6-B057-6F692D2C052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84F299-206C-4EEE-B485-848E69E80CAA}" type="datetimeFigureOut">
              <a:rPr lang="en-US" smtClean="0"/>
              <a:t>6/26/14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C0081-1064-46F6-B057-6F692D2C052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4F299-206C-4EEE-B485-848E69E80CAA}" type="datetimeFigureOut">
              <a:rPr lang="en-US" smtClean="0"/>
              <a:t>6/26/14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C0081-1064-46F6-B057-6F692D2C052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84F299-206C-4EEE-B485-848E69E80CAA}" type="datetimeFigureOut">
              <a:rPr lang="en-US" smtClean="0"/>
              <a:t>6/26/14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C0081-1064-46F6-B057-6F692D2C05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F299-206C-4EEE-B485-848E69E80CAA}" type="datetimeFigureOut">
              <a:rPr lang="en-US" smtClean="0"/>
              <a:t>6/26/14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C0081-1064-46F6-B057-6F692D2C05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84F299-206C-4EEE-B485-848E69E80CAA}" type="datetimeFigureOut">
              <a:rPr lang="en-US" smtClean="0"/>
              <a:t>6/26/14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C0081-1064-46F6-B057-6F692D2C052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84F299-206C-4EEE-B485-848E69E80CAA}" type="datetimeFigureOut">
              <a:rPr lang="en-US" smtClean="0"/>
              <a:t>6/26/14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DFC0081-1064-46F6-B057-6F692D2C0522}"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A84F299-206C-4EEE-B485-848E69E80CAA}" type="datetimeFigureOut">
              <a:rPr lang="en-US" smtClean="0"/>
              <a:t>6/26/14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DFC0081-1064-46F6-B057-6F692D2C0522}"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otspotorlando.files.wordpress.com/2012/09/prn-mods-logo-1y-1hig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65098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905000" y="1371600"/>
            <a:ext cx="7772400" cy="1470025"/>
          </a:xfrm>
        </p:spPr>
        <p:txBody>
          <a:bodyPr>
            <a:normAutofit fontScale="90000"/>
          </a:bodyPr>
          <a:lstStyle/>
          <a:p>
            <a:r>
              <a:rPr lang="en-US" dirty="0" smtClean="0">
                <a:solidFill>
                  <a:schemeClr val="tx1"/>
                </a:solidFill>
              </a:rPr>
              <a:t>Group 9</a:t>
            </a:r>
            <a:r>
              <a:rPr lang="en-US" dirty="0"/>
              <a:t/>
            </a:r>
            <a:br>
              <a:rPr lang="en-US" dirty="0"/>
            </a:br>
            <a:r>
              <a:rPr lang="en-US" sz="2200" dirty="0" err="1" smtClean="0"/>
              <a:t>Rohan</a:t>
            </a:r>
            <a:r>
              <a:rPr lang="en-US" sz="2200" dirty="0" smtClean="0"/>
              <a:t> Patel</a:t>
            </a:r>
            <a:br>
              <a:rPr lang="en-US" sz="2200" dirty="0" smtClean="0"/>
            </a:br>
            <a:r>
              <a:rPr lang="en-US" sz="2200" dirty="0" smtClean="0"/>
              <a:t>Kyle </a:t>
            </a:r>
            <a:r>
              <a:rPr lang="en-US" sz="2200" dirty="0" err="1" smtClean="0"/>
              <a:t>Romm</a:t>
            </a:r>
            <a:r>
              <a:rPr lang="en-US" sz="2200" dirty="0" smtClean="0"/>
              <a:t/>
            </a:r>
            <a:br>
              <a:rPr lang="en-US" sz="2200" dirty="0" smtClean="0"/>
            </a:br>
            <a:r>
              <a:rPr lang="en-US" sz="2200" dirty="0" smtClean="0"/>
              <a:t>Daniel </a:t>
            </a:r>
            <a:r>
              <a:rPr lang="en-US" sz="2200" dirty="0" err="1" smtClean="0"/>
              <a:t>Nazarian</a:t>
            </a:r>
            <a:r>
              <a:rPr lang="en-US" sz="2200" dirty="0" smtClean="0"/>
              <a:t/>
            </a:r>
            <a:br>
              <a:rPr lang="en-US" sz="2200" dirty="0" smtClean="0"/>
            </a:br>
            <a:r>
              <a:rPr lang="en-US" sz="2200" dirty="0" smtClean="0"/>
              <a:t>Jamie </a:t>
            </a:r>
            <a:r>
              <a:rPr lang="en-US" sz="2200" dirty="0" err="1" smtClean="0"/>
              <a:t>Maignan</a:t>
            </a:r>
            <a:endParaRPr lang="en-US" sz="2200" dirty="0">
              <a:solidFill>
                <a:schemeClr val="tx1"/>
              </a:solidFill>
            </a:endParaRPr>
          </a:p>
        </p:txBody>
      </p:sp>
    </p:spTree>
    <p:extLst>
      <p:ext uri="{BB962C8B-B14F-4D97-AF65-F5344CB8AC3E}">
        <p14:creationId xmlns:p14="http://schemas.microsoft.com/office/powerpoint/2010/main" val="98925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5791200" cy="686118"/>
          </a:xfrm>
        </p:spPr>
        <p:txBody>
          <a:bodyPr/>
          <a:lstStyle/>
          <a:p>
            <a:r>
              <a:rPr lang="en-US" dirty="0" smtClean="0"/>
              <a:t>Story Board</a:t>
            </a:r>
            <a:endParaRPr lang="en-US" dirty="0"/>
          </a:p>
        </p:txBody>
      </p:sp>
      <p:sp>
        <p:nvSpPr>
          <p:cNvPr id="9" name="TextBox 8"/>
          <p:cNvSpPr txBox="1"/>
          <p:nvPr/>
        </p:nvSpPr>
        <p:spPr>
          <a:xfrm>
            <a:off x="29010" y="6019800"/>
            <a:ext cx="1326542" cy="369332"/>
          </a:xfrm>
          <a:prstGeom prst="rect">
            <a:avLst/>
          </a:prstGeom>
          <a:noFill/>
        </p:spPr>
        <p:txBody>
          <a:bodyPr wrap="none" rtlCol="0">
            <a:spAutoFit/>
          </a:bodyPr>
          <a:lstStyle/>
          <a:p>
            <a:r>
              <a:rPr lang="en-US" dirty="0" smtClean="0"/>
              <a:t>Main Menu</a:t>
            </a:r>
            <a:endParaRPr lang="en-US" dirty="0"/>
          </a:p>
        </p:txBody>
      </p:sp>
      <p:sp>
        <p:nvSpPr>
          <p:cNvPr id="10" name="TextBox 9"/>
          <p:cNvSpPr txBox="1"/>
          <p:nvPr/>
        </p:nvSpPr>
        <p:spPr>
          <a:xfrm>
            <a:off x="2743200" y="5943600"/>
            <a:ext cx="1339392" cy="369332"/>
          </a:xfrm>
          <a:prstGeom prst="rect">
            <a:avLst/>
          </a:prstGeom>
          <a:noFill/>
        </p:spPr>
        <p:txBody>
          <a:bodyPr wrap="none" rtlCol="0">
            <a:spAutoFit/>
          </a:bodyPr>
          <a:lstStyle/>
          <a:p>
            <a:r>
              <a:rPr lang="en-US" dirty="0" smtClean="0"/>
              <a:t>Information</a:t>
            </a:r>
            <a:endParaRPr lang="en-US" dirty="0"/>
          </a:p>
        </p:txBody>
      </p:sp>
      <p:sp>
        <p:nvSpPr>
          <p:cNvPr id="11" name="TextBox 10"/>
          <p:cNvSpPr txBox="1"/>
          <p:nvPr/>
        </p:nvSpPr>
        <p:spPr>
          <a:xfrm>
            <a:off x="4953000" y="6019800"/>
            <a:ext cx="633707" cy="369332"/>
          </a:xfrm>
          <a:prstGeom prst="rect">
            <a:avLst/>
          </a:prstGeom>
          <a:noFill/>
        </p:spPr>
        <p:txBody>
          <a:bodyPr wrap="none" rtlCol="0">
            <a:spAutoFit/>
          </a:bodyPr>
          <a:lstStyle/>
          <a:p>
            <a:r>
              <a:rPr lang="en-US" dirty="0" smtClean="0"/>
              <a:t>Map</a:t>
            </a:r>
            <a:endParaRPr lang="en-US" dirty="0"/>
          </a:p>
        </p:txBody>
      </p:sp>
      <p:pic>
        <p:nvPicPr>
          <p:cNvPr id="2" name="Picture 1" descr="Screen Shot 2014-06-26 at 2.14.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2231873" cy="4343400"/>
          </a:xfrm>
          <a:prstGeom prst="rect">
            <a:avLst/>
          </a:prstGeom>
        </p:spPr>
      </p:pic>
      <p:pic>
        <p:nvPicPr>
          <p:cNvPr id="3" name="Picture 2" descr="Screen Shot 2014-06-26 at 2.13.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219200"/>
            <a:ext cx="2204605" cy="4343400"/>
          </a:xfrm>
          <a:prstGeom prst="rect">
            <a:avLst/>
          </a:prstGeom>
        </p:spPr>
      </p:pic>
      <p:pic>
        <p:nvPicPr>
          <p:cNvPr id="13" name="Picture 12" descr="Screen Shot 2014-06-26 at 2.13.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19200"/>
            <a:ext cx="2286000" cy="4332514"/>
          </a:xfrm>
          <a:prstGeom prst="rect">
            <a:avLst/>
          </a:prstGeom>
        </p:spPr>
      </p:pic>
      <p:pic>
        <p:nvPicPr>
          <p:cNvPr id="14" name="Picture 13" descr="Screen Shot 2014-06-26 at 2.13.4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600" y="1371600"/>
            <a:ext cx="1917700" cy="3822700"/>
          </a:xfrm>
          <a:prstGeom prst="rect">
            <a:avLst/>
          </a:prstGeom>
        </p:spPr>
      </p:pic>
      <p:sp>
        <p:nvSpPr>
          <p:cNvPr id="15" name="TextBox 14"/>
          <p:cNvSpPr txBox="1"/>
          <p:nvPr/>
        </p:nvSpPr>
        <p:spPr>
          <a:xfrm>
            <a:off x="7239000" y="5943600"/>
            <a:ext cx="800720" cy="369332"/>
          </a:xfrm>
          <a:prstGeom prst="rect">
            <a:avLst/>
          </a:prstGeom>
          <a:noFill/>
        </p:spPr>
        <p:txBody>
          <a:bodyPr wrap="none" rtlCol="0">
            <a:spAutoFit/>
          </a:bodyPr>
          <a:lstStyle/>
          <a:p>
            <a:r>
              <a:rPr lang="en-US" dirty="0" smtClean="0"/>
              <a:t>About</a:t>
            </a:r>
            <a:endParaRPr lang="en-US" dirty="0"/>
          </a:p>
        </p:txBody>
      </p:sp>
    </p:spTree>
    <p:extLst>
      <p:ext uri="{BB962C8B-B14F-4D97-AF65-F5344CB8AC3E}">
        <p14:creationId xmlns:p14="http://schemas.microsoft.com/office/powerpoint/2010/main" val="196844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914400" y="1447800"/>
            <a:ext cx="4495800" cy="4572000"/>
          </a:xfrm>
        </p:spPr>
        <p:txBody>
          <a:bodyPr>
            <a:normAutofit/>
          </a:bodyPr>
          <a:lstStyle/>
          <a:p>
            <a:r>
              <a:rPr lang="en-US" dirty="0"/>
              <a:t>Our group’s goal is to create an informative and entertaining Android app for </a:t>
            </a:r>
            <a:r>
              <a:rPr lang="en-US" dirty="0" smtClean="0"/>
              <a:t>anybody </a:t>
            </a:r>
            <a:r>
              <a:rPr lang="en-US" dirty="0"/>
              <a:t>visiting the Museum of Discovery and </a:t>
            </a:r>
            <a:r>
              <a:rPr lang="en-US" dirty="0" smtClean="0"/>
              <a:t>Science</a:t>
            </a:r>
            <a:r>
              <a:rPr lang="en-US" dirty="0"/>
              <a:t> </a:t>
            </a:r>
            <a:r>
              <a:rPr lang="en-US" dirty="0" smtClean="0"/>
              <a:t>that enhances both the experience and knowledge of the visitor. </a:t>
            </a:r>
          </a:p>
          <a:p>
            <a:r>
              <a:rPr lang="en-US" dirty="0" smtClean="0"/>
              <a:t>Our app will include an information page about the reptile exhibit, a general map of the </a:t>
            </a:r>
            <a:r>
              <a:rPr lang="en-US" dirty="0" smtClean="0"/>
              <a:t>facility, </a:t>
            </a:r>
            <a:r>
              <a:rPr lang="en-US" dirty="0" smtClean="0"/>
              <a:t>and an app info page.</a:t>
            </a:r>
          </a:p>
          <a:p>
            <a:endParaRPr lang="en-US" dirty="0" smtClean="0"/>
          </a:p>
          <a:p>
            <a:endParaRPr lang="en-US" dirty="0"/>
          </a:p>
        </p:txBody>
      </p:sp>
      <p:pic>
        <p:nvPicPr>
          <p:cNvPr id="5" name="Picture 4" descr="Screen Shot 2014-06-26 at 2.14.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838200"/>
            <a:ext cx="2552700" cy="5041900"/>
          </a:xfrm>
          <a:prstGeom prst="rect">
            <a:avLst/>
          </a:prstGeom>
        </p:spPr>
      </p:pic>
    </p:spTree>
    <p:extLst>
      <p:ext uri="{BB962C8B-B14F-4D97-AF65-F5344CB8AC3E}">
        <p14:creationId xmlns:p14="http://schemas.microsoft.com/office/powerpoint/2010/main" val="413974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t>
            </a:r>
            <a:endParaRPr lang="en-US" dirty="0"/>
          </a:p>
        </p:txBody>
      </p:sp>
      <p:sp>
        <p:nvSpPr>
          <p:cNvPr id="3" name="Content Placeholder 2"/>
          <p:cNvSpPr>
            <a:spLocks noGrp="1"/>
          </p:cNvSpPr>
          <p:nvPr>
            <p:ph idx="1"/>
          </p:nvPr>
        </p:nvSpPr>
        <p:spPr>
          <a:xfrm>
            <a:off x="457200" y="1752600"/>
            <a:ext cx="4953000" cy="4373563"/>
          </a:xfrm>
        </p:spPr>
        <p:txBody>
          <a:bodyPr>
            <a:normAutofit fontScale="77500" lnSpcReduction="20000"/>
          </a:bodyPr>
          <a:lstStyle/>
          <a:p>
            <a:r>
              <a:rPr lang="en-US" dirty="0" smtClean="0"/>
              <a:t>Our app will provide expansive information about the reptiles exhibit.</a:t>
            </a:r>
          </a:p>
          <a:p>
            <a:r>
              <a:rPr lang="en-US" dirty="0" smtClean="0"/>
              <a:t>The information will cover each of the different reptiles within the exhibit in-depth.</a:t>
            </a:r>
          </a:p>
          <a:p>
            <a:r>
              <a:rPr lang="en-US" dirty="0" smtClean="0"/>
              <a:t>Each reptile will have its own page with facts and pictures about the animal.</a:t>
            </a:r>
          </a:p>
          <a:p>
            <a:r>
              <a:rPr lang="en-US" dirty="0" smtClean="0"/>
              <a:t>The information section of our app strives to be educational for both children and adults</a:t>
            </a:r>
            <a:r>
              <a:rPr lang="en-US" dirty="0" smtClean="0"/>
              <a:t>.</a:t>
            </a:r>
          </a:p>
          <a:p>
            <a:r>
              <a:rPr lang="en-US" dirty="0" smtClean="0"/>
              <a:t>The information will be include the reptile’s size, habitat, and diet</a:t>
            </a:r>
            <a:endParaRPr lang="en-US" dirty="0" smtClean="0"/>
          </a:p>
          <a:p>
            <a:r>
              <a:rPr lang="en-US" dirty="0" smtClean="0"/>
              <a:t>If the parents wish, they may choose to use this page to teach their children about the animals as they make their way through the exhibit.</a:t>
            </a:r>
          </a:p>
          <a:p>
            <a:r>
              <a:rPr lang="en-US" dirty="0" smtClean="0"/>
              <a:t>We hope that the information will help parents better educate their children about the animals, and provide awareness and create interests in these reptiles.</a:t>
            </a:r>
          </a:p>
          <a:p>
            <a:endParaRPr lang="en-US" dirty="0"/>
          </a:p>
        </p:txBody>
      </p:sp>
      <p:pic>
        <p:nvPicPr>
          <p:cNvPr id="5" name="Picture 4" descr="Screen Shot 2014-06-26 at 2.13.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838200"/>
            <a:ext cx="2552700" cy="5029200"/>
          </a:xfrm>
          <a:prstGeom prst="rect">
            <a:avLst/>
          </a:prstGeom>
        </p:spPr>
      </p:pic>
    </p:spTree>
    <p:extLst>
      <p:ext uri="{BB962C8B-B14F-4D97-AF65-F5344CB8AC3E}">
        <p14:creationId xmlns:p14="http://schemas.microsoft.com/office/powerpoint/2010/main" val="162121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a:xfrm>
            <a:off x="914400" y="1447800"/>
            <a:ext cx="3657600" cy="4572000"/>
          </a:xfrm>
        </p:spPr>
        <p:txBody>
          <a:bodyPr>
            <a:normAutofit fontScale="92500" lnSpcReduction="20000"/>
          </a:bodyPr>
          <a:lstStyle/>
          <a:p>
            <a:r>
              <a:rPr lang="en-US" dirty="0" smtClean="0"/>
              <a:t>Our app will include a map that can direct the visitor to rest rooms, specific exhibit areas, and areas to buy gifts, drinks, food, etc.</a:t>
            </a:r>
          </a:p>
          <a:p>
            <a:r>
              <a:rPr lang="en-US" dirty="0" smtClean="0"/>
              <a:t>The map feature will provide the visitor with easy access to wherever they wish to go within the museum. The map will help the user navigate through the museum and the different floors and exhibits in a streamlined manner. </a:t>
            </a:r>
            <a:endParaRPr lang="en-US" dirty="0" smtClean="0"/>
          </a:p>
          <a:p>
            <a:r>
              <a:rPr lang="en-US" dirty="0" smtClean="0"/>
              <a:t>The map will also include arrows that point to where the reptile exhibit is located in the museum on the map</a:t>
            </a:r>
            <a:endParaRPr lang="en-US" dirty="0"/>
          </a:p>
        </p:txBody>
      </p:sp>
      <p:pic>
        <p:nvPicPr>
          <p:cNvPr id="4098" name="Picture 2" descr="C:\Users\Kyle\Desktop\Ma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19198"/>
            <a:ext cx="2533650" cy="514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28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Info</a:t>
            </a:r>
            <a:endParaRPr lang="en-US" dirty="0"/>
          </a:p>
        </p:txBody>
      </p:sp>
      <p:sp>
        <p:nvSpPr>
          <p:cNvPr id="3" name="Content Placeholder 2"/>
          <p:cNvSpPr>
            <a:spLocks noGrp="1"/>
          </p:cNvSpPr>
          <p:nvPr>
            <p:ph idx="1"/>
          </p:nvPr>
        </p:nvSpPr>
        <p:spPr>
          <a:xfrm>
            <a:off x="914400" y="1447800"/>
            <a:ext cx="3657600" cy="4572000"/>
          </a:xfrm>
        </p:spPr>
        <p:txBody>
          <a:bodyPr/>
          <a:lstStyle/>
          <a:p>
            <a:r>
              <a:rPr lang="en-US" dirty="0" smtClean="0"/>
              <a:t>Lastly, our app will include a page with some background information on the creation of the app and credits. </a:t>
            </a:r>
          </a:p>
          <a:p>
            <a:r>
              <a:rPr lang="en-US" dirty="0" smtClean="0"/>
              <a:t>Our app will tell the user who contributed what part of the </a:t>
            </a:r>
            <a:r>
              <a:rPr lang="en-US" dirty="0" smtClean="0"/>
              <a:t>app.</a:t>
            </a:r>
            <a:endParaRPr lang="en-US" dirty="0" smtClean="0"/>
          </a:p>
          <a:p>
            <a:pPr marL="0" indent="0">
              <a:buNone/>
            </a:pPr>
            <a:endParaRPr lang="en-US" dirty="0"/>
          </a:p>
        </p:txBody>
      </p:sp>
      <p:sp>
        <p:nvSpPr>
          <p:cNvPr id="4" name="AutoShape 2" descr="https://espfau.mybalsamiq.com/projects/group9/About%20The%20App_Credits.jpeg?version=3&amp;etag=3GftFuvMv7hlF8.mX1e7VyHQL57RnP.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Screen Shot 2014-06-26 at 2.1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838200"/>
            <a:ext cx="2438400" cy="4860652"/>
          </a:xfrm>
          <a:prstGeom prst="rect">
            <a:avLst/>
          </a:prstGeom>
        </p:spPr>
      </p:pic>
    </p:spTree>
    <p:extLst>
      <p:ext uri="{BB962C8B-B14F-4D97-AF65-F5344CB8AC3E}">
        <p14:creationId xmlns:p14="http://schemas.microsoft.com/office/powerpoint/2010/main" val="290075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a:bodyPr>
          <a:lstStyle/>
          <a:p>
            <a:r>
              <a:rPr lang="en-US" dirty="0" smtClean="0"/>
              <a:t>To conclude, our app strives to provide and educational, informative, and entertaining experience for the visitors of the Museum of Discovery and Science. </a:t>
            </a:r>
          </a:p>
          <a:p>
            <a:r>
              <a:rPr lang="en-US" dirty="0" smtClean="0"/>
              <a:t>We feel that our app covers many different aspects that will enhance the visitor’s experience at the Museum of Discovery and Science. </a:t>
            </a:r>
          </a:p>
          <a:p>
            <a:r>
              <a:rPr lang="en-US" dirty="0" smtClean="0"/>
              <a:t>The </a:t>
            </a:r>
            <a:r>
              <a:rPr lang="en-US" dirty="0" smtClean="0"/>
              <a:t>information </a:t>
            </a:r>
            <a:r>
              <a:rPr lang="en-US" dirty="0" smtClean="0"/>
              <a:t>sections </a:t>
            </a:r>
            <a:r>
              <a:rPr lang="en-US" dirty="0" smtClean="0"/>
              <a:t>of the app are implemented to help the parents visiting the museum teach their children about the exciting reptiles at the Museum of Discovery and </a:t>
            </a:r>
            <a:r>
              <a:rPr lang="en-US" dirty="0" smtClean="0"/>
              <a:t>Science.</a:t>
            </a:r>
            <a:endParaRPr lang="en-US" dirty="0"/>
          </a:p>
        </p:txBody>
      </p:sp>
    </p:spTree>
    <p:extLst>
      <p:ext uri="{BB962C8B-B14F-4D97-AF65-F5344CB8AC3E}">
        <p14:creationId xmlns:p14="http://schemas.microsoft.com/office/powerpoint/2010/main" val="78490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75</TotalTime>
  <Words>405</Words>
  <Application>Microsoft Macintosh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Essential</vt:lpstr>
      <vt:lpstr>Group 9 Rohan Patel Kyle Romm Daniel Nazarian Jamie Maignan</vt:lpstr>
      <vt:lpstr>Story Board</vt:lpstr>
      <vt:lpstr>Goal</vt:lpstr>
      <vt:lpstr>Information</vt:lpstr>
      <vt:lpstr>Map</vt:lpstr>
      <vt:lpstr>App Info</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dc:title>
  <dc:creator>Kyle</dc:creator>
  <cp:lastModifiedBy>Rohan Patel</cp:lastModifiedBy>
  <cp:revision>7</cp:revision>
  <dcterms:created xsi:type="dcterms:W3CDTF">2014-06-20T15:16:47Z</dcterms:created>
  <dcterms:modified xsi:type="dcterms:W3CDTF">2014-06-26T18:16:28Z</dcterms:modified>
</cp:coreProperties>
</file>