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1.xml" Type="http://schemas.openxmlformats.org/officeDocument/2006/relationships/theme" Id="rId1"/><Relationship Target="slides/slide5.xml" Type="http://schemas.openxmlformats.org/officeDocument/2006/relationships/slide" Id="rId10"/><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lang="en"/>
              <a:t>MODS App</a:t>
            </a:r>
          </a:p>
        </p:txBody>
      </p:sp>
      <p:sp>
        <p:nvSpPr>
          <p:cNvPr id="29" name="Shape 29"/>
          <p:cNvSpPr txBox="1"/>
          <p:nvPr>
            <p:ph idx="1" type="subTitle"/>
          </p:nvPr>
        </p:nvSpPr>
        <p:spPr>
          <a:xfrm>
            <a:off y="2940947" x="685800"/>
            <a:ext cy="999299" cx="7772400"/>
          </a:xfrm>
          <a:prstGeom prst="rect">
            <a:avLst/>
          </a:prstGeom>
        </p:spPr>
        <p:txBody>
          <a:bodyPr bIns="91425" rIns="91425" lIns="91425" tIns="91425" anchor="ctr" anchorCtr="0">
            <a:noAutofit/>
          </a:bodyPr>
          <a:lstStyle/>
          <a:p>
            <a:pPr>
              <a:spcBef>
                <a:spcPts val="0"/>
              </a:spcBef>
              <a:buNone/>
            </a:pPr>
            <a:r>
              <a:rPr sz="5500" lang="en"/>
              <a:t>Group 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Goal</a:t>
            </a:r>
          </a:p>
        </p:txBody>
      </p:sp>
      <p:sp>
        <p:nvSpPr>
          <p:cNvPr id="35" name="Shape 35"/>
          <p:cNvSpPr txBox="1"/>
          <p:nvPr>
            <p:ph idx="1" type="body"/>
          </p:nvPr>
        </p:nvSpPr>
        <p:spPr>
          <a:xfrm>
            <a:off y="1460500" x="457200"/>
            <a:ext cy="3465299" cx="4029599"/>
          </a:xfrm>
          <a:prstGeom prst="rect">
            <a:avLst/>
          </a:prstGeom>
        </p:spPr>
        <p:txBody>
          <a:bodyPr bIns="91425" rIns="91425" lIns="91425" tIns="91425" anchor="t" anchorCtr="0">
            <a:noAutofit/>
          </a:bodyPr>
          <a:lstStyle/>
          <a:p>
            <a:pPr>
              <a:spcBef>
                <a:spcPts val="0"/>
              </a:spcBef>
              <a:buNone/>
            </a:pPr>
            <a:r>
              <a:rPr sz="2400" lang="en">
                <a:solidFill>
                  <a:schemeClr val="dk1"/>
                </a:solidFill>
                <a:latin typeface="Times New Roman"/>
                <a:ea typeface="Times New Roman"/>
                <a:cs typeface="Times New Roman"/>
                <a:sym typeface="Times New Roman"/>
              </a:rPr>
              <a:t>Our goal is to create an app that creates an educational, helpful and easy experience for the visitors at the museum. The target group for the visitors is a wide range; from children to students, to adults. Giving users a more immersive museum experience.</a:t>
            </a:r>
          </a:p>
        </p:txBody>
      </p:sp>
      <p:pic>
        <p:nvPicPr>
          <p:cNvPr id="36" name="Shape 36"/>
          <p:cNvPicPr preferRelativeResize="0"/>
          <p:nvPr/>
        </p:nvPicPr>
        <p:blipFill>
          <a:blip r:embed="rId3"/>
          <a:stretch>
            <a:fillRect/>
          </a:stretch>
        </p:blipFill>
        <p:spPr>
          <a:xfrm>
            <a:off y="1532075" x="5072775"/>
            <a:ext cy="3465299" cx="34652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idx="1" type="body"/>
          </p:nvPr>
        </p:nvSpPr>
        <p:spPr>
          <a:xfrm>
            <a:off y="1460500" x="457200"/>
            <a:ext cy="3465299" cx="4736699"/>
          </a:xfrm>
          <a:prstGeom prst="rect">
            <a:avLst/>
          </a:prstGeom>
        </p:spPr>
        <p:txBody>
          <a:bodyPr bIns="91425" rIns="91425" lIns="91425" tIns="91425" anchor="t" anchorCtr="0">
            <a:noAutofit/>
          </a:bodyPr>
          <a:lstStyle/>
          <a:p>
            <a:pPr>
              <a:lnSpc>
                <a:spcPct val="150000"/>
              </a:lnSpc>
              <a:spcBef>
                <a:spcPts val="0"/>
              </a:spcBef>
              <a:buNone/>
            </a:pPr>
            <a:r>
              <a:rPr sz="1800" lang="en">
                <a:solidFill>
                  <a:schemeClr val="dk1"/>
                </a:solidFill>
                <a:latin typeface="Times New Roman"/>
                <a:ea typeface="Times New Roman"/>
                <a:cs typeface="Times New Roman"/>
                <a:sym typeface="Times New Roman"/>
              </a:rPr>
              <a:t>The app will mainly focus on a digital and interactive floor plan. At the welcome screen, the user may tap “Floor Plan” to display a map of the first floor. To view the second floor, the user will simply swipe up. The user will be able to zoom/auto-zoom, click on each individual exhibit, and see the icons of exhibits on display. </a:t>
            </a:r>
          </a:p>
        </p:txBody>
      </p:sp>
      <p:sp>
        <p:nvSpPr>
          <p:cNvPr id="42" name="Shape 4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Floor Map</a:t>
            </a:r>
          </a:p>
        </p:txBody>
      </p:sp>
      <p:pic>
        <p:nvPicPr>
          <p:cNvPr id="43" name="Shape 43"/>
          <p:cNvPicPr preferRelativeResize="0"/>
          <p:nvPr/>
        </p:nvPicPr>
        <p:blipFill>
          <a:blip r:embed="rId3"/>
          <a:stretch>
            <a:fillRect/>
          </a:stretch>
        </p:blipFill>
        <p:spPr>
          <a:xfrm>
            <a:off y="849675" x="6407475"/>
            <a:ext cy="4162425" cx="2143125"/>
          </a:xfrm>
          <a:prstGeom prst="rect">
            <a:avLst/>
          </a:prstGeom>
        </p:spPr>
      </p:pic>
      <p:sp>
        <p:nvSpPr>
          <p:cNvPr id="44" name="Shape 44"/>
          <p:cNvSpPr/>
          <p:nvPr/>
        </p:nvSpPr>
        <p:spPr>
          <a:xfrm>
            <a:off y="4062275" x="7437350"/>
            <a:ext cy="252600" cx="838799"/>
          </a:xfrm>
          <a:prstGeom prst="rect">
            <a:avLst/>
          </a:prstGeom>
          <a:solidFill>
            <a:srgbClr val="434343"/>
          </a:solidFill>
          <a:ln>
            <a:noFill/>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Floor Map Menu</a:t>
            </a:r>
          </a:p>
        </p:txBody>
      </p:sp>
      <p:sp>
        <p:nvSpPr>
          <p:cNvPr id="50" name="Shape 50"/>
          <p:cNvSpPr txBox="1"/>
          <p:nvPr>
            <p:ph idx="1" type="body"/>
          </p:nvPr>
        </p:nvSpPr>
        <p:spPr>
          <a:xfrm>
            <a:off y="1460500" x="40425"/>
            <a:ext cy="3465299" cx="4153200"/>
          </a:xfrm>
          <a:prstGeom prst="rect">
            <a:avLst/>
          </a:prstGeom>
        </p:spPr>
        <p:txBody>
          <a:bodyPr bIns="91425" rIns="91425" lIns="91425" tIns="91425" anchor="t" anchorCtr="0">
            <a:noAutofit/>
          </a:bodyPr>
          <a:lstStyle/>
          <a:p>
            <a:pPr rtl="0" lvl="0">
              <a:lnSpc>
                <a:spcPct val="150000"/>
              </a:lnSpc>
              <a:spcBef>
                <a:spcPts val="0"/>
              </a:spcBef>
              <a:buNone/>
            </a:pPr>
            <a:r>
              <a:rPr sz="1700" lang="en">
                <a:solidFill>
                  <a:schemeClr val="dk1"/>
                </a:solidFill>
                <a:latin typeface="Times New Roman"/>
                <a:ea typeface="Times New Roman"/>
                <a:cs typeface="Times New Roman"/>
                <a:sym typeface="Times New Roman"/>
              </a:rPr>
              <a:t>When the user swipes to the left revealing tabs and options that will allow the user to personalize the app. They will have options to change the audience of the app and the exhibits and activities they are looking for. The app will show icons, which represent the exhibits.The swiped in menu will also have a search bar that can search for a particular exhibit.</a:t>
            </a:r>
          </a:p>
        </p:txBody>
      </p:sp>
      <p:pic>
        <p:nvPicPr>
          <p:cNvPr id="51" name="Shape 51"/>
          <p:cNvPicPr preferRelativeResize="0"/>
          <p:nvPr/>
        </p:nvPicPr>
        <p:blipFill>
          <a:blip r:embed="rId3"/>
          <a:stretch>
            <a:fillRect/>
          </a:stretch>
        </p:blipFill>
        <p:spPr>
          <a:xfrm>
            <a:off y="1460500" x="4487717"/>
            <a:ext cy="3682999" cx="4139157"/>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About/Options Page</a:t>
            </a:r>
          </a:p>
        </p:txBody>
      </p:sp>
      <p:sp>
        <p:nvSpPr>
          <p:cNvPr id="57" name="Shape 57"/>
          <p:cNvSpPr txBox="1"/>
          <p:nvPr>
            <p:ph idx="1" type="body"/>
          </p:nvPr>
        </p:nvSpPr>
        <p:spPr>
          <a:xfrm>
            <a:off y="1460500" x="2324175"/>
            <a:ext cy="3465299" cx="6362699"/>
          </a:xfrm>
          <a:prstGeom prst="rect">
            <a:avLst/>
          </a:prstGeom>
        </p:spPr>
        <p:txBody>
          <a:bodyPr bIns="91425" rIns="91425" lIns="91425" tIns="91425" anchor="t" anchorCtr="0">
            <a:noAutofit/>
          </a:bodyPr>
          <a:lstStyle/>
          <a:p>
            <a:pPr>
              <a:spcBef>
                <a:spcPts val="0"/>
              </a:spcBef>
              <a:buNone/>
            </a:pPr>
            <a:r>
              <a:rPr lang="en"/>
              <a:t>The About/Options page will allow the user to turn on/off the music. It will also inform the user on museum hours, the phone number, and the address of the museum. It will also tell the users who the created the application.</a:t>
            </a:r>
          </a:p>
        </p:txBody>
      </p:sp>
      <p:pic>
        <p:nvPicPr>
          <p:cNvPr id="58" name="Shape 58"/>
          <p:cNvPicPr preferRelativeResize="0"/>
          <p:nvPr/>
        </p:nvPicPr>
        <p:blipFill>
          <a:blip r:embed="rId3"/>
          <a:stretch>
            <a:fillRect/>
          </a:stretch>
        </p:blipFill>
        <p:spPr>
          <a:xfrm>
            <a:off y="1381125" x="71550"/>
            <a:ext cy="3762375" cx="2038350"/>
          </a:xfrm>
          <a:prstGeom prst="rect">
            <a:avLst/>
          </a:prstGeom>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