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Max Hauptmann" userId="9eb8eddaf1ba493d" providerId="LiveId" clId="{F6C2026E-19EA-48F0-8AE8-70CD5F96E968}"/>
    <pc:docChg chg="undo custSel addSld modSld">
      <pc:chgData name="Florian Max Hauptmann" userId="9eb8eddaf1ba493d" providerId="LiveId" clId="{F6C2026E-19EA-48F0-8AE8-70CD5F96E968}" dt="2024-01-04T12:31:37.425" v="645" actId="114"/>
      <pc:docMkLst>
        <pc:docMk/>
      </pc:docMkLst>
      <pc:sldChg chg="addSp delSp modSp new mod">
        <pc:chgData name="Florian Max Hauptmann" userId="9eb8eddaf1ba493d" providerId="LiveId" clId="{F6C2026E-19EA-48F0-8AE8-70CD5F96E968}" dt="2024-01-04T12:09:10.226" v="4"/>
        <pc:sldMkLst>
          <pc:docMk/>
          <pc:sldMk cId="3468078828" sldId="256"/>
        </pc:sldMkLst>
        <pc:spChg chg="del mod">
          <ac:chgData name="Florian Max Hauptmann" userId="9eb8eddaf1ba493d" providerId="LiveId" clId="{F6C2026E-19EA-48F0-8AE8-70CD5F96E968}" dt="2024-01-04T12:09:07.038" v="2" actId="478"/>
          <ac:spMkLst>
            <pc:docMk/>
            <pc:sldMk cId="3468078828" sldId="256"/>
            <ac:spMk id="2" creationId="{A4DBB2B1-867B-567C-81F9-84FFB920D515}"/>
          </ac:spMkLst>
        </pc:spChg>
        <pc:spChg chg="del">
          <ac:chgData name="Florian Max Hauptmann" userId="9eb8eddaf1ba493d" providerId="LiveId" clId="{F6C2026E-19EA-48F0-8AE8-70CD5F96E968}" dt="2024-01-04T12:09:08.953" v="3" actId="478"/>
          <ac:spMkLst>
            <pc:docMk/>
            <pc:sldMk cId="3468078828" sldId="256"/>
            <ac:spMk id="3" creationId="{67DE2703-625C-FCD0-CCC0-ADFC864AF6DC}"/>
          </ac:spMkLst>
        </pc:spChg>
        <pc:picChg chg="add">
          <ac:chgData name="Florian Max Hauptmann" userId="9eb8eddaf1ba493d" providerId="LiveId" clId="{F6C2026E-19EA-48F0-8AE8-70CD5F96E968}" dt="2024-01-04T12:09:10.226" v="4"/>
          <ac:picMkLst>
            <pc:docMk/>
            <pc:sldMk cId="3468078828" sldId="256"/>
            <ac:picMk id="1026" creationId="{4537E438-C63A-B34A-359E-8DD72C5B0527}"/>
          </ac:picMkLst>
        </pc:picChg>
      </pc:sldChg>
      <pc:sldChg chg="delSp modSp new mod">
        <pc:chgData name="Florian Max Hauptmann" userId="9eb8eddaf1ba493d" providerId="LiveId" clId="{F6C2026E-19EA-48F0-8AE8-70CD5F96E968}" dt="2024-01-04T12:31:37.425" v="645" actId="114"/>
        <pc:sldMkLst>
          <pc:docMk/>
          <pc:sldMk cId="1083129069" sldId="257"/>
        </pc:sldMkLst>
        <pc:spChg chg="del">
          <ac:chgData name="Florian Max Hauptmann" userId="9eb8eddaf1ba493d" providerId="LiveId" clId="{F6C2026E-19EA-48F0-8AE8-70CD5F96E968}" dt="2024-01-04T12:09:15.221" v="6" actId="478"/>
          <ac:spMkLst>
            <pc:docMk/>
            <pc:sldMk cId="1083129069" sldId="257"/>
            <ac:spMk id="2" creationId="{C65F29AB-7582-0547-43EF-5B7585A78668}"/>
          </ac:spMkLst>
        </pc:spChg>
        <pc:spChg chg="mod">
          <ac:chgData name="Florian Max Hauptmann" userId="9eb8eddaf1ba493d" providerId="LiveId" clId="{F6C2026E-19EA-48F0-8AE8-70CD5F96E968}" dt="2024-01-04T12:31:37.425" v="645" actId="114"/>
          <ac:spMkLst>
            <pc:docMk/>
            <pc:sldMk cId="1083129069" sldId="257"/>
            <ac:spMk id="3" creationId="{5861E5F7-F569-1076-62B6-C1BA8C65EB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1BC81-EFB6-57D1-AF0E-EF47F178F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D8FFFD-4B3B-A998-C9F3-C2A7DC62A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244DA-727A-9670-C21B-32514983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31F78-0B95-64FC-C829-5D795E55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A67F1-39C5-3AF9-1395-97C75C89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09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3A2D1-1113-24F9-C3F2-33FE30CF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081DCB-5953-F2F0-3816-7E8076825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2F0E1-07C6-F34A-9E52-507CB523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335F36-B8F4-F6D6-8EE6-2E631D38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8CC5E-AA17-936C-D306-A1C3B104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9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C29C36-213D-2DCB-888D-B9B443E60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E441BE-4E88-ACF8-7AD8-198325946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6EEAEB-4F7E-6EFE-6712-D0E25A53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40256-F7EB-2012-5474-60AC8599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2A6C4-6357-CD64-1B2C-4683E859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DED4-96E7-BE6F-4580-92A3BF20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142D1-7A77-C0B6-7707-8AF74ACA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C4413-F751-CA4B-385E-9F55E6FE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C123C-0B7E-125C-930D-69DBB62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0691C-DA7B-8C40-617D-C17BF09F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65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57590-D561-C763-3A1E-DB80D6F6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9D6E8-5B11-4D90-6661-564D6E85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8EA4D-8396-4E8F-BB96-4DFA989C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01009-0853-515A-7A3E-6B8AC244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96848-880E-2281-5FDF-74A0E246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0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C94DC-8E4C-E558-6B7C-304561AF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DFF67-FB5B-9706-D249-93FB17478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059470-311A-55FA-4D28-D77C5815B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1EAB8-D84E-FF1C-C8D2-DB3BD89B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000145-877D-8F0A-6C15-28CAE584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E2DB63-A7A1-40EE-B5E7-E7A8A3F6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76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8110-9DE8-F164-59B0-20207AAB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1D2B22-9ECF-B063-AD3B-C2C956E82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189300-AE8A-92FE-2988-ECAD551BF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70E9EA-54BA-2352-1814-9E42AC172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0080BC-095F-EBFF-D5AF-E1915B68A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21EDD0-9FD5-74BC-542D-4C04E247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43626A-73FF-405A-EE96-24E17403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4B363F-1B7B-328D-538A-5C95FDD1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40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72C29-A977-D6FA-9BA4-FFB5FA44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90F219-2FDE-FABA-7DCA-9B39936A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D99790-3DE5-AA6A-BB9B-21C720F0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BB9F20-706B-C244-24C2-F66897F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DD7A16-876B-A859-6D6A-0EBE0B87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4A7CB5-138B-BCC2-1FF2-1F563D11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C6E687-ADE0-7F99-0073-3A731640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3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AE841-4672-FBF2-C2CE-BD48E282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506F4-7CE0-2F79-533F-ADA26DF4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F75AF7-91C7-F239-9F1F-0353CEF9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1597D4-6F6F-00FF-0C53-D53ADB7D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E1134F-DB2E-6D80-4DED-9E024C4B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31D535-DBDE-A74D-89AD-E27AAF2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15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79B1D-D2C7-B3B9-F1E7-F54BCD2B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77C8D1-463E-760A-A1C5-260B3BC6E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E9B6DF-DB3C-B1E4-ECCB-3947467D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AEABA6-DBF2-5D00-42DB-6F2D19C1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38EEE4-4CAD-0D61-6DEC-8970C74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E3C853-28CA-79BE-A73D-1F299E5F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2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FF5915-2A15-86C4-BCC9-B4D21F4B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97387-6AD6-DF0A-9013-4FB4B545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C8021-7CD5-18E1-4EB6-697F635EA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6E466-9862-4B7C-F7D6-6904D86CD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A5F721-ADE6-5EA6-27B8-57B3CEE18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60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37E438-C63A-B34A-359E-8DD72C5B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343025"/>
            <a:ext cx="84867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0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1E5F7-F569-1076-62B6-C1BA8C65E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455"/>
            <a:ext cx="10515600" cy="555350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Zusätzliche Spalten: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YearWeekISO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Year + Week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Anzahl der Dosen pro Woche für die jeweilige Zielgruppe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Gesamtanzahl der Dosen pro Woche über alle Zielgruppen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Anteil der Dosen für eine Zielgruppe an der Gesamtanzahl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DoseAdditional1 – DoseAdditional5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AdditionalDose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de-DE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MoreAdditionalDoses</a:t>
            </a:r>
            <a:endParaRPr lang="de-DE" sz="1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de-D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Tabellen: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 viele Dosen wurden von welchem Impfstoff insgesamt vergeben + Welcher Impfstoff hatte die meisten Additional Dosen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Impfstoffe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welchen Ländern wurden am meisten geimpft 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Länder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welchem Land war die Ablehnungsrate am höchsten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Ablehnungsrate 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de-D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Grafik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Meiste Impfung im Land mit </a:t>
            </a:r>
            <a:r>
              <a:rPr lang="de-D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Sidebarpanel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 Chart  </a:t>
            </a:r>
            <a:r>
              <a:rPr lang="de-DE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Länder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Ablehnungsrate über die Zeit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Line Graph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Ablehnungsrate  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Vergleich der Target Groups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Pie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Chart + Line Graph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Zielgruppen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 Zeiteinheit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 Land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Dropdown Menus </a:t>
            </a:r>
          </a:p>
        </p:txBody>
      </p:sp>
    </p:spTree>
    <p:extLst>
      <p:ext uri="{BB962C8B-B14F-4D97-AF65-F5344CB8AC3E}">
        <p14:creationId xmlns:p14="http://schemas.microsoft.com/office/powerpoint/2010/main" val="108312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Max Hauptmann</dc:creator>
  <cp:lastModifiedBy>Florian Max Hauptmann</cp:lastModifiedBy>
  <cp:revision>1</cp:revision>
  <dcterms:created xsi:type="dcterms:W3CDTF">2024-01-04T12:08:55Z</dcterms:created>
  <dcterms:modified xsi:type="dcterms:W3CDTF">2024-01-04T12:31:38Z</dcterms:modified>
</cp:coreProperties>
</file>