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8"/>
  </p:notesMasterIdLst>
  <p:handoutMasterIdLst>
    <p:handoutMasterId r:id="rId19"/>
  </p:handoutMasterIdLst>
  <p:sldIdLst>
    <p:sldId id="324" r:id="rId5"/>
    <p:sldId id="325" r:id="rId6"/>
    <p:sldId id="302" r:id="rId7"/>
    <p:sldId id="315" r:id="rId8"/>
    <p:sldId id="327" r:id="rId9"/>
    <p:sldId id="294" r:id="rId10"/>
    <p:sldId id="295" r:id="rId11"/>
    <p:sldId id="328" r:id="rId12"/>
    <p:sldId id="304" r:id="rId13"/>
    <p:sldId id="314" r:id="rId14"/>
    <p:sldId id="310" r:id="rId15"/>
    <p:sldId id="311" r:id="rId16"/>
    <p:sldId id="32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68" userDrawn="1">
          <p15:clr>
            <a:srgbClr val="A4A3A4"/>
          </p15:clr>
        </p15:guide>
        <p15:guide id="2" pos="408" userDrawn="1">
          <p15:clr>
            <a:srgbClr val="A4A3A4"/>
          </p15:clr>
        </p15:guide>
        <p15:guide id="3" orient="horz" pos="3912" userDrawn="1">
          <p15:clr>
            <a:srgbClr val="A4A3A4"/>
          </p15:clr>
        </p15:guide>
        <p15:guide id="4" pos="7272" userDrawn="1">
          <p15:clr>
            <a:srgbClr val="A4A3A4"/>
          </p15:clr>
        </p15:guide>
        <p15:guide id="5" orient="horz" pos="16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E25E649-3F16-4E02-A733-19D2CDBF48F0}">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95033" autoAdjust="0"/>
  </p:normalViewPr>
  <p:slideViewPr>
    <p:cSldViewPr snapToGrid="0">
      <p:cViewPr varScale="1">
        <p:scale>
          <a:sx n="86" d="100"/>
          <a:sy n="86" d="100"/>
        </p:scale>
        <p:origin x="576" y="78"/>
      </p:cViewPr>
      <p:guideLst>
        <p:guide orient="horz" pos="1968"/>
        <p:guide pos="408"/>
        <p:guide orient="horz" pos="3912"/>
        <p:guide pos="7272"/>
        <p:guide orient="horz" pos="1656"/>
      </p:guideLst>
    </p:cSldViewPr>
  </p:slideViewPr>
  <p:outlineViewPr>
    <p:cViewPr>
      <p:scale>
        <a:sx n="33" d="100"/>
        <a:sy n="33" d="100"/>
      </p:scale>
      <p:origin x="0" y="-4886"/>
    </p:cViewPr>
  </p:outlineViewPr>
  <p:notesTextViewPr>
    <p:cViewPr>
      <p:scale>
        <a:sx n="3" d="2"/>
        <a:sy n="3" d="2"/>
      </p:scale>
      <p:origin x="0" y="0"/>
    </p:cViewPr>
  </p:notesTextViewPr>
  <p:sorterViewPr>
    <p:cViewPr>
      <p:scale>
        <a:sx n="110" d="100"/>
        <a:sy n="110" d="100"/>
      </p:scale>
      <p:origin x="0" y="-965"/>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notesMaster" Target="notesMasters/notesMaster1.xml" /><Relationship Id="rId3" Type="http://schemas.openxmlformats.org/officeDocument/2006/relationships/customXml" Target="../customXml/item3.xml" /><Relationship Id="rId21" Type="http://schemas.openxmlformats.org/officeDocument/2006/relationships/viewProps" Target="viewProps.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slide" Target="slides/slide13.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presProps" Target="presProp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5" Type="http://schemas.openxmlformats.org/officeDocument/2006/relationships/slide" Target="slides/slide1.xml" /><Relationship Id="rId15" Type="http://schemas.openxmlformats.org/officeDocument/2006/relationships/slide" Target="slides/slide11.xml" /><Relationship Id="rId23" Type="http://schemas.openxmlformats.org/officeDocument/2006/relationships/tableStyles" Target="tableStyles.xml" /><Relationship Id="rId10" Type="http://schemas.openxmlformats.org/officeDocument/2006/relationships/slide" Target="slides/slide6.xml" /><Relationship Id="rId19" Type="http://schemas.openxmlformats.org/officeDocument/2006/relationships/handoutMaster" Target="handoutMasters/handoutMaster1.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 Id="rId22" Type="http://schemas.openxmlformats.org/officeDocument/2006/relationships/theme" Target="theme/theme1.xml" /></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 /><Relationship Id="rId2" Type="http://schemas.microsoft.com/office/2011/relationships/chartColorStyle" Target="colors1.xml" /><Relationship Id="rId1" Type="http://schemas.microsoft.com/office/2011/relationships/chartStyle" Target="style1.xml" /><Relationship Id="rId4" Type="http://schemas.openxmlformats.org/officeDocument/2006/relationships/chartUserShapes" Target="../drawings/drawing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0247186674887393E-2"/>
          <c:y val="4.9073213674377669E-3"/>
          <c:w val="0.95377749658170763"/>
          <c:h val="0.71267740585572792"/>
        </c:manualLayout>
      </c:layout>
      <c:barChart>
        <c:barDir val="col"/>
        <c:grouping val="clustered"/>
        <c:varyColors val="0"/>
        <c:dLbls>
          <c:dLblPos val="outEnd"/>
          <c:showLegendKey val="0"/>
          <c:showVal val="1"/>
          <c:showCatName val="0"/>
          <c:showSerName val="0"/>
          <c:showPercent val="0"/>
          <c:showBubbleSize val="0"/>
        </c:dLbls>
        <c:gapWidth val="444"/>
        <c:overlap val="-90"/>
        <c:axId val="1111705064"/>
        <c:axId val="1111706704"/>
      </c:barChart>
      <c:catAx>
        <c:axId val="1111705064"/>
        <c:scaling>
          <c:orientation val="minMax"/>
        </c:scaling>
        <c:delete val="0"/>
        <c:axPos val="b"/>
        <c:majorGridlines>
          <c:spPr>
            <a:ln w="9525" cap="flat" cmpd="sng" algn="ctr">
              <a:solidFill>
                <a:srgbClr val="D9D9D9"/>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1" i="0" u="none" strike="noStrike" kern="1200" cap="all" spc="120" normalizeH="0" baseline="0">
                <a:solidFill>
                  <a:schemeClr val="tx1"/>
                </a:solidFill>
                <a:latin typeface="+mn-lt"/>
                <a:ea typeface="+mn-ea"/>
                <a:cs typeface="+mn-cs"/>
              </a:defRPr>
            </a:pPr>
            <a:endParaRPr lang="en-US"/>
          </a:p>
        </c:txPr>
        <c:crossAx val="1111706704"/>
        <c:crosses val="autoZero"/>
        <c:auto val="1"/>
        <c:lblAlgn val="ctr"/>
        <c:lblOffset val="100"/>
        <c:noMultiLvlLbl val="0"/>
      </c:catAx>
      <c:valAx>
        <c:axId val="1111706704"/>
        <c:scaling>
          <c:orientation val="minMax"/>
        </c:scaling>
        <c:delete val="1"/>
        <c:axPos val="l"/>
        <c:numFmt formatCode="General" sourceLinked="1"/>
        <c:majorTickMark val="none"/>
        <c:minorTickMark val="none"/>
        <c:tickLblPos val="nextTo"/>
        <c:crossAx val="1111705064"/>
        <c:crosses val="autoZero"/>
        <c:crossBetween val="between"/>
      </c:valAx>
      <c:spPr>
        <a:noFill/>
        <a:ln w="25400">
          <a:noFill/>
        </a:ln>
        <a:effectLst/>
      </c:spPr>
    </c:plotArea>
    <c:legend>
      <c:legendPos val="t"/>
      <c:layout>
        <c:manualLayout>
          <c:xMode val="edge"/>
          <c:yMode val="edge"/>
          <c:x val="0.3911946571532115"/>
          <c:y val="0.90002543160365811"/>
          <c:w val="0.2176105915630839"/>
          <c:h val="5.2424130930826256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064"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drawings/_rels/drawing1.xml.rels><?xml version="1.0" encoding="UTF-8" standalone="yes"?>
<Relationships xmlns="http://schemas.openxmlformats.org/package/2006/relationships"><Relationship Id="rId1" Type="http://schemas.openxmlformats.org/officeDocument/2006/relationships/image" Target="../media/image5.png" /></Relationships>
</file>

<file path=ppt/drawings/drawing1.xml><?xml version="1.0" encoding="utf-8"?>
<c:userShapes xmlns:c="http://schemas.openxmlformats.org/drawingml/2006/chart">
  <cdr:relSizeAnchor xmlns:cdr="http://schemas.openxmlformats.org/drawingml/2006/chartDrawing">
    <cdr:from>
      <cdr:x>0.14515</cdr:x>
      <cdr:y>0</cdr:y>
    </cdr:from>
    <cdr:to>
      <cdr:x>0.83866</cdr:x>
      <cdr:y>1</cdr:y>
    </cdr:to>
    <cdr:pic>
      <cdr:nvPicPr>
        <cdr:cNvPr id="2" name="Google Shape;154;p12">
          <a:extLst xmlns:a="http://schemas.openxmlformats.org/drawingml/2006/main">
            <a:ext uri="{FF2B5EF4-FFF2-40B4-BE49-F238E27FC236}">
              <a16:creationId xmlns:a16="http://schemas.microsoft.com/office/drawing/2014/main" id="{9B226762-439B-6FE2-5FEC-AB1E7F01EFC9}"/>
            </a:ext>
          </a:extLst>
        </cdr:cNvPr>
        <cdr:cNvPicPr preferRelativeResize="0"/>
      </cdr:nvPicPr>
      <cdr:blipFill rotWithShape="1">
        <a:blip xmlns:a="http://schemas.openxmlformats.org/drawingml/2006/main" xmlns:r="http://schemas.openxmlformats.org/officeDocument/2006/relationships" r:embed="rId1">
          <a:alphaModFix/>
        </a:blip>
        <a:srcRect xmlns:a="http://schemas.openxmlformats.org/drawingml/2006/main" l="5554" t="6663" r="5555" b="7777"/>
        <a:stretch xmlns:a="http://schemas.openxmlformats.org/drawingml/2006/main"/>
      </cdr:blipFill>
      <cdr:spPr>
        <a:xfrm xmlns:a="http://schemas.openxmlformats.org/drawingml/2006/main">
          <a:off x="1541987" y="0"/>
          <a:ext cx="7367525" cy="4089400"/>
        </a:xfrm>
        <a:prstGeom xmlns:a="http://schemas.openxmlformats.org/drawingml/2006/main" prst="rect">
          <a:avLst/>
        </a:prstGeom>
        <a:noFill xmlns:a="http://schemas.openxmlformats.org/drawingml/2006/main"/>
        <a:ln xmlns:a="http://schemas.openxmlformats.org/drawingml/2006/main">
          <a:noFill/>
        </a:ln>
      </cdr:spPr>
    </cdr:pic>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 /></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9/1/2024</a:t>
            </a:fld>
            <a:endParaRPr lang="en-US"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9/1/2024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dirty="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1</a:t>
            </a:fld>
            <a:endParaRPr lang="en-US" noProof="0" dirty="0"/>
          </a:p>
        </p:txBody>
      </p:sp>
    </p:spTree>
    <p:extLst>
      <p:ext uri="{BB962C8B-B14F-4D97-AF65-F5344CB8AC3E}">
        <p14:creationId xmlns:p14="http://schemas.microsoft.com/office/powerpoint/2010/main" val="3644206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3</a:t>
            </a:fld>
            <a:endParaRPr lang="en-US" noProof="0" dirty="0"/>
          </a:p>
        </p:txBody>
      </p:sp>
    </p:spTree>
    <p:extLst>
      <p:ext uri="{BB962C8B-B14F-4D97-AF65-F5344CB8AC3E}">
        <p14:creationId xmlns:p14="http://schemas.microsoft.com/office/powerpoint/2010/main" val="25079122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10</a:t>
            </a:fld>
            <a:endParaRPr lang="en-US" noProof="0" dirty="0"/>
          </a:p>
        </p:txBody>
      </p:sp>
    </p:spTree>
    <p:extLst>
      <p:ext uri="{BB962C8B-B14F-4D97-AF65-F5344CB8AC3E}">
        <p14:creationId xmlns:p14="http://schemas.microsoft.com/office/powerpoint/2010/main" val="41658562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13</a:t>
            </a:fld>
            <a:endParaRPr lang="en-US" noProof="0" dirty="0"/>
          </a:p>
        </p:txBody>
      </p:sp>
    </p:spTree>
    <p:extLst>
      <p:ext uri="{BB962C8B-B14F-4D97-AF65-F5344CB8AC3E}">
        <p14:creationId xmlns:p14="http://schemas.microsoft.com/office/powerpoint/2010/main" val="28880673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ustom Layout">
    <p:bg>
      <p:bgPr>
        <a:solidFill>
          <a:schemeClr val="tx1"/>
        </a:solidFill>
        <a:effectLst/>
      </p:bgPr>
    </p:bg>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6" name="Hexagon 5">
            <a:extLst>
              <a:ext uri="{FF2B5EF4-FFF2-40B4-BE49-F238E27FC236}">
                <a16:creationId xmlns:a16="http://schemas.microsoft.com/office/drawing/2014/main" id="{ED61BFD1-C421-442F-ACC0-868D35B02015}"/>
              </a:ext>
            </a:extLst>
          </p:cNvPr>
          <p:cNvSpPr/>
          <p:nvPr userDrawn="1"/>
        </p:nvSpPr>
        <p:spPr>
          <a:xfrm>
            <a:off x="3166402" y="903484"/>
            <a:ext cx="5859196" cy="5051033"/>
          </a:xfrm>
          <a:prstGeom prst="hexagon">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Hexagon 13">
            <a:extLst>
              <a:ext uri="{FF2B5EF4-FFF2-40B4-BE49-F238E27FC236}">
                <a16:creationId xmlns:a16="http://schemas.microsoft.com/office/drawing/2014/main" id="{89B16BC3-CBF9-4BF0-A37A-9F2BB89BED54}"/>
              </a:ext>
            </a:extLst>
          </p:cNvPr>
          <p:cNvSpPr/>
          <p:nvPr userDrawn="1"/>
        </p:nvSpPr>
        <p:spPr>
          <a:xfrm>
            <a:off x="7974278" y="5753530"/>
            <a:ext cx="651613" cy="561736"/>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80EA9ECE-F57C-4B25-AD19-4F78933A61EC}"/>
              </a:ext>
            </a:extLst>
          </p:cNvPr>
          <p:cNvSpPr/>
          <p:nvPr userDrawn="1"/>
        </p:nvSpPr>
        <p:spPr>
          <a:xfrm>
            <a:off x="2255521" y="2751804"/>
            <a:ext cx="785546" cy="677196"/>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DCBDF4EA-BFFB-460D-B9A8-45C097E920DA}"/>
              </a:ext>
            </a:extLst>
          </p:cNvPr>
          <p:cNvSpPr/>
          <p:nvPr userDrawn="1"/>
        </p:nvSpPr>
        <p:spPr>
          <a:xfrm>
            <a:off x="8021783" y="671564"/>
            <a:ext cx="392774" cy="33859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Hexagon 19">
            <a:extLst>
              <a:ext uri="{FF2B5EF4-FFF2-40B4-BE49-F238E27FC236}">
                <a16:creationId xmlns:a16="http://schemas.microsoft.com/office/drawing/2014/main" id="{AB15A15E-528E-4041-8E63-65C0D0398F3A}"/>
              </a:ext>
            </a:extLst>
          </p:cNvPr>
          <p:cNvSpPr/>
          <p:nvPr userDrawn="1"/>
        </p:nvSpPr>
        <p:spPr>
          <a:xfrm>
            <a:off x="2035398" y="3344350"/>
            <a:ext cx="196388" cy="169300"/>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itle 1">
            <a:extLst>
              <a:ext uri="{FF2B5EF4-FFF2-40B4-BE49-F238E27FC236}">
                <a16:creationId xmlns:a16="http://schemas.microsoft.com/office/drawing/2014/main" id="{A7A620BD-CFAD-4100-8C9F-494D15A0A900}"/>
              </a:ext>
            </a:extLst>
          </p:cNvPr>
          <p:cNvSpPr>
            <a:spLocks noGrp="1"/>
          </p:cNvSpPr>
          <p:nvPr>
            <p:ph type="title"/>
          </p:nvPr>
        </p:nvSpPr>
        <p:spPr>
          <a:xfrm>
            <a:off x="4096846" y="2576760"/>
            <a:ext cx="3924935"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
        <p:nvSpPr>
          <p:cNvPr id="24" name="Text Placeholder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096848" y="1899514"/>
            <a:ext cx="3924934" cy="490538"/>
          </a:xfrm>
          <a:prstGeom prst="rect">
            <a:avLst/>
          </a:prstGeom>
        </p:spPr>
        <p:txBody>
          <a:bodyPr/>
          <a:lstStyle>
            <a:lvl1pP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28" name="Text Placeholder 27">
            <a:extLst>
              <a:ext uri="{FF2B5EF4-FFF2-40B4-BE49-F238E27FC236}">
                <a16:creationId xmlns:a16="http://schemas.microsoft.com/office/drawing/2014/main" id="{E0A61465-6ECA-46DC-97DD-7BCFDB69EB89}"/>
              </a:ext>
            </a:extLst>
          </p:cNvPr>
          <p:cNvSpPr>
            <a:spLocks noGrp="1"/>
          </p:cNvSpPr>
          <p:nvPr>
            <p:ph type="body" sz="quarter" idx="13"/>
          </p:nvPr>
        </p:nvSpPr>
        <p:spPr>
          <a:xfrm>
            <a:off x="4484582" y="4459105"/>
            <a:ext cx="3222836" cy="1168530"/>
          </a:xfrm>
          <a:prstGeom prst="rect">
            <a:avLst/>
          </a:prstGeom>
        </p:spPr>
        <p:txBody>
          <a:bodyPr anchor="b"/>
          <a:lstStyle>
            <a:lvl1pPr algn="r">
              <a:buNone/>
              <a:defRPr lang="en-US" sz="1600" kern="1200" dirty="0" smtClean="0">
                <a:solidFill>
                  <a:schemeClr val="bg1"/>
                </a:solidFill>
                <a:latin typeface="+mn-lt"/>
                <a:ea typeface="+mn-ea"/>
                <a:cs typeface="+mn-cs"/>
              </a:defRPr>
            </a:lvl1pPr>
          </a:lstStyle>
          <a:p>
            <a:pPr lvl="0"/>
            <a:r>
              <a:rPr lang="en-US"/>
              <a:t>Click to edit Master text styles</a:t>
            </a:r>
          </a:p>
        </p:txBody>
      </p:sp>
    </p:spTree>
    <p:extLst>
      <p:ext uri="{BB962C8B-B14F-4D97-AF65-F5344CB8AC3E}">
        <p14:creationId xmlns:p14="http://schemas.microsoft.com/office/powerpoint/2010/main" val="7814876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Tree>
    <p:extLst>
      <p:ext uri="{BB962C8B-B14F-4D97-AF65-F5344CB8AC3E}">
        <p14:creationId xmlns:p14="http://schemas.microsoft.com/office/powerpoint/2010/main" val="128006139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Two Column">
    <p:spTree>
      <p:nvGrpSpPr>
        <p:cNvPr id="1" name=""/>
        <p:cNvGrpSpPr/>
        <p:nvPr/>
      </p:nvGrpSpPr>
      <p:grpSpPr>
        <a:xfrm>
          <a:off x="0" y="0"/>
          <a:ext cx="0" cy="0"/>
          <a:chOff x="0" y="0"/>
          <a:chExt cx="0" cy="0"/>
        </a:xfrm>
      </p:grpSpPr>
      <p:sp>
        <p:nvSpPr>
          <p:cNvPr id="28" name="Text Placeholder 27">
            <a:extLst>
              <a:ext uri="{FF2B5EF4-FFF2-40B4-BE49-F238E27FC236}">
                <a16:creationId xmlns:a16="http://schemas.microsoft.com/office/drawing/2014/main" id="{D1E0F77B-E8C6-4A86-B521-8368A308A9A2}"/>
              </a:ext>
            </a:extLst>
          </p:cNvPr>
          <p:cNvSpPr>
            <a:spLocks noGrp="1"/>
          </p:cNvSpPr>
          <p:nvPr>
            <p:ph type="body" sz="quarter" idx="14"/>
          </p:nvPr>
        </p:nvSpPr>
        <p:spPr>
          <a:xfrm>
            <a:off x="647700" y="2057818"/>
            <a:ext cx="5080000" cy="438150"/>
          </a:xfrm>
          <a:prstGeom prst="rect">
            <a:avLst/>
          </a:prstGeom>
        </p:spPr>
        <p:txBody>
          <a:bodyPr/>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a:r>
              <a:rPr lang="en-US"/>
              <a:t>Click to edit Master text styles</a:t>
            </a:r>
          </a:p>
        </p:txBody>
      </p:sp>
      <p:sp>
        <p:nvSpPr>
          <p:cNvPr id="14" name="Oval 13">
            <a:extLst>
              <a:ext uri="{FF2B5EF4-FFF2-40B4-BE49-F238E27FC236}">
                <a16:creationId xmlns:a16="http://schemas.microsoft.com/office/drawing/2014/main" id="{CAACFBE9-8475-4CC0-8189-87BFC4059A86}"/>
              </a:ext>
            </a:extLst>
          </p:cNvPr>
          <p:cNvSpPr/>
          <p:nvPr userDrawn="1"/>
        </p:nvSpPr>
        <p:spPr>
          <a:xfrm>
            <a:off x="10385897" y="1443145"/>
            <a:ext cx="471170" cy="47117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0" name="Oval 19">
            <a:extLst>
              <a:ext uri="{FF2B5EF4-FFF2-40B4-BE49-F238E27FC236}">
                <a16:creationId xmlns:a16="http://schemas.microsoft.com/office/drawing/2014/main" id="{5F8C6FC8-D350-4A01-A7E0-5AEDAC96F358}"/>
              </a:ext>
            </a:extLst>
          </p:cNvPr>
          <p:cNvSpPr/>
          <p:nvPr userDrawn="1"/>
        </p:nvSpPr>
        <p:spPr>
          <a:xfrm>
            <a:off x="8910011" y="328773"/>
            <a:ext cx="317813" cy="317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4" name="Oval 23">
            <a:extLst>
              <a:ext uri="{FF2B5EF4-FFF2-40B4-BE49-F238E27FC236}">
                <a16:creationId xmlns:a16="http://schemas.microsoft.com/office/drawing/2014/main" id="{88F1038A-897D-4C38-B499-73FC76C716FA}"/>
              </a:ext>
            </a:extLst>
          </p:cNvPr>
          <p:cNvSpPr/>
          <p:nvPr userDrawn="1"/>
        </p:nvSpPr>
        <p:spPr>
          <a:xfrm flipH="1">
            <a:off x="8634932" y="623939"/>
            <a:ext cx="170406" cy="17040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6" name="Text Placeholder 25">
            <a:extLst>
              <a:ext uri="{FF2B5EF4-FFF2-40B4-BE49-F238E27FC236}">
                <a16:creationId xmlns:a16="http://schemas.microsoft.com/office/drawing/2014/main" id="{4A6E2374-7B5B-4947-8461-F294B56E70DE}"/>
              </a:ext>
            </a:extLst>
          </p:cNvPr>
          <p:cNvSpPr>
            <a:spLocks noGrp="1"/>
          </p:cNvSpPr>
          <p:nvPr>
            <p:ph type="body" sz="quarter" idx="13"/>
          </p:nvPr>
        </p:nvSpPr>
        <p:spPr>
          <a:xfrm>
            <a:off x="660400" y="2673522"/>
            <a:ext cx="5067300" cy="2935288"/>
          </a:xfrm>
          <a:prstGeom prst="rect">
            <a:avLst/>
          </a:prstGeom>
        </p:spPr>
        <p:txBody>
          <a:bodyPr/>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a:r>
              <a:rPr lang="en-US"/>
              <a:t>Click to edit Master text styles</a:t>
            </a:r>
          </a:p>
        </p:txBody>
      </p:sp>
      <p:sp>
        <p:nvSpPr>
          <p:cNvPr id="29" name="Text Placeholder 27">
            <a:extLst>
              <a:ext uri="{FF2B5EF4-FFF2-40B4-BE49-F238E27FC236}">
                <a16:creationId xmlns:a16="http://schemas.microsoft.com/office/drawing/2014/main" id="{FB9159BE-CEED-461B-AF31-03BC124E2741}"/>
              </a:ext>
            </a:extLst>
          </p:cNvPr>
          <p:cNvSpPr>
            <a:spLocks noGrp="1"/>
          </p:cNvSpPr>
          <p:nvPr>
            <p:ph type="body" sz="quarter" idx="15"/>
          </p:nvPr>
        </p:nvSpPr>
        <p:spPr>
          <a:xfrm>
            <a:off x="6451600" y="2061363"/>
            <a:ext cx="5080000" cy="438150"/>
          </a:xfrm>
          <a:prstGeom prst="rect">
            <a:avLst/>
          </a:prstGeom>
        </p:spPr>
        <p:txBody>
          <a:bodyPr/>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a:r>
              <a:rPr lang="en-US"/>
              <a:t>Click to edit Master text styles</a:t>
            </a:r>
          </a:p>
        </p:txBody>
      </p:sp>
      <p:sp>
        <p:nvSpPr>
          <p:cNvPr id="30" name="Text Placeholder 25">
            <a:extLst>
              <a:ext uri="{FF2B5EF4-FFF2-40B4-BE49-F238E27FC236}">
                <a16:creationId xmlns:a16="http://schemas.microsoft.com/office/drawing/2014/main" id="{2C15BD20-69D8-4EC1-8A33-A0C6EAFD30AA}"/>
              </a:ext>
            </a:extLst>
          </p:cNvPr>
          <p:cNvSpPr>
            <a:spLocks noGrp="1"/>
          </p:cNvSpPr>
          <p:nvPr>
            <p:ph type="body" sz="quarter" idx="16"/>
          </p:nvPr>
        </p:nvSpPr>
        <p:spPr>
          <a:xfrm>
            <a:off x="6464300" y="2677067"/>
            <a:ext cx="5067300" cy="2935288"/>
          </a:xfrm>
          <a:prstGeom prst="rect">
            <a:avLst/>
          </a:prstGeom>
        </p:spPr>
        <p:txBody>
          <a:bodyPr/>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a:r>
              <a:rPr lang="en-US"/>
              <a:t>Click to edit Master text styles</a:t>
            </a:r>
          </a:p>
        </p:txBody>
      </p:sp>
      <p:sp>
        <p:nvSpPr>
          <p:cNvPr id="13" name="Picture Placeholder 12">
            <a:extLst>
              <a:ext uri="{FF2B5EF4-FFF2-40B4-BE49-F238E27FC236}">
                <a16:creationId xmlns:a16="http://schemas.microsoft.com/office/drawing/2014/main" id="{357B52D4-8D50-4E16-B60E-688B084764F2}"/>
              </a:ext>
            </a:extLst>
          </p:cNvPr>
          <p:cNvSpPr>
            <a:spLocks noGrp="1"/>
          </p:cNvSpPr>
          <p:nvPr>
            <p:ph type="pic" sz="quarter" idx="17"/>
          </p:nvPr>
        </p:nvSpPr>
        <p:spPr>
          <a:xfrm>
            <a:off x="9261647" y="0"/>
            <a:ext cx="2930353" cy="1559882"/>
          </a:xfrm>
          <a:custGeom>
            <a:avLst/>
            <a:gdLst>
              <a:gd name="connsiteX0" fmla="*/ 562125 w 2930353"/>
              <a:gd name="connsiteY0" fmla="*/ 435632 h 1559882"/>
              <a:gd name="connsiteX1" fmla="*/ 1124250 w 2930353"/>
              <a:gd name="connsiteY1" fmla="*/ 997757 h 1559882"/>
              <a:gd name="connsiteX2" fmla="*/ 562125 w 2930353"/>
              <a:gd name="connsiteY2" fmla="*/ 1559882 h 1559882"/>
              <a:gd name="connsiteX3" fmla="*/ 0 w 2930353"/>
              <a:gd name="connsiteY3" fmla="*/ 997757 h 1559882"/>
              <a:gd name="connsiteX4" fmla="*/ 562125 w 2930353"/>
              <a:gd name="connsiteY4" fmla="*/ 435632 h 1559882"/>
              <a:gd name="connsiteX5" fmla="*/ 1475035 w 2930353"/>
              <a:gd name="connsiteY5" fmla="*/ 0 h 1559882"/>
              <a:gd name="connsiteX6" fmla="*/ 2930353 w 2930353"/>
              <a:gd name="connsiteY6" fmla="*/ 0 h 1559882"/>
              <a:gd name="connsiteX7" fmla="*/ 2930353 w 2930353"/>
              <a:gd name="connsiteY7" fmla="*/ 1239091 h 1559882"/>
              <a:gd name="connsiteX8" fmla="*/ 2822571 w 2930353"/>
              <a:gd name="connsiteY8" fmla="*/ 1328020 h 1559882"/>
              <a:gd name="connsiteX9" fmla="*/ 2282653 w 2930353"/>
              <a:gd name="connsiteY9" fmla="*/ 1492942 h 1559882"/>
              <a:gd name="connsiteX10" fmla="*/ 1316979 w 2930353"/>
              <a:gd name="connsiteY10" fmla="*/ 527268 h 1559882"/>
              <a:gd name="connsiteX11" fmla="*/ 1392867 w 2930353"/>
              <a:gd name="connsiteY11" fmla="*/ 151384 h 1559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930353" h="1559882">
                <a:moveTo>
                  <a:pt x="562125" y="435632"/>
                </a:moveTo>
                <a:cubicBezTo>
                  <a:pt x="872578" y="435632"/>
                  <a:pt x="1124250" y="687304"/>
                  <a:pt x="1124250" y="997757"/>
                </a:cubicBezTo>
                <a:cubicBezTo>
                  <a:pt x="1124250" y="1308210"/>
                  <a:pt x="872578" y="1559882"/>
                  <a:pt x="562125" y="1559882"/>
                </a:cubicBezTo>
                <a:cubicBezTo>
                  <a:pt x="251672" y="1559882"/>
                  <a:pt x="0" y="1308210"/>
                  <a:pt x="0" y="997757"/>
                </a:cubicBezTo>
                <a:cubicBezTo>
                  <a:pt x="0" y="687304"/>
                  <a:pt x="251672" y="435632"/>
                  <a:pt x="562125" y="435632"/>
                </a:cubicBezTo>
                <a:close/>
                <a:moveTo>
                  <a:pt x="1475035" y="0"/>
                </a:moveTo>
                <a:lnTo>
                  <a:pt x="2930353" y="0"/>
                </a:lnTo>
                <a:lnTo>
                  <a:pt x="2930353" y="1239091"/>
                </a:lnTo>
                <a:lnTo>
                  <a:pt x="2822571" y="1328020"/>
                </a:lnTo>
                <a:cubicBezTo>
                  <a:pt x="2668448" y="1432143"/>
                  <a:pt x="2482651" y="1492942"/>
                  <a:pt x="2282653" y="1492942"/>
                </a:cubicBezTo>
                <a:cubicBezTo>
                  <a:pt x="1749326" y="1492942"/>
                  <a:pt x="1316979" y="1060595"/>
                  <a:pt x="1316979" y="527268"/>
                </a:cubicBezTo>
                <a:cubicBezTo>
                  <a:pt x="1316979" y="393936"/>
                  <a:pt x="1344001" y="266916"/>
                  <a:pt x="1392867" y="151384"/>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11" name="Title 1">
            <a:extLst>
              <a:ext uri="{FF2B5EF4-FFF2-40B4-BE49-F238E27FC236}">
                <a16:creationId xmlns:a16="http://schemas.microsoft.com/office/drawing/2014/main" id="{92F03355-C197-48C4-A4DF-B41338483356}"/>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565901999"/>
      </p:ext>
    </p:extLst>
  </p:cSld>
  <p:clrMapOvr>
    <a:masterClrMapping/>
  </p:clrMapOvr>
  <p:extLst>
    <p:ext uri="{DCECCB84-F9BA-43D5-87BE-67443E8EF086}">
      <p15:sldGuideLst xmlns:p15="http://schemas.microsoft.com/office/powerpoint/2012/main">
        <p15:guide id="1" orient="horz" pos="1272" userDrawn="1">
          <p15:clr>
            <a:srgbClr val="FBAE40"/>
          </p15:clr>
        </p15:guide>
        <p15:guide id="2" pos="384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Three Column">
    <p:spTree>
      <p:nvGrpSpPr>
        <p:cNvPr id="1" name=""/>
        <p:cNvGrpSpPr/>
        <p:nvPr/>
      </p:nvGrpSpPr>
      <p:grpSpPr>
        <a:xfrm>
          <a:off x="0" y="0"/>
          <a:ext cx="0" cy="0"/>
          <a:chOff x="0" y="0"/>
          <a:chExt cx="0" cy="0"/>
        </a:xfrm>
      </p:grpSpPr>
      <p:sp>
        <p:nvSpPr>
          <p:cNvPr id="28" name="Text Placeholder 27">
            <a:extLst>
              <a:ext uri="{FF2B5EF4-FFF2-40B4-BE49-F238E27FC236}">
                <a16:creationId xmlns:a16="http://schemas.microsoft.com/office/drawing/2014/main" id="{D1E0F77B-E8C6-4A86-B521-8368A308A9A2}"/>
              </a:ext>
            </a:extLst>
          </p:cNvPr>
          <p:cNvSpPr>
            <a:spLocks noGrp="1"/>
          </p:cNvSpPr>
          <p:nvPr>
            <p:ph type="body" sz="quarter" idx="14"/>
          </p:nvPr>
        </p:nvSpPr>
        <p:spPr>
          <a:xfrm>
            <a:off x="660400" y="2037656"/>
            <a:ext cx="3474720" cy="438150"/>
          </a:xfrm>
          <a:prstGeom prst="rect">
            <a:avLst/>
          </a:prstGeom>
        </p:spPr>
        <p:txBody>
          <a:bodyPr/>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a:r>
              <a:rPr lang="en-US"/>
              <a:t>Click to edit Master text styles</a:t>
            </a:r>
          </a:p>
        </p:txBody>
      </p:sp>
      <p:sp>
        <p:nvSpPr>
          <p:cNvPr id="26" name="Text Placeholder 25">
            <a:extLst>
              <a:ext uri="{FF2B5EF4-FFF2-40B4-BE49-F238E27FC236}">
                <a16:creationId xmlns:a16="http://schemas.microsoft.com/office/drawing/2014/main" id="{4A6E2374-7B5B-4947-8461-F294B56E70DE}"/>
              </a:ext>
            </a:extLst>
          </p:cNvPr>
          <p:cNvSpPr>
            <a:spLocks noGrp="1"/>
          </p:cNvSpPr>
          <p:nvPr>
            <p:ph type="body" sz="quarter" idx="13"/>
          </p:nvPr>
        </p:nvSpPr>
        <p:spPr>
          <a:xfrm>
            <a:off x="660400" y="2664637"/>
            <a:ext cx="3474720" cy="2935288"/>
          </a:xfrm>
          <a:prstGeom prst="rect">
            <a:avLst/>
          </a:prstGeom>
        </p:spPr>
        <p:txBody>
          <a:bodyPr/>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a:r>
              <a:rPr lang="en-US"/>
              <a:t>Click to edit Master text styles</a:t>
            </a:r>
          </a:p>
        </p:txBody>
      </p:sp>
      <p:sp>
        <p:nvSpPr>
          <p:cNvPr id="29" name="Text Placeholder 27">
            <a:extLst>
              <a:ext uri="{FF2B5EF4-FFF2-40B4-BE49-F238E27FC236}">
                <a16:creationId xmlns:a16="http://schemas.microsoft.com/office/drawing/2014/main" id="{FB9159BE-CEED-461B-AF31-03BC124E2741}"/>
              </a:ext>
            </a:extLst>
          </p:cNvPr>
          <p:cNvSpPr>
            <a:spLocks noGrp="1"/>
          </p:cNvSpPr>
          <p:nvPr>
            <p:ph type="body" sz="quarter" idx="15"/>
          </p:nvPr>
        </p:nvSpPr>
        <p:spPr>
          <a:xfrm>
            <a:off x="8044180" y="2052478"/>
            <a:ext cx="3474720" cy="438150"/>
          </a:xfrm>
          <a:prstGeom prst="rect">
            <a:avLst/>
          </a:prstGeom>
        </p:spPr>
        <p:txBody>
          <a:bodyPr/>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a:r>
              <a:rPr lang="en-US"/>
              <a:t>Click to edit Master text styles</a:t>
            </a:r>
          </a:p>
        </p:txBody>
      </p:sp>
      <p:sp>
        <p:nvSpPr>
          <p:cNvPr id="30" name="Text Placeholder 25">
            <a:extLst>
              <a:ext uri="{FF2B5EF4-FFF2-40B4-BE49-F238E27FC236}">
                <a16:creationId xmlns:a16="http://schemas.microsoft.com/office/drawing/2014/main" id="{2C15BD20-69D8-4EC1-8A33-A0C6EAFD30AA}"/>
              </a:ext>
            </a:extLst>
          </p:cNvPr>
          <p:cNvSpPr>
            <a:spLocks noGrp="1"/>
          </p:cNvSpPr>
          <p:nvPr>
            <p:ph type="body" sz="quarter" idx="16"/>
          </p:nvPr>
        </p:nvSpPr>
        <p:spPr>
          <a:xfrm>
            <a:off x="8056880" y="2668182"/>
            <a:ext cx="3474720" cy="2935288"/>
          </a:xfrm>
          <a:prstGeom prst="rect">
            <a:avLst/>
          </a:prstGeom>
        </p:spPr>
        <p:txBody>
          <a:bodyPr/>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a:r>
              <a:rPr lang="en-US"/>
              <a:t>Click to edit Master text styles</a:t>
            </a:r>
          </a:p>
        </p:txBody>
      </p:sp>
      <p:sp>
        <p:nvSpPr>
          <p:cNvPr id="11" name="Text Placeholder 27">
            <a:extLst>
              <a:ext uri="{FF2B5EF4-FFF2-40B4-BE49-F238E27FC236}">
                <a16:creationId xmlns:a16="http://schemas.microsoft.com/office/drawing/2014/main" id="{4FDB27CA-009D-4863-B119-0EC36837148A}"/>
              </a:ext>
            </a:extLst>
          </p:cNvPr>
          <p:cNvSpPr>
            <a:spLocks noGrp="1"/>
          </p:cNvSpPr>
          <p:nvPr>
            <p:ph type="body" sz="quarter" idx="17"/>
          </p:nvPr>
        </p:nvSpPr>
        <p:spPr>
          <a:xfrm>
            <a:off x="4352290" y="2048933"/>
            <a:ext cx="3474720" cy="438150"/>
          </a:xfrm>
          <a:prstGeom prst="rect">
            <a:avLst/>
          </a:prstGeom>
        </p:spPr>
        <p:txBody>
          <a:bodyPr/>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a:r>
              <a:rPr lang="en-US"/>
              <a:t>Click to edit Master text styles</a:t>
            </a:r>
          </a:p>
        </p:txBody>
      </p:sp>
      <p:sp>
        <p:nvSpPr>
          <p:cNvPr id="12" name="Text Placeholder 25">
            <a:extLst>
              <a:ext uri="{FF2B5EF4-FFF2-40B4-BE49-F238E27FC236}">
                <a16:creationId xmlns:a16="http://schemas.microsoft.com/office/drawing/2014/main" id="{FD03E3EF-D812-4B98-959B-6800BBE59D1C}"/>
              </a:ext>
            </a:extLst>
          </p:cNvPr>
          <p:cNvSpPr>
            <a:spLocks noGrp="1"/>
          </p:cNvSpPr>
          <p:nvPr>
            <p:ph type="body" sz="quarter" idx="18"/>
          </p:nvPr>
        </p:nvSpPr>
        <p:spPr>
          <a:xfrm>
            <a:off x="4364990" y="2664637"/>
            <a:ext cx="3474720" cy="2935288"/>
          </a:xfrm>
          <a:prstGeom prst="rect">
            <a:avLst/>
          </a:prstGeom>
        </p:spPr>
        <p:txBody>
          <a:bodyPr/>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a:r>
              <a:rPr lang="en-US"/>
              <a:t>Click to edit Master text styles</a:t>
            </a:r>
          </a:p>
        </p:txBody>
      </p:sp>
      <p:sp>
        <p:nvSpPr>
          <p:cNvPr id="3" name="Hexagon 2">
            <a:extLst>
              <a:ext uri="{FF2B5EF4-FFF2-40B4-BE49-F238E27FC236}">
                <a16:creationId xmlns:a16="http://schemas.microsoft.com/office/drawing/2014/main" id="{303FFB35-43AC-4A56-92D0-91038C098B3C}"/>
              </a:ext>
            </a:extLst>
          </p:cNvPr>
          <p:cNvSpPr/>
          <p:nvPr userDrawn="1"/>
        </p:nvSpPr>
        <p:spPr>
          <a:xfrm>
            <a:off x="10700126" y="788523"/>
            <a:ext cx="1155906" cy="99647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Hexagon 3">
            <a:extLst>
              <a:ext uri="{FF2B5EF4-FFF2-40B4-BE49-F238E27FC236}">
                <a16:creationId xmlns:a16="http://schemas.microsoft.com/office/drawing/2014/main" id="{AAF31DA0-707D-4A5D-BB7A-A5C90DB11A55}"/>
              </a:ext>
            </a:extLst>
          </p:cNvPr>
          <p:cNvSpPr/>
          <p:nvPr userDrawn="1"/>
        </p:nvSpPr>
        <p:spPr>
          <a:xfrm>
            <a:off x="11388427" y="1859136"/>
            <a:ext cx="315205" cy="271728"/>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solidFill>
            </a:endParaRPr>
          </a:p>
        </p:txBody>
      </p:sp>
      <p:sp>
        <p:nvSpPr>
          <p:cNvPr id="5" name="Hexagon 4">
            <a:extLst>
              <a:ext uri="{FF2B5EF4-FFF2-40B4-BE49-F238E27FC236}">
                <a16:creationId xmlns:a16="http://schemas.microsoft.com/office/drawing/2014/main" id="{539F452B-F55F-4D85-834B-A7EAF742647C}"/>
              </a:ext>
            </a:extLst>
          </p:cNvPr>
          <p:cNvSpPr/>
          <p:nvPr userDrawn="1"/>
        </p:nvSpPr>
        <p:spPr>
          <a:xfrm>
            <a:off x="9014155" y="740289"/>
            <a:ext cx="379060" cy="326776"/>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solidFill>
            </a:endParaRPr>
          </a:p>
        </p:txBody>
      </p:sp>
      <p:sp>
        <p:nvSpPr>
          <p:cNvPr id="13" name="Title 1">
            <a:extLst>
              <a:ext uri="{FF2B5EF4-FFF2-40B4-BE49-F238E27FC236}">
                <a16:creationId xmlns:a16="http://schemas.microsoft.com/office/drawing/2014/main" id="{91D9F6BE-FB0B-42EE-8F02-95F5CC039B06}"/>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
        <p:nvSpPr>
          <p:cNvPr id="16" name="Picture Placeholder 15">
            <a:extLst>
              <a:ext uri="{FF2B5EF4-FFF2-40B4-BE49-F238E27FC236}">
                <a16:creationId xmlns:a16="http://schemas.microsoft.com/office/drawing/2014/main" id="{C67FFA0E-8AAA-4DEB-B97E-31969F57927D}"/>
              </a:ext>
            </a:extLst>
          </p:cNvPr>
          <p:cNvSpPr>
            <a:spLocks noGrp="1"/>
          </p:cNvSpPr>
          <p:nvPr>
            <p:ph type="pic" sz="quarter" idx="20"/>
          </p:nvPr>
        </p:nvSpPr>
        <p:spPr>
          <a:xfrm>
            <a:off x="9393238" y="2"/>
            <a:ext cx="2798762" cy="1354861"/>
          </a:xfrm>
          <a:custGeom>
            <a:avLst/>
            <a:gdLst>
              <a:gd name="connsiteX0" fmla="*/ 316595 w 2798762"/>
              <a:gd name="connsiteY0" fmla="*/ 88390 h 1354861"/>
              <a:gd name="connsiteX1" fmla="*/ 1152465 w 2798762"/>
              <a:gd name="connsiteY1" fmla="*/ 88390 h 1354861"/>
              <a:gd name="connsiteX2" fmla="*/ 1469083 w 2798762"/>
              <a:gd name="connsiteY2" fmla="*/ 721626 h 1354861"/>
              <a:gd name="connsiteX3" fmla="*/ 1152465 w 2798762"/>
              <a:gd name="connsiteY3" fmla="*/ 1354861 h 1354861"/>
              <a:gd name="connsiteX4" fmla="*/ 316595 w 2798762"/>
              <a:gd name="connsiteY4" fmla="*/ 1354861 h 1354861"/>
              <a:gd name="connsiteX5" fmla="*/ 0 w 2798762"/>
              <a:gd name="connsiteY5" fmla="*/ 721672 h 1354861"/>
              <a:gd name="connsiteX6" fmla="*/ 0 w 2798762"/>
              <a:gd name="connsiteY6" fmla="*/ 721580 h 1354861"/>
              <a:gd name="connsiteX7" fmla="*/ 1250372 w 2798762"/>
              <a:gd name="connsiteY7" fmla="*/ 0 h 1354861"/>
              <a:gd name="connsiteX8" fmla="*/ 2798762 w 2798762"/>
              <a:gd name="connsiteY8" fmla="*/ 0 h 1354861"/>
              <a:gd name="connsiteX9" fmla="*/ 2798762 w 2798762"/>
              <a:gd name="connsiteY9" fmla="*/ 505978 h 1354861"/>
              <a:gd name="connsiteX10" fmla="*/ 2719777 w 2798762"/>
              <a:gd name="connsiteY10" fmla="*/ 663948 h 1354861"/>
              <a:gd name="connsiteX11" fmla="*/ 1582346 w 2798762"/>
              <a:gd name="connsiteY11" fmla="*/ 663948 h 13548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98762" h="1354861">
                <a:moveTo>
                  <a:pt x="316595" y="88390"/>
                </a:moveTo>
                <a:lnTo>
                  <a:pt x="1152465" y="88390"/>
                </a:lnTo>
                <a:lnTo>
                  <a:pt x="1469083" y="721626"/>
                </a:lnTo>
                <a:lnTo>
                  <a:pt x="1152465" y="1354861"/>
                </a:lnTo>
                <a:lnTo>
                  <a:pt x="316595" y="1354861"/>
                </a:lnTo>
                <a:lnTo>
                  <a:pt x="0" y="721672"/>
                </a:lnTo>
                <a:lnTo>
                  <a:pt x="0" y="721580"/>
                </a:lnTo>
                <a:close/>
                <a:moveTo>
                  <a:pt x="1250372" y="0"/>
                </a:moveTo>
                <a:lnTo>
                  <a:pt x="2798762" y="0"/>
                </a:lnTo>
                <a:lnTo>
                  <a:pt x="2798762" y="505978"/>
                </a:lnTo>
                <a:lnTo>
                  <a:pt x="2719777" y="663948"/>
                </a:lnTo>
                <a:lnTo>
                  <a:pt x="1582346" y="663948"/>
                </a:lnTo>
                <a:close/>
              </a:path>
            </a:pathLst>
          </a:custGeom>
        </p:spPr>
        <p:txBody>
          <a:bodyPr wrap="square" anchor="ctr">
            <a:noAutofit/>
          </a:bodyP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4096559002"/>
      </p:ext>
    </p:extLst>
  </p:cSld>
  <p:clrMapOvr>
    <a:masterClrMapping/>
  </p:clrMapOvr>
  <p:extLst>
    <p:ext uri="{DCECCB84-F9BA-43D5-87BE-67443E8EF086}">
      <p15:sldGuideLst xmlns:p15="http://schemas.microsoft.com/office/powerpoint/2012/main">
        <p15:guide id="1" orient="horz" pos="1272"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5E74AFC3-1C60-42DE-ABAC-F53CA85AC6F1}"/>
              </a:ext>
            </a:extLst>
          </p:cNvPr>
          <p:cNvSpPr/>
          <p:nvPr userDrawn="1"/>
        </p:nvSpPr>
        <p:spPr>
          <a:xfrm>
            <a:off x="5897272" y="1457542"/>
            <a:ext cx="617218" cy="61721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id="{5F133261-FFEB-4B3D-B085-14AEAE741F82}"/>
              </a:ext>
            </a:extLst>
          </p:cNvPr>
          <p:cNvSpPr/>
          <p:nvPr userDrawn="1"/>
        </p:nvSpPr>
        <p:spPr>
          <a:xfrm>
            <a:off x="9810348" y="5955461"/>
            <a:ext cx="394539" cy="394539"/>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653FE105-1D8E-48B0-AD9A-95AC9A165651}"/>
              </a:ext>
            </a:extLst>
          </p:cNvPr>
          <p:cNvSpPr/>
          <p:nvPr userDrawn="1"/>
        </p:nvSpPr>
        <p:spPr>
          <a:xfrm>
            <a:off x="6514490" y="946887"/>
            <a:ext cx="335852" cy="335852"/>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 Placeholder 15">
            <a:extLst>
              <a:ext uri="{FF2B5EF4-FFF2-40B4-BE49-F238E27FC236}">
                <a16:creationId xmlns:a16="http://schemas.microsoft.com/office/drawing/2014/main" id="{AC4388F5-0DCA-4A09-A6E1-AE07F403093C}"/>
              </a:ext>
            </a:extLst>
          </p:cNvPr>
          <p:cNvSpPr>
            <a:spLocks noGrp="1"/>
          </p:cNvSpPr>
          <p:nvPr>
            <p:ph type="body" sz="quarter" idx="10"/>
          </p:nvPr>
        </p:nvSpPr>
        <p:spPr>
          <a:xfrm>
            <a:off x="647701" y="2042790"/>
            <a:ext cx="4143374" cy="2654301"/>
          </a:xfrm>
          <a:prstGeom prst="rect">
            <a:avLst/>
          </a:prstGeom>
        </p:spPr>
        <p:txBody>
          <a:bodyPr/>
          <a:lstStyle>
            <a:lvl1pPr marL="0" indent="0">
              <a:buNone/>
              <a:defRPr sz="2000"/>
            </a:lvl1pPr>
            <a:lvl2pPr>
              <a:buNone/>
              <a:defRPr/>
            </a:lvl2pPr>
            <a:lvl3pPr>
              <a:buNone/>
              <a:defRPr/>
            </a:lvl3pPr>
            <a:lvl4pPr>
              <a:buNone/>
              <a:defRPr/>
            </a:lvl4pPr>
            <a:lvl5pPr>
              <a:buNone/>
              <a:defRPr/>
            </a:lvl5pPr>
          </a:lstStyle>
          <a:p>
            <a:pPr lvl="0"/>
            <a:r>
              <a:rPr lang="en-US"/>
              <a:t>Click to edit Master text styles</a:t>
            </a:r>
          </a:p>
          <a:p>
            <a:pPr lvl="1"/>
            <a:r>
              <a:rPr lang="en-US"/>
              <a:t>Second level</a:t>
            </a:r>
          </a:p>
        </p:txBody>
      </p:sp>
      <p:sp>
        <p:nvSpPr>
          <p:cNvPr id="17" name="Text Placeholder 15">
            <a:extLst>
              <a:ext uri="{FF2B5EF4-FFF2-40B4-BE49-F238E27FC236}">
                <a16:creationId xmlns:a16="http://schemas.microsoft.com/office/drawing/2014/main" id="{02C12FDC-BC11-43E8-B22A-3EC48E0344D9}"/>
              </a:ext>
            </a:extLst>
          </p:cNvPr>
          <p:cNvSpPr>
            <a:spLocks noGrp="1"/>
          </p:cNvSpPr>
          <p:nvPr>
            <p:ph type="body" sz="quarter" idx="11"/>
          </p:nvPr>
        </p:nvSpPr>
        <p:spPr>
          <a:xfrm>
            <a:off x="647699" y="4953919"/>
            <a:ext cx="4143375" cy="759470"/>
          </a:xfrm>
          <a:prstGeom prst="rect">
            <a:avLst/>
          </a:prstGeom>
        </p:spPr>
        <p:txBody>
          <a:bodyPr/>
          <a:lstStyle>
            <a:lvl1pPr marL="0" indent="0">
              <a:buNone/>
              <a:defRPr sz="2000" b="1">
                <a:solidFill>
                  <a:schemeClr val="accent4"/>
                </a:solidFill>
              </a:defRPr>
            </a:lvl1pPr>
            <a:lvl2pPr>
              <a:buNone/>
              <a:defRPr sz="2000"/>
            </a:lvl2pPr>
            <a:lvl3pPr>
              <a:buNone/>
              <a:defRPr/>
            </a:lvl3pPr>
            <a:lvl4pPr>
              <a:buNone/>
              <a:defRPr/>
            </a:lvl4pPr>
            <a:lvl5pPr>
              <a:buNone/>
              <a:defRPr/>
            </a:lvl5pPr>
          </a:lstStyle>
          <a:p>
            <a:pPr lvl="0"/>
            <a:r>
              <a:rPr lang="en-US"/>
              <a:t>Click to edit Master text styles</a:t>
            </a:r>
          </a:p>
          <a:p>
            <a:pPr lvl="1"/>
            <a:r>
              <a:rPr lang="en-US"/>
              <a:t>Second level</a:t>
            </a:r>
          </a:p>
        </p:txBody>
      </p:sp>
      <p:sp>
        <p:nvSpPr>
          <p:cNvPr id="12" name="Picture Placeholder 11">
            <a:extLst>
              <a:ext uri="{FF2B5EF4-FFF2-40B4-BE49-F238E27FC236}">
                <a16:creationId xmlns:a16="http://schemas.microsoft.com/office/drawing/2014/main" id="{3D43F412-F2C7-4D38-BDD0-9663029081D5}"/>
              </a:ext>
            </a:extLst>
          </p:cNvPr>
          <p:cNvSpPr>
            <a:spLocks noGrp="1"/>
          </p:cNvSpPr>
          <p:nvPr>
            <p:ph type="pic" sz="quarter" idx="13"/>
          </p:nvPr>
        </p:nvSpPr>
        <p:spPr>
          <a:xfrm>
            <a:off x="5887402" y="533063"/>
            <a:ext cx="5542598" cy="5611666"/>
          </a:xfrm>
          <a:custGeom>
            <a:avLst/>
            <a:gdLst>
              <a:gd name="connsiteX0" fmla="*/ 3354105 w 5542598"/>
              <a:gd name="connsiteY0" fmla="*/ 4359376 h 5611666"/>
              <a:gd name="connsiteX1" fmla="*/ 3980250 w 5542598"/>
              <a:gd name="connsiteY1" fmla="*/ 4985521 h 5611666"/>
              <a:gd name="connsiteX2" fmla="*/ 3354105 w 5542598"/>
              <a:gd name="connsiteY2" fmla="*/ 5611666 h 5611666"/>
              <a:gd name="connsiteX3" fmla="*/ 2727960 w 5542598"/>
              <a:gd name="connsiteY3" fmla="*/ 4985521 h 5611666"/>
              <a:gd name="connsiteX4" fmla="*/ 3354105 w 5542598"/>
              <a:gd name="connsiteY4" fmla="*/ 4359376 h 5611666"/>
              <a:gd name="connsiteX5" fmla="*/ 1592580 w 5542598"/>
              <a:gd name="connsiteY5" fmla="*/ 1430357 h 5611666"/>
              <a:gd name="connsiteX6" fmla="*/ 3185160 w 5542598"/>
              <a:gd name="connsiteY6" fmla="*/ 3022937 h 5611666"/>
              <a:gd name="connsiteX7" fmla="*/ 1592580 w 5542598"/>
              <a:gd name="connsiteY7" fmla="*/ 4615517 h 5611666"/>
              <a:gd name="connsiteX8" fmla="*/ 0 w 5542598"/>
              <a:gd name="connsiteY8" fmla="*/ 3022937 h 5611666"/>
              <a:gd name="connsiteX9" fmla="*/ 1592580 w 5542598"/>
              <a:gd name="connsiteY9" fmla="*/ 1430357 h 5611666"/>
              <a:gd name="connsiteX10" fmla="*/ 4230267 w 5542598"/>
              <a:gd name="connsiteY10" fmla="*/ 0 h 5611666"/>
              <a:gd name="connsiteX11" fmla="*/ 5542598 w 5542598"/>
              <a:gd name="connsiteY11" fmla="*/ 1312331 h 5611666"/>
              <a:gd name="connsiteX12" fmla="*/ 4230267 w 5542598"/>
              <a:gd name="connsiteY12" fmla="*/ 2624662 h 5611666"/>
              <a:gd name="connsiteX13" fmla="*/ 2917936 w 5542598"/>
              <a:gd name="connsiteY13" fmla="*/ 1312331 h 5611666"/>
              <a:gd name="connsiteX14" fmla="*/ 4230267 w 5542598"/>
              <a:gd name="connsiteY14" fmla="*/ 0 h 5611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542598" h="5611666">
                <a:moveTo>
                  <a:pt x="3354105" y="4359376"/>
                </a:moveTo>
                <a:cubicBezTo>
                  <a:pt x="3699915" y="4359376"/>
                  <a:pt x="3980250" y="4639711"/>
                  <a:pt x="3980250" y="4985521"/>
                </a:cubicBezTo>
                <a:cubicBezTo>
                  <a:pt x="3980250" y="5331331"/>
                  <a:pt x="3699915" y="5611666"/>
                  <a:pt x="3354105" y="5611666"/>
                </a:cubicBezTo>
                <a:cubicBezTo>
                  <a:pt x="3008295" y="5611666"/>
                  <a:pt x="2727960" y="5331331"/>
                  <a:pt x="2727960" y="4985521"/>
                </a:cubicBezTo>
                <a:cubicBezTo>
                  <a:pt x="2727960" y="4639711"/>
                  <a:pt x="3008295" y="4359376"/>
                  <a:pt x="3354105" y="4359376"/>
                </a:cubicBezTo>
                <a:close/>
                <a:moveTo>
                  <a:pt x="1592580" y="1430357"/>
                </a:moveTo>
                <a:cubicBezTo>
                  <a:pt x="2472138" y="1430357"/>
                  <a:pt x="3185160" y="2143379"/>
                  <a:pt x="3185160" y="3022937"/>
                </a:cubicBezTo>
                <a:cubicBezTo>
                  <a:pt x="3185160" y="3902495"/>
                  <a:pt x="2472138" y="4615517"/>
                  <a:pt x="1592580" y="4615517"/>
                </a:cubicBezTo>
                <a:cubicBezTo>
                  <a:pt x="713022" y="4615517"/>
                  <a:pt x="0" y="3902495"/>
                  <a:pt x="0" y="3022937"/>
                </a:cubicBezTo>
                <a:cubicBezTo>
                  <a:pt x="0" y="2143379"/>
                  <a:pt x="713022" y="1430357"/>
                  <a:pt x="1592580" y="1430357"/>
                </a:cubicBezTo>
                <a:close/>
                <a:moveTo>
                  <a:pt x="4230267" y="0"/>
                </a:moveTo>
                <a:cubicBezTo>
                  <a:pt x="4955047" y="0"/>
                  <a:pt x="5542598" y="587551"/>
                  <a:pt x="5542598" y="1312331"/>
                </a:cubicBezTo>
                <a:cubicBezTo>
                  <a:pt x="5542598" y="2037111"/>
                  <a:pt x="4955047" y="2624662"/>
                  <a:pt x="4230267" y="2624662"/>
                </a:cubicBezTo>
                <a:cubicBezTo>
                  <a:pt x="3505487" y="2624662"/>
                  <a:pt x="2917936" y="2037111"/>
                  <a:pt x="2917936" y="1312331"/>
                </a:cubicBezTo>
                <a:cubicBezTo>
                  <a:pt x="2917936" y="587551"/>
                  <a:pt x="3505487" y="0"/>
                  <a:pt x="4230267"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13" name="Title 1">
            <a:extLst>
              <a:ext uri="{FF2B5EF4-FFF2-40B4-BE49-F238E27FC236}">
                <a16:creationId xmlns:a16="http://schemas.microsoft.com/office/drawing/2014/main" id="{11176083-2CE5-4707-A564-46805454AF1A}"/>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316186999"/>
      </p:ext>
    </p:extLst>
  </p:cSld>
  <p:clrMapOvr>
    <a:masterClrMapping/>
  </p:clrMapOvr>
  <p:extLst>
    <p:ext uri="{DCECCB84-F9BA-43D5-87BE-67443E8EF086}">
      <p15:sldGuideLst xmlns:p15="http://schemas.microsoft.com/office/powerpoint/2012/main">
        <p15:guide id="1" orient="horz" pos="1272"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Custom Layout">
    <p:bg>
      <p:bgPr>
        <a:solidFill>
          <a:schemeClr val="tx1"/>
        </a:solidFill>
        <a:effectLst/>
      </p:bgPr>
    </p:bg>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2" name="Rectangle 1" descr="Tall office building looking up">
            <a:extLst>
              <a:ext uri="{FF2B5EF4-FFF2-40B4-BE49-F238E27FC236}">
                <a16:creationId xmlns:a16="http://schemas.microsoft.com/office/drawing/2014/main" id="{AF7FA146-2A75-4EA7-A9AD-EBCE6F17FB42}"/>
              </a:ext>
            </a:extLst>
          </p:cNvPr>
          <p:cNvSpPr/>
          <p:nvPr userDrawn="1"/>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 Placeholder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149139" y="4859469"/>
            <a:ext cx="3924934" cy="490538"/>
          </a:xfrm>
          <a:prstGeom prst="rect">
            <a:avLst/>
          </a:prstGeom>
        </p:spPr>
        <p:txBody>
          <a:bodyPr/>
          <a:lstStyle>
            <a:lvl1pPr algn="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6" name="Title 1">
            <a:extLst>
              <a:ext uri="{FF2B5EF4-FFF2-40B4-BE49-F238E27FC236}">
                <a16:creationId xmlns:a16="http://schemas.microsoft.com/office/drawing/2014/main" id="{162BE5D7-9E35-49F8-A8E4-2093183A6404}"/>
              </a:ext>
            </a:extLst>
          </p:cNvPr>
          <p:cNvSpPr>
            <a:spLocks noGrp="1"/>
          </p:cNvSpPr>
          <p:nvPr>
            <p:ph type="title"/>
          </p:nvPr>
        </p:nvSpPr>
        <p:spPr>
          <a:xfrm>
            <a:off x="4149139" y="1529685"/>
            <a:ext cx="3924934"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14399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5_Custom Layout">
    <p:bg>
      <p:bgPr>
        <a:solidFill>
          <a:schemeClr val="tx1"/>
        </a:solidFill>
        <a:effectLst/>
      </p:bgPr>
    </p:bg>
    <p:spTree>
      <p:nvGrpSpPr>
        <p:cNvPr id="1" name=""/>
        <p:cNvGrpSpPr/>
        <p:nvPr/>
      </p:nvGrpSpPr>
      <p:grpSpPr>
        <a:xfrm>
          <a:off x="0" y="0"/>
          <a:ext cx="0" cy="0"/>
          <a:chOff x="0" y="0"/>
          <a:chExt cx="0" cy="0"/>
        </a:xfrm>
      </p:grpSpPr>
      <p:sp>
        <p:nvSpPr>
          <p:cNvPr id="14" name="Picture Placeholder 21">
            <a:extLst>
              <a:ext uri="{FF2B5EF4-FFF2-40B4-BE49-F238E27FC236}">
                <a16:creationId xmlns:a16="http://schemas.microsoft.com/office/drawing/2014/main" id="{75D96571-69F8-475F-A910-ECC183425065}"/>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3" name="Oval 2" descr="Tall office building looking up">
            <a:extLst>
              <a:ext uri="{FF2B5EF4-FFF2-40B4-BE49-F238E27FC236}">
                <a16:creationId xmlns:a16="http://schemas.microsoft.com/office/drawing/2014/main" id="{CD4C2457-AECB-4015-9FE4-CCBC516AA9EE}"/>
              </a:ext>
            </a:extLst>
          </p:cNvPr>
          <p:cNvSpPr/>
          <p:nvPr userDrawn="1"/>
        </p:nvSpPr>
        <p:spPr>
          <a:xfrm>
            <a:off x="3352800" y="685800"/>
            <a:ext cx="5486400" cy="5486400"/>
          </a:xfrm>
          <a:prstGeom prst="ellipse">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id="{289A018F-D11C-4B07-9830-8336B27A18AD}"/>
              </a:ext>
            </a:extLst>
          </p:cNvPr>
          <p:cNvSpPr/>
          <p:nvPr userDrawn="1"/>
        </p:nvSpPr>
        <p:spPr>
          <a:xfrm>
            <a:off x="8138160" y="5669280"/>
            <a:ext cx="502920" cy="5029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E0209A32-FE17-4457-B02B-0A1DB9B8ADB1}"/>
              </a:ext>
            </a:extLst>
          </p:cNvPr>
          <p:cNvSpPr/>
          <p:nvPr userDrawn="1"/>
        </p:nvSpPr>
        <p:spPr>
          <a:xfrm>
            <a:off x="2915463" y="1295169"/>
            <a:ext cx="692878" cy="692878"/>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D585A541-0EDE-4213-AE62-4D909E8EB7F5}"/>
              </a:ext>
            </a:extLst>
          </p:cNvPr>
          <p:cNvSpPr/>
          <p:nvPr userDrawn="1"/>
        </p:nvSpPr>
        <p:spPr>
          <a:xfrm>
            <a:off x="3398520" y="904895"/>
            <a:ext cx="251460" cy="25146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 Placeholder 23">
            <a:extLst>
              <a:ext uri="{FF2B5EF4-FFF2-40B4-BE49-F238E27FC236}">
                <a16:creationId xmlns:a16="http://schemas.microsoft.com/office/drawing/2014/main" id="{CBFD020D-881A-48D8-BDA8-55C7B95C5996}"/>
              </a:ext>
            </a:extLst>
          </p:cNvPr>
          <p:cNvSpPr>
            <a:spLocks noGrp="1"/>
          </p:cNvSpPr>
          <p:nvPr>
            <p:ph type="body" sz="quarter" idx="11" hasCustomPrompt="1"/>
          </p:nvPr>
        </p:nvSpPr>
        <p:spPr>
          <a:xfrm>
            <a:off x="4127927" y="4609453"/>
            <a:ext cx="3924934" cy="490538"/>
          </a:xfrm>
          <a:prstGeom prst="rect">
            <a:avLst/>
          </a:prstGeom>
        </p:spPr>
        <p:txBody>
          <a:bodyPr anchor="b"/>
          <a:lstStyle>
            <a:lvl1pPr algn="ctr">
              <a:buNone/>
              <a:defRPr lang="en-US" sz="20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2" name="Title 1">
            <a:extLst>
              <a:ext uri="{FF2B5EF4-FFF2-40B4-BE49-F238E27FC236}">
                <a16:creationId xmlns:a16="http://schemas.microsoft.com/office/drawing/2014/main" id="{CF9687A5-0BDD-45B2-A892-542449E31394}"/>
              </a:ext>
            </a:extLst>
          </p:cNvPr>
          <p:cNvSpPr>
            <a:spLocks noGrp="1"/>
          </p:cNvSpPr>
          <p:nvPr>
            <p:ph type="title"/>
          </p:nvPr>
        </p:nvSpPr>
        <p:spPr>
          <a:xfrm>
            <a:off x="4045678" y="1988047"/>
            <a:ext cx="4007183" cy="2374194"/>
          </a:xfrm>
          <a:prstGeom prst="rect">
            <a:avLst/>
          </a:prstGeom>
        </p:spPr>
        <p:txBody>
          <a:bodyPr/>
          <a:lstStyle>
            <a:lvl1pPr algn="ctr">
              <a:spcBef>
                <a:spcPts val="1000"/>
              </a:spcBef>
              <a:defRPr sz="2800">
                <a:solidFill>
                  <a:schemeClr val="bg1"/>
                </a:solidFill>
                <a:latin typeface="+mn-lt"/>
              </a:defRPr>
            </a:lvl1pPr>
          </a:lstStyle>
          <a:p>
            <a:r>
              <a:rPr lang="en-US"/>
              <a:t>Click to edit Master title style</a:t>
            </a:r>
            <a:endParaRPr lang="en-US" dirty="0"/>
          </a:p>
        </p:txBody>
      </p:sp>
    </p:spTree>
    <p:extLst>
      <p:ext uri="{BB962C8B-B14F-4D97-AF65-F5344CB8AC3E}">
        <p14:creationId xmlns:p14="http://schemas.microsoft.com/office/powerpoint/2010/main" val="368632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0" name="Text Placeholder 26">
            <a:extLst>
              <a:ext uri="{FF2B5EF4-FFF2-40B4-BE49-F238E27FC236}">
                <a16:creationId xmlns:a16="http://schemas.microsoft.com/office/drawing/2014/main" id="{4AA38E8C-A334-4183-8ABC-112B8517F487}"/>
              </a:ext>
            </a:extLst>
          </p:cNvPr>
          <p:cNvSpPr>
            <a:spLocks noGrp="1"/>
          </p:cNvSpPr>
          <p:nvPr>
            <p:ph type="body" sz="quarter" idx="12"/>
          </p:nvPr>
        </p:nvSpPr>
        <p:spPr>
          <a:xfrm>
            <a:off x="660400" y="2044700"/>
            <a:ext cx="4275138" cy="3560763"/>
          </a:xfrm>
          <a:prstGeom prst="rect">
            <a:avLst/>
          </a:prstGeom>
        </p:spPr>
        <p:txBody>
          <a:bodyPr/>
          <a:lstStyle>
            <a:lvl1pPr>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1800"/>
            </a:lvl2pPr>
            <a:lvl3pPr>
              <a:buClr>
                <a:schemeClr val="accent4"/>
              </a:buClr>
              <a:buFont typeface="Wingdings" panose="05000000000000000000" pitchFamily="2" charset="2"/>
              <a:buChar char="§"/>
              <a:defRPr sz="1600"/>
            </a:lvl3pPr>
            <a:lvl4pPr>
              <a:buClr>
                <a:schemeClr val="accent4"/>
              </a:buClr>
              <a:buFont typeface="Wingdings" panose="05000000000000000000" pitchFamily="2" charset="2"/>
              <a:buChar char="§"/>
              <a:defRPr sz="1600"/>
            </a:lvl4pPr>
            <a:lvl5pPr>
              <a:buClr>
                <a:schemeClr val="accent4"/>
              </a:buClr>
              <a:buFont typeface="Wingdings" panose="05000000000000000000" pitchFamily="2" charset="2"/>
              <a:buChar char="§"/>
              <a:defRPr sz="1600"/>
            </a:lvl5pPr>
          </a:lstStyle>
          <a:p>
            <a:pPr lvl="0"/>
            <a:r>
              <a:rPr lang="en-US"/>
              <a:t>Click to edit Master text styles</a:t>
            </a:r>
          </a:p>
        </p:txBody>
      </p:sp>
      <p:sp>
        <p:nvSpPr>
          <p:cNvPr id="19" name="Rectangle 18">
            <a:extLst>
              <a:ext uri="{FF2B5EF4-FFF2-40B4-BE49-F238E27FC236}">
                <a16:creationId xmlns:a16="http://schemas.microsoft.com/office/drawing/2014/main" id="{B80624A4-5116-4AAF-8C31-C25D1DB16FEC}"/>
              </a:ext>
            </a:extLst>
          </p:cNvPr>
          <p:cNvSpPr/>
          <p:nvPr userDrawn="1"/>
        </p:nvSpPr>
        <p:spPr>
          <a:xfrm>
            <a:off x="9354457" y="5363987"/>
            <a:ext cx="457200" cy="457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1D07EC8A-6024-4DEA-9C4D-AE4228E17854}"/>
              </a:ext>
            </a:extLst>
          </p:cNvPr>
          <p:cNvSpPr/>
          <p:nvPr userDrawn="1"/>
        </p:nvSpPr>
        <p:spPr>
          <a:xfrm>
            <a:off x="6692791" y="1699889"/>
            <a:ext cx="319749" cy="3197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D1C8FAEF-DF78-48CC-AEEF-F9B802055C05}"/>
              </a:ext>
            </a:extLst>
          </p:cNvPr>
          <p:cNvSpPr/>
          <p:nvPr userDrawn="1"/>
        </p:nvSpPr>
        <p:spPr>
          <a:xfrm>
            <a:off x="9354457" y="5897738"/>
            <a:ext cx="179977" cy="1799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icture Placeholder 10">
            <a:extLst>
              <a:ext uri="{FF2B5EF4-FFF2-40B4-BE49-F238E27FC236}">
                <a16:creationId xmlns:a16="http://schemas.microsoft.com/office/drawing/2014/main" id="{566F72D6-AEEE-4CF3-8136-F6782F1E489E}"/>
              </a:ext>
            </a:extLst>
          </p:cNvPr>
          <p:cNvSpPr>
            <a:spLocks noGrp="1"/>
          </p:cNvSpPr>
          <p:nvPr>
            <p:ph type="pic" sz="quarter" idx="13"/>
          </p:nvPr>
        </p:nvSpPr>
        <p:spPr>
          <a:xfrm>
            <a:off x="7090227" y="786181"/>
            <a:ext cx="4441372" cy="5393036"/>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59DADC7-BE21-4434-A6E4-BAF809005389}"/>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694370068"/>
      </p:ext>
    </p:extLst>
  </p:cSld>
  <p:clrMapOvr>
    <a:masterClrMapping/>
  </p:clrMapOvr>
  <p:extLst>
    <p:ext uri="{DCECCB84-F9BA-43D5-87BE-67443E8EF086}">
      <p15:sldGuideLst xmlns:p15="http://schemas.microsoft.com/office/powerpoint/2012/main">
        <p15:guide id="1" orient="horz" pos="504" userDrawn="1">
          <p15:clr>
            <a:srgbClr val="FBAE40"/>
          </p15:clr>
        </p15:guide>
        <p15:guide id="2" pos="3840" userDrawn="1">
          <p15:clr>
            <a:srgbClr val="FBAE40"/>
          </p15:clr>
        </p15:guide>
        <p15:guide id="3" orient="horz" pos="1416"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4FAA9D0-7C9C-4043-9931-A15819ABB9B5}"/>
              </a:ext>
            </a:extLst>
          </p:cNvPr>
          <p:cNvSpPr/>
          <p:nvPr userDrawn="1"/>
        </p:nvSpPr>
        <p:spPr>
          <a:xfrm>
            <a:off x="7362825" y="443263"/>
            <a:ext cx="361950" cy="36195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4" name="Oval 13">
            <a:extLst>
              <a:ext uri="{FF2B5EF4-FFF2-40B4-BE49-F238E27FC236}">
                <a16:creationId xmlns:a16="http://schemas.microsoft.com/office/drawing/2014/main" id="{E232AB2D-843E-4B5F-8793-6A263DA356BB}"/>
              </a:ext>
            </a:extLst>
          </p:cNvPr>
          <p:cNvSpPr/>
          <p:nvPr userDrawn="1"/>
        </p:nvSpPr>
        <p:spPr>
          <a:xfrm>
            <a:off x="11007246" y="5605994"/>
            <a:ext cx="654227" cy="6542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6" name="Oval 15">
            <a:extLst>
              <a:ext uri="{FF2B5EF4-FFF2-40B4-BE49-F238E27FC236}">
                <a16:creationId xmlns:a16="http://schemas.microsoft.com/office/drawing/2014/main" id="{FA75A12B-C399-4072-BD69-D872D2C2AD1F}"/>
              </a:ext>
            </a:extLst>
          </p:cNvPr>
          <p:cNvSpPr/>
          <p:nvPr userDrawn="1"/>
        </p:nvSpPr>
        <p:spPr>
          <a:xfrm>
            <a:off x="10683791" y="6132439"/>
            <a:ext cx="251152" cy="251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3" name="Picture Placeholder 22">
            <a:extLst>
              <a:ext uri="{FF2B5EF4-FFF2-40B4-BE49-F238E27FC236}">
                <a16:creationId xmlns:a16="http://schemas.microsoft.com/office/drawing/2014/main" id="{423AE48B-50E9-4BEA-B66A-B2D2B9CCFE9C}"/>
              </a:ext>
            </a:extLst>
          </p:cNvPr>
          <p:cNvSpPr>
            <a:spLocks noGrp="1"/>
          </p:cNvSpPr>
          <p:nvPr>
            <p:ph type="pic" sz="quarter" idx="10"/>
          </p:nvPr>
        </p:nvSpPr>
        <p:spPr>
          <a:xfrm>
            <a:off x="5733416" y="624239"/>
            <a:ext cx="5855754" cy="5631571"/>
          </a:xfrm>
          <a:custGeom>
            <a:avLst/>
            <a:gdLst>
              <a:gd name="connsiteX0" fmla="*/ 3433020 w 5855754"/>
              <a:gd name="connsiteY0" fmla="*/ 786103 h 5631571"/>
              <a:gd name="connsiteX1" fmla="*/ 5855754 w 5855754"/>
              <a:gd name="connsiteY1" fmla="*/ 3208837 h 5631571"/>
              <a:gd name="connsiteX2" fmla="*/ 3433020 w 5855754"/>
              <a:gd name="connsiteY2" fmla="*/ 5631571 h 5631571"/>
              <a:gd name="connsiteX3" fmla="*/ 1010286 w 5855754"/>
              <a:gd name="connsiteY3" fmla="*/ 3208837 h 5631571"/>
              <a:gd name="connsiteX4" fmla="*/ 3433020 w 5855754"/>
              <a:gd name="connsiteY4" fmla="*/ 786103 h 5631571"/>
              <a:gd name="connsiteX5" fmla="*/ 828675 w 5855754"/>
              <a:gd name="connsiteY5" fmla="*/ 0 h 5631571"/>
              <a:gd name="connsiteX6" fmla="*/ 1657350 w 5855754"/>
              <a:gd name="connsiteY6" fmla="*/ 828675 h 5631571"/>
              <a:gd name="connsiteX7" fmla="*/ 828675 w 5855754"/>
              <a:gd name="connsiteY7" fmla="*/ 1657350 h 5631571"/>
              <a:gd name="connsiteX8" fmla="*/ 0 w 5855754"/>
              <a:gd name="connsiteY8" fmla="*/ 828675 h 5631571"/>
              <a:gd name="connsiteX9" fmla="*/ 828675 w 5855754"/>
              <a:gd name="connsiteY9" fmla="*/ 0 h 5631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55754" h="5631571">
                <a:moveTo>
                  <a:pt x="3433020" y="786103"/>
                </a:moveTo>
                <a:cubicBezTo>
                  <a:pt x="4771059" y="786103"/>
                  <a:pt x="5855754" y="1870798"/>
                  <a:pt x="5855754" y="3208837"/>
                </a:cubicBezTo>
                <a:cubicBezTo>
                  <a:pt x="5855754" y="4546876"/>
                  <a:pt x="4771059" y="5631571"/>
                  <a:pt x="3433020" y="5631571"/>
                </a:cubicBezTo>
                <a:cubicBezTo>
                  <a:pt x="2094981" y="5631571"/>
                  <a:pt x="1010286" y="4546876"/>
                  <a:pt x="1010286" y="3208837"/>
                </a:cubicBezTo>
                <a:cubicBezTo>
                  <a:pt x="1010286" y="1870798"/>
                  <a:pt x="2094981" y="786103"/>
                  <a:pt x="3433020" y="786103"/>
                </a:cubicBezTo>
                <a:close/>
                <a:moveTo>
                  <a:pt x="828675" y="0"/>
                </a:moveTo>
                <a:cubicBezTo>
                  <a:pt x="1286340" y="0"/>
                  <a:pt x="1657350" y="371010"/>
                  <a:pt x="1657350" y="828675"/>
                </a:cubicBezTo>
                <a:cubicBezTo>
                  <a:pt x="1657350" y="1286340"/>
                  <a:pt x="1286340" y="1657350"/>
                  <a:pt x="828675" y="1657350"/>
                </a:cubicBezTo>
                <a:cubicBezTo>
                  <a:pt x="371010" y="1657350"/>
                  <a:pt x="0" y="1286340"/>
                  <a:pt x="0" y="828675"/>
                </a:cubicBezTo>
                <a:cubicBezTo>
                  <a:pt x="0" y="371010"/>
                  <a:pt x="371010" y="0"/>
                  <a:pt x="828675"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7" name="Text Placeholder 26">
            <a:extLst>
              <a:ext uri="{FF2B5EF4-FFF2-40B4-BE49-F238E27FC236}">
                <a16:creationId xmlns:a16="http://schemas.microsoft.com/office/drawing/2014/main" id="{282D3E62-6D1A-4E9D-BE54-2EED9BF429A4}"/>
              </a:ext>
            </a:extLst>
          </p:cNvPr>
          <p:cNvSpPr>
            <a:spLocks noGrp="1"/>
          </p:cNvSpPr>
          <p:nvPr>
            <p:ph type="body" sz="quarter" idx="12"/>
          </p:nvPr>
        </p:nvSpPr>
        <p:spPr>
          <a:xfrm>
            <a:off x="660400" y="2044700"/>
            <a:ext cx="4275138" cy="3560763"/>
          </a:xfrm>
          <a:prstGeom prst="rect">
            <a:avLst/>
          </a:prstGeom>
        </p:spPr>
        <p:txBody>
          <a:bodyPr/>
          <a:lstStyle>
            <a:lvl1pPr>
              <a:lnSpc>
                <a:spcPct val="150000"/>
              </a:lnSpc>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2000"/>
            </a:lvl2pPr>
            <a:lvl3pPr>
              <a:buClr>
                <a:schemeClr val="accent4"/>
              </a:buClr>
              <a:buFont typeface="Wingdings" panose="05000000000000000000" pitchFamily="2" charset="2"/>
              <a:buChar char="§"/>
              <a:defRPr sz="1800"/>
            </a:lvl3pPr>
            <a:lvl4pPr>
              <a:buClr>
                <a:schemeClr val="accent4"/>
              </a:buClr>
              <a:buFont typeface="Wingdings" panose="05000000000000000000" pitchFamily="2" charset="2"/>
              <a:buChar char="§"/>
              <a:defRPr sz="1800"/>
            </a:lvl4pPr>
            <a:lvl5pPr>
              <a:buClr>
                <a:schemeClr val="accent4"/>
              </a:buClr>
              <a:buFont typeface="Wingdings" panose="05000000000000000000" pitchFamily="2" charset="2"/>
              <a:buChar char="§"/>
              <a:defRPr sz="1800"/>
            </a:lvl5pPr>
          </a:lstStyle>
          <a:p>
            <a:pPr lvl="0"/>
            <a:r>
              <a:rPr lang="en-US"/>
              <a:t>Click to edit Master text styles</a:t>
            </a:r>
          </a:p>
        </p:txBody>
      </p:sp>
      <p:sp>
        <p:nvSpPr>
          <p:cNvPr id="8" name="Title 1">
            <a:extLst>
              <a:ext uri="{FF2B5EF4-FFF2-40B4-BE49-F238E27FC236}">
                <a16:creationId xmlns:a16="http://schemas.microsoft.com/office/drawing/2014/main" id="{DEB8F0E5-B89F-48AD-87BD-534EA9463CD3}"/>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84497083"/>
      </p:ext>
    </p:extLst>
  </p:cSld>
  <p:clrMapOvr>
    <a:masterClrMapping/>
  </p:clrMapOvr>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rt and Table">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D23CD802-D0A0-4EAC-8222-78FFDDD76A75}"/>
              </a:ext>
            </a:extLst>
          </p:cNvPr>
          <p:cNvSpPr>
            <a:spLocks noGrp="1"/>
          </p:cNvSpPr>
          <p:nvPr>
            <p:ph sz="quarter" idx="10"/>
          </p:nvPr>
        </p:nvSpPr>
        <p:spPr>
          <a:xfrm>
            <a:off x="838200" y="2039392"/>
            <a:ext cx="10515600" cy="41148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87BCB8BF-DA17-4856-91E9-77C601F2B139}"/>
              </a:ext>
            </a:extLst>
          </p:cNvPr>
          <p:cNvSpPr>
            <a:spLocks noGrp="1"/>
          </p:cNvSpPr>
          <p:nvPr>
            <p:ph type="title"/>
          </p:nvPr>
        </p:nvSpPr>
        <p:spPr>
          <a:xfrm>
            <a:off x="838200" y="635000"/>
            <a:ext cx="10515600" cy="700115"/>
          </a:xfrm>
          <a:prstGeom prst="rect">
            <a:avLst/>
          </a:prstGeom>
        </p:spPr>
        <p:txBody>
          <a:bodyPr anchor="ctr"/>
          <a:lstStyle>
            <a:lvl1pPr algn="ct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651989139"/>
      </p:ext>
    </p:extLst>
  </p:cSld>
  <p:clrMapOvr>
    <a:masterClrMapping/>
  </p:clrMapOvr>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6FDA3C6F-5F6A-4D64-8BFE-AFFF58B1A047}"/>
              </a:ext>
            </a:extLst>
          </p:cNvPr>
          <p:cNvSpPr>
            <a:spLocks noGrp="1"/>
          </p:cNvSpPr>
          <p:nvPr>
            <p:ph type="body" sz="quarter" idx="11"/>
          </p:nvPr>
        </p:nvSpPr>
        <p:spPr>
          <a:xfrm>
            <a:off x="6312871" y="4141999"/>
            <a:ext cx="4220845" cy="861497"/>
          </a:xfrm>
          <a:prstGeom prst="rect">
            <a:avLst/>
          </a:prstGeom>
        </p:spPr>
        <p:txBody>
          <a:bodyPr/>
          <a:lstStyle>
            <a:lvl1pPr marL="0" indent="0">
              <a:buNone/>
              <a:defRPr sz="2000" b="1">
                <a:solidFill>
                  <a:schemeClr val="accent4"/>
                </a:solidFill>
                <a:latin typeface="+mj-lt"/>
              </a:defRPr>
            </a:lvl1pPr>
            <a:lvl2pPr>
              <a:buNone/>
              <a:defRPr sz="2000"/>
            </a:lvl2pPr>
          </a:lstStyle>
          <a:p>
            <a:pPr lvl="0"/>
            <a:r>
              <a:rPr lang="en-US"/>
              <a:t>Click to edit Master text styles</a:t>
            </a:r>
          </a:p>
          <a:p>
            <a:pPr lvl="1"/>
            <a:r>
              <a:rPr lang="en-US"/>
              <a:t>Second level</a:t>
            </a:r>
          </a:p>
        </p:txBody>
      </p:sp>
      <p:sp>
        <p:nvSpPr>
          <p:cNvPr id="15" name="Hexagon 14">
            <a:extLst>
              <a:ext uri="{FF2B5EF4-FFF2-40B4-BE49-F238E27FC236}">
                <a16:creationId xmlns:a16="http://schemas.microsoft.com/office/drawing/2014/main" id="{AC159667-7690-4645-986D-BE501438455F}"/>
              </a:ext>
            </a:extLst>
          </p:cNvPr>
          <p:cNvSpPr/>
          <p:nvPr userDrawn="1"/>
        </p:nvSpPr>
        <p:spPr>
          <a:xfrm>
            <a:off x="740309" y="1382809"/>
            <a:ext cx="1229566" cy="1059971"/>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54667EE4-E77F-453B-BF8B-B1EE2AE80715}"/>
              </a:ext>
            </a:extLst>
          </p:cNvPr>
          <p:cNvSpPr/>
          <p:nvPr userDrawn="1"/>
        </p:nvSpPr>
        <p:spPr>
          <a:xfrm>
            <a:off x="3755031" y="1194620"/>
            <a:ext cx="1666162" cy="143634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Hexagon 16">
            <a:extLst>
              <a:ext uri="{FF2B5EF4-FFF2-40B4-BE49-F238E27FC236}">
                <a16:creationId xmlns:a16="http://schemas.microsoft.com/office/drawing/2014/main" id="{FC050232-A229-425F-BFC8-D50374F2D171}"/>
              </a:ext>
            </a:extLst>
          </p:cNvPr>
          <p:cNvSpPr/>
          <p:nvPr userDrawn="1"/>
        </p:nvSpPr>
        <p:spPr>
          <a:xfrm>
            <a:off x="3804994" y="5233183"/>
            <a:ext cx="718261" cy="61919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53E4EBC7-340A-43A5-9E23-4B73A6F700B6}"/>
              </a:ext>
            </a:extLst>
          </p:cNvPr>
          <p:cNvSpPr/>
          <p:nvPr userDrawn="1"/>
        </p:nvSpPr>
        <p:spPr>
          <a:xfrm>
            <a:off x="1837838" y="1101306"/>
            <a:ext cx="651613" cy="561736"/>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Picture Placeholder 18">
            <a:extLst>
              <a:ext uri="{FF2B5EF4-FFF2-40B4-BE49-F238E27FC236}">
                <a16:creationId xmlns:a16="http://schemas.microsoft.com/office/drawing/2014/main" id="{1ED0E31A-F0A3-481D-8D9C-E3C4531FD21D}"/>
              </a:ext>
            </a:extLst>
          </p:cNvPr>
          <p:cNvSpPr>
            <a:spLocks noGrp="1"/>
          </p:cNvSpPr>
          <p:nvPr>
            <p:ph type="pic" sz="quarter" idx="12"/>
          </p:nvPr>
        </p:nvSpPr>
        <p:spPr>
          <a:xfrm>
            <a:off x="1571515" y="1914044"/>
            <a:ext cx="3993624" cy="3617848"/>
          </a:xfrm>
          <a:custGeom>
            <a:avLst/>
            <a:gdLst>
              <a:gd name="connsiteX0" fmla="*/ 1223161 w 3993624"/>
              <a:gd name="connsiteY0" fmla="*/ 2354088 h 3617848"/>
              <a:gd name="connsiteX1" fmla="*/ 2057242 w 3993624"/>
              <a:gd name="connsiteY1" fmla="*/ 2354088 h 3617848"/>
              <a:gd name="connsiteX2" fmla="*/ 2373182 w 3993624"/>
              <a:gd name="connsiteY2" fmla="*/ 2985968 h 3617848"/>
              <a:gd name="connsiteX3" fmla="*/ 2057242 w 3993624"/>
              <a:gd name="connsiteY3" fmla="*/ 3617848 h 3617848"/>
              <a:gd name="connsiteX4" fmla="*/ 1223161 w 3993624"/>
              <a:gd name="connsiteY4" fmla="*/ 3617848 h 3617848"/>
              <a:gd name="connsiteX5" fmla="*/ 907221 w 3993624"/>
              <a:gd name="connsiteY5" fmla="*/ 2985968 h 3617848"/>
              <a:gd name="connsiteX6" fmla="*/ 2569631 w 3993624"/>
              <a:gd name="connsiteY6" fmla="*/ 1425984 h 3617848"/>
              <a:gd name="connsiteX7" fmla="*/ 3602417 w 3993624"/>
              <a:gd name="connsiteY7" fmla="*/ 1425984 h 3617848"/>
              <a:gd name="connsiteX8" fmla="*/ 3993624 w 3993624"/>
              <a:gd name="connsiteY8" fmla="*/ 2208398 h 3617848"/>
              <a:gd name="connsiteX9" fmla="*/ 3602417 w 3993624"/>
              <a:gd name="connsiteY9" fmla="*/ 2990812 h 3617848"/>
              <a:gd name="connsiteX10" fmla="*/ 2569631 w 3993624"/>
              <a:gd name="connsiteY10" fmla="*/ 2990812 h 3617848"/>
              <a:gd name="connsiteX11" fmla="*/ 2178424 w 3993624"/>
              <a:gd name="connsiteY11" fmla="*/ 2208398 h 3617848"/>
              <a:gd name="connsiteX12" fmla="*/ 551406 w 3993624"/>
              <a:gd name="connsiteY12" fmla="*/ 0 h 3617848"/>
              <a:gd name="connsiteX13" fmla="*/ 2007117 w 3993624"/>
              <a:gd name="connsiteY13" fmla="*/ 0 h 3617848"/>
              <a:gd name="connsiteX14" fmla="*/ 2558523 w 3993624"/>
              <a:gd name="connsiteY14" fmla="*/ 1102811 h 3617848"/>
              <a:gd name="connsiteX15" fmla="*/ 2007117 w 3993624"/>
              <a:gd name="connsiteY15" fmla="*/ 2205622 h 3617848"/>
              <a:gd name="connsiteX16" fmla="*/ 551406 w 3993624"/>
              <a:gd name="connsiteY16" fmla="*/ 2205622 h 3617848"/>
              <a:gd name="connsiteX17" fmla="*/ 0 w 3993624"/>
              <a:gd name="connsiteY17" fmla="*/ 1102811 h 361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93624" h="3617848">
                <a:moveTo>
                  <a:pt x="1223161" y="2354088"/>
                </a:moveTo>
                <a:lnTo>
                  <a:pt x="2057242" y="2354088"/>
                </a:lnTo>
                <a:lnTo>
                  <a:pt x="2373182" y="2985968"/>
                </a:lnTo>
                <a:lnTo>
                  <a:pt x="2057242" y="3617848"/>
                </a:lnTo>
                <a:lnTo>
                  <a:pt x="1223161" y="3617848"/>
                </a:lnTo>
                <a:lnTo>
                  <a:pt x="907221" y="2985968"/>
                </a:lnTo>
                <a:close/>
                <a:moveTo>
                  <a:pt x="2569631" y="1425984"/>
                </a:moveTo>
                <a:lnTo>
                  <a:pt x="3602417" y="1425984"/>
                </a:lnTo>
                <a:lnTo>
                  <a:pt x="3993624" y="2208398"/>
                </a:lnTo>
                <a:lnTo>
                  <a:pt x="3602417" y="2990812"/>
                </a:lnTo>
                <a:lnTo>
                  <a:pt x="2569631" y="2990812"/>
                </a:lnTo>
                <a:lnTo>
                  <a:pt x="2178424" y="2208398"/>
                </a:lnTo>
                <a:close/>
                <a:moveTo>
                  <a:pt x="551406" y="0"/>
                </a:moveTo>
                <a:lnTo>
                  <a:pt x="2007117" y="0"/>
                </a:lnTo>
                <a:lnTo>
                  <a:pt x="2558523" y="1102811"/>
                </a:lnTo>
                <a:lnTo>
                  <a:pt x="2007117" y="2205622"/>
                </a:lnTo>
                <a:lnTo>
                  <a:pt x="551406" y="2205622"/>
                </a:lnTo>
                <a:lnTo>
                  <a:pt x="0" y="1102811"/>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3E68100-C56F-4515-A4FD-3F301797E78F}"/>
              </a:ext>
            </a:extLst>
          </p:cNvPr>
          <p:cNvSpPr>
            <a:spLocks noGrp="1"/>
          </p:cNvSpPr>
          <p:nvPr>
            <p:ph type="title"/>
          </p:nvPr>
        </p:nvSpPr>
        <p:spPr>
          <a:xfrm>
            <a:off x="6312871" y="2050552"/>
            <a:ext cx="4998720" cy="1748983"/>
          </a:xfrm>
          <a:prstGeom prst="rect">
            <a:avLst/>
          </a:prstGeom>
        </p:spPr>
        <p:txBody>
          <a:bodyPr/>
          <a:lstStyle>
            <a:lvl1pPr>
              <a:defRPr sz="2800">
                <a:solidFill>
                  <a:schemeClr val="tx1"/>
                </a:solidFill>
                <a:latin typeface="+mn-lt"/>
              </a:defRPr>
            </a:lvl1pPr>
          </a:lstStyle>
          <a:p>
            <a:r>
              <a:rPr lang="en-US"/>
              <a:t>Click to edit Master title style</a:t>
            </a:r>
          </a:p>
        </p:txBody>
      </p:sp>
    </p:spTree>
    <p:extLst>
      <p:ext uri="{BB962C8B-B14F-4D97-AF65-F5344CB8AC3E}">
        <p14:creationId xmlns:p14="http://schemas.microsoft.com/office/powerpoint/2010/main" val="3603056595"/>
      </p:ext>
    </p:extLst>
  </p:cSld>
  <p:clrMapOvr>
    <a:masterClrMapping/>
  </p:clrMapOvr>
  <p:extLst>
    <p:ext uri="{DCECCB84-F9BA-43D5-87BE-67443E8EF086}">
      <p15:sldGuideLst xmlns:p15="http://schemas.microsoft.com/office/powerpoint/2012/main">
        <p15:guide id="1" orient="horz" pos="1272"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id="{CF421413-161E-4B36-B693-FB38DF14EDAB}"/>
              </a:ext>
            </a:extLst>
          </p:cNvPr>
          <p:cNvSpPr>
            <a:spLocks noGrp="1"/>
          </p:cNvSpPr>
          <p:nvPr>
            <p:ph type="pic" sz="quarter" idx="22"/>
          </p:nvPr>
        </p:nvSpPr>
        <p:spPr>
          <a:xfrm>
            <a:off x="5353508"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38" name="Picture Placeholder 37">
            <a:extLst>
              <a:ext uri="{FF2B5EF4-FFF2-40B4-BE49-F238E27FC236}">
                <a16:creationId xmlns:a16="http://schemas.microsoft.com/office/drawing/2014/main" id="{B5D207AE-9C9C-410A-9F31-2402BAD6DDFF}"/>
              </a:ext>
            </a:extLst>
          </p:cNvPr>
          <p:cNvSpPr>
            <a:spLocks noGrp="1"/>
          </p:cNvSpPr>
          <p:nvPr>
            <p:ph type="pic" sz="quarter" idx="21"/>
          </p:nvPr>
        </p:nvSpPr>
        <p:spPr>
          <a:xfrm>
            <a:off x="311592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DE3344FC-C4DE-481F-9C31-667EDD563C47}"/>
              </a:ext>
            </a:extLst>
          </p:cNvPr>
          <p:cNvSpPr>
            <a:spLocks noGrp="1"/>
          </p:cNvSpPr>
          <p:nvPr>
            <p:ph type="pic" sz="quarter" idx="23"/>
          </p:nvPr>
        </p:nvSpPr>
        <p:spPr>
          <a:xfrm>
            <a:off x="7602465"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59094D7D-3613-49C1-BB58-A65B41A9738D}"/>
              </a:ext>
            </a:extLst>
          </p:cNvPr>
          <p:cNvSpPr>
            <a:spLocks noGrp="1"/>
          </p:cNvSpPr>
          <p:nvPr>
            <p:ph type="pic" sz="quarter" idx="24"/>
          </p:nvPr>
        </p:nvSpPr>
        <p:spPr>
          <a:xfrm>
            <a:off x="984005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
        <p:nvSpPr>
          <p:cNvPr id="9" name="Hexagon 8">
            <a:extLst>
              <a:ext uri="{FF2B5EF4-FFF2-40B4-BE49-F238E27FC236}">
                <a16:creationId xmlns:a16="http://schemas.microsoft.com/office/drawing/2014/main" id="{476CA45F-A66A-4AD8-A004-10DB55A5D7B2}"/>
              </a:ext>
            </a:extLst>
          </p:cNvPr>
          <p:cNvSpPr/>
          <p:nvPr userDrawn="1"/>
        </p:nvSpPr>
        <p:spPr>
          <a:xfrm>
            <a:off x="546669" y="3467555"/>
            <a:ext cx="458268" cy="39505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Hexagon 9">
            <a:extLst>
              <a:ext uri="{FF2B5EF4-FFF2-40B4-BE49-F238E27FC236}">
                <a16:creationId xmlns:a16="http://schemas.microsoft.com/office/drawing/2014/main" id="{27A66A3D-2437-4015-9F5F-380C4D23D83C}"/>
              </a:ext>
            </a:extLst>
          </p:cNvPr>
          <p:cNvSpPr/>
          <p:nvPr userDrawn="1"/>
        </p:nvSpPr>
        <p:spPr>
          <a:xfrm>
            <a:off x="11113337" y="2394722"/>
            <a:ext cx="358391" cy="308958"/>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Hexagon 10">
            <a:extLst>
              <a:ext uri="{FF2B5EF4-FFF2-40B4-BE49-F238E27FC236}">
                <a16:creationId xmlns:a16="http://schemas.microsoft.com/office/drawing/2014/main" id="{FFB14F3B-E7EF-4546-8D74-71FFB45C77C0}"/>
              </a:ext>
            </a:extLst>
          </p:cNvPr>
          <p:cNvSpPr/>
          <p:nvPr userDrawn="1"/>
        </p:nvSpPr>
        <p:spPr>
          <a:xfrm>
            <a:off x="10882649" y="2202202"/>
            <a:ext cx="230688" cy="19886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22">
            <a:extLst>
              <a:ext uri="{FF2B5EF4-FFF2-40B4-BE49-F238E27FC236}">
                <a16:creationId xmlns:a16="http://schemas.microsoft.com/office/drawing/2014/main" id="{591F943B-ED0D-49A1-844A-E23BA9A4871B}"/>
              </a:ext>
            </a:extLst>
          </p:cNvPr>
          <p:cNvSpPr>
            <a:spLocks noGrp="1"/>
          </p:cNvSpPr>
          <p:nvPr>
            <p:ph type="body" sz="quarter" idx="10"/>
          </p:nvPr>
        </p:nvSpPr>
        <p:spPr>
          <a:xfrm>
            <a:off x="546668"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4" name="Text Placeholder 22">
            <a:extLst>
              <a:ext uri="{FF2B5EF4-FFF2-40B4-BE49-F238E27FC236}">
                <a16:creationId xmlns:a16="http://schemas.microsoft.com/office/drawing/2014/main" id="{9AC6B9A8-053C-4828-B705-901C6018F30D}"/>
              </a:ext>
            </a:extLst>
          </p:cNvPr>
          <p:cNvSpPr>
            <a:spLocks noGrp="1"/>
          </p:cNvSpPr>
          <p:nvPr>
            <p:ph type="body" sz="quarter" idx="11"/>
          </p:nvPr>
        </p:nvSpPr>
        <p:spPr>
          <a:xfrm>
            <a:off x="556692"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7" name="Text Placeholder 22">
            <a:extLst>
              <a:ext uri="{FF2B5EF4-FFF2-40B4-BE49-F238E27FC236}">
                <a16:creationId xmlns:a16="http://schemas.microsoft.com/office/drawing/2014/main" id="{BBA6FD52-E179-41F8-AE78-9AF3D65F28B6}"/>
              </a:ext>
            </a:extLst>
          </p:cNvPr>
          <p:cNvSpPr>
            <a:spLocks noGrp="1"/>
          </p:cNvSpPr>
          <p:nvPr>
            <p:ph type="body" sz="quarter" idx="12"/>
          </p:nvPr>
        </p:nvSpPr>
        <p:spPr>
          <a:xfrm>
            <a:off x="2789482"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8" name="Text Placeholder 22">
            <a:extLst>
              <a:ext uri="{FF2B5EF4-FFF2-40B4-BE49-F238E27FC236}">
                <a16:creationId xmlns:a16="http://schemas.microsoft.com/office/drawing/2014/main" id="{C49A82AB-D328-4DB0-841B-186884119EBF}"/>
              </a:ext>
            </a:extLst>
          </p:cNvPr>
          <p:cNvSpPr>
            <a:spLocks noGrp="1"/>
          </p:cNvSpPr>
          <p:nvPr>
            <p:ph type="body" sz="quarter" idx="13"/>
          </p:nvPr>
        </p:nvSpPr>
        <p:spPr>
          <a:xfrm>
            <a:off x="278948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9" name="Text Placeholder 22">
            <a:extLst>
              <a:ext uri="{FF2B5EF4-FFF2-40B4-BE49-F238E27FC236}">
                <a16:creationId xmlns:a16="http://schemas.microsoft.com/office/drawing/2014/main" id="{84E23D5D-9866-48F9-8E08-DD2DBE4C4E32}"/>
              </a:ext>
            </a:extLst>
          </p:cNvPr>
          <p:cNvSpPr>
            <a:spLocks noGrp="1"/>
          </p:cNvSpPr>
          <p:nvPr>
            <p:ph type="body" sz="quarter" idx="14"/>
          </p:nvPr>
        </p:nvSpPr>
        <p:spPr>
          <a:xfrm>
            <a:off x="5032296"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0" name="Text Placeholder 22">
            <a:extLst>
              <a:ext uri="{FF2B5EF4-FFF2-40B4-BE49-F238E27FC236}">
                <a16:creationId xmlns:a16="http://schemas.microsoft.com/office/drawing/2014/main" id="{E671C9E6-A1A5-4EE5-8642-94AA7635DB05}"/>
              </a:ext>
            </a:extLst>
          </p:cNvPr>
          <p:cNvSpPr>
            <a:spLocks noGrp="1"/>
          </p:cNvSpPr>
          <p:nvPr>
            <p:ph type="body" sz="quarter" idx="15"/>
          </p:nvPr>
        </p:nvSpPr>
        <p:spPr>
          <a:xfrm>
            <a:off x="502920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1" name="Text Placeholder 22">
            <a:extLst>
              <a:ext uri="{FF2B5EF4-FFF2-40B4-BE49-F238E27FC236}">
                <a16:creationId xmlns:a16="http://schemas.microsoft.com/office/drawing/2014/main" id="{DF6BB5C9-B678-435A-830F-4C10EB1A957C}"/>
              </a:ext>
            </a:extLst>
          </p:cNvPr>
          <p:cNvSpPr>
            <a:spLocks noGrp="1"/>
          </p:cNvSpPr>
          <p:nvPr>
            <p:ph type="body" sz="quarter" idx="16"/>
          </p:nvPr>
        </p:nvSpPr>
        <p:spPr>
          <a:xfrm>
            <a:off x="7275110"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2" name="Text Placeholder 22">
            <a:extLst>
              <a:ext uri="{FF2B5EF4-FFF2-40B4-BE49-F238E27FC236}">
                <a16:creationId xmlns:a16="http://schemas.microsoft.com/office/drawing/2014/main" id="{1861EC87-A9E2-4FC3-B8BC-06C520B8A17F}"/>
              </a:ext>
            </a:extLst>
          </p:cNvPr>
          <p:cNvSpPr>
            <a:spLocks noGrp="1"/>
          </p:cNvSpPr>
          <p:nvPr>
            <p:ph type="body" sz="quarter" idx="17"/>
          </p:nvPr>
        </p:nvSpPr>
        <p:spPr>
          <a:xfrm>
            <a:off x="727511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3" name="Text Placeholder 22">
            <a:extLst>
              <a:ext uri="{FF2B5EF4-FFF2-40B4-BE49-F238E27FC236}">
                <a16:creationId xmlns:a16="http://schemas.microsoft.com/office/drawing/2014/main" id="{FC3EDE91-631F-4947-94DC-557685FD23E0}"/>
              </a:ext>
            </a:extLst>
          </p:cNvPr>
          <p:cNvSpPr>
            <a:spLocks noGrp="1"/>
          </p:cNvSpPr>
          <p:nvPr>
            <p:ph type="body" sz="quarter" idx="18"/>
          </p:nvPr>
        </p:nvSpPr>
        <p:spPr>
          <a:xfrm>
            <a:off x="9517923"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4" name="Text Placeholder 22">
            <a:extLst>
              <a:ext uri="{FF2B5EF4-FFF2-40B4-BE49-F238E27FC236}">
                <a16:creationId xmlns:a16="http://schemas.microsoft.com/office/drawing/2014/main" id="{8FDDBEF4-1329-49DF-B043-D51B34F5EE34}"/>
              </a:ext>
            </a:extLst>
          </p:cNvPr>
          <p:cNvSpPr>
            <a:spLocks noGrp="1"/>
          </p:cNvSpPr>
          <p:nvPr>
            <p:ph type="body" sz="quarter" idx="19"/>
          </p:nvPr>
        </p:nvSpPr>
        <p:spPr>
          <a:xfrm>
            <a:off x="951792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7" name="Picture Placeholder 36">
            <a:extLst>
              <a:ext uri="{FF2B5EF4-FFF2-40B4-BE49-F238E27FC236}">
                <a16:creationId xmlns:a16="http://schemas.microsoft.com/office/drawing/2014/main" id="{FBDB3FD3-4F52-4E28-B639-5F73070E47D9}"/>
              </a:ext>
            </a:extLst>
          </p:cNvPr>
          <p:cNvSpPr>
            <a:spLocks noGrp="1"/>
          </p:cNvSpPr>
          <p:nvPr>
            <p:ph type="pic" sz="quarter" idx="20"/>
          </p:nvPr>
        </p:nvSpPr>
        <p:spPr>
          <a:xfrm>
            <a:off x="878337"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150585527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40" name="Content Placeholder 39">
            <a:extLst>
              <a:ext uri="{FF2B5EF4-FFF2-40B4-BE49-F238E27FC236}">
                <a16:creationId xmlns:a16="http://schemas.microsoft.com/office/drawing/2014/main" id="{6BB16225-AC51-4525-A1E8-438B8B0B7361}"/>
              </a:ext>
            </a:extLst>
          </p:cNvPr>
          <p:cNvSpPr>
            <a:spLocks noGrp="1"/>
          </p:cNvSpPr>
          <p:nvPr>
            <p:ph sz="quarter" idx="12"/>
          </p:nvPr>
        </p:nvSpPr>
        <p:spPr>
          <a:xfrm>
            <a:off x="1739655" y="2117897"/>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41" name="Content Placeholder 39">
            <a:extLst>
              <a:ext uri="{FF2B5EF4-FFF2-40B4-BE49-F238E27FC236}">
                <a16:creationId xmlns:a16="http://schemas.microsoft.com/office/drawing/2014/main" id="{6EC38F38-5935-49D5-AA85-4182E82D6FF2}"/>
              </a:ext>
            </a:extLst>
          </p:cNvPr>
          <p:cNvSpPr>
            <a:spLocks noGrp="1"/>
          </p:cNvSpPr>
          <p:nvPr>
            <p:ph sz="quarter" idx="13"/>
          </p:nvPr>
        </p:nvSpPr>
        <p:spPr>
          <a:xfrm>
            <a:off x="1739655" y="4724146"/>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42" name="Content Placeholder 39">
            <a:extLst>
              <a:ext uri="{FF2B5EF4-FFF2-40B4-BE49-F238E27FC236}">
                <a16:creationId xmlns:a16="http://schemas.microsoft.com/office/drawing/2014/main" id="{51C9D5ED-A19A-42A1-9200-C77E39E6F5C5}"/>
              </a:ext>
            </a:extLst>
          </p:cNvPr>
          <p:cNvSpPr>
            <a:spLocks noGrp="1"/>
          </p:cNvSpPr>
          <p:nvPr>
            <p:ph sz="quarter" idx="14"/>
          </p:nvPr>
        </p:nvSpPr>
        <p:spPr>
          <a:xfrm>
            <a:off x="1739655" y="3420892"/>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43" name="Content Placeholder 39">
            <a:extLst>
              <a:ext uri="{FF2B5EF4-FFF2-40B4-BE49-F238E27FC236}">
                <a16:creationId xmlns:a16="http://schemas.microsoft.com/office/drawing/2014/main" id="{47A95437-77F3-4E2C-8470-57587793A103}"/>
              </a:ext>
            </a:extLst>
          </p:cNvPr>
          <p:cNvSpPr>
            <a:spLocks noGrp="1"/>
          </p:cNvSpPr>
          <p:nvPr>
            <p:ph sz="quarter" idx="15"/>
          </p:nvPr>
        </p:nvSpPr>
        <p:spPr>
          <a:xfrm>
            <a:off x="7493865" y="2117897"/>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44" name="Content Placeholder 39">
            <a:extLst>
              <a:ext uri="{FF2B5EF4-FFF2-40B4-BE49-F238E27FC236}">
                <a16:creationId xmlns:a16="http://schemas.microsoft.com/office/drawing/2014/main" id="{CB1EA2BE-D294-486E-88F0-2AA9518A6E63}"/>
              </a:ext>
            </a:extLst>
          </p:cNvPr>
          <p:cNvSpPr>
            <a:spLocks noGrp="1"/>
          </p:cNvSpPr>
          <p:nvPr>
            <p:ph sz="quarter" idx="16"/>
          </p:nvPr>
        </p:nvSpPr>
        <p:spPr>
          <a:xfrm>
            <a:off x="7493865" y="4724146"/>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45" name="Content Placeholder 39">
            <a:extLst>
              <a:ext uri="{FF2B5EF4-FFF2-40B4-BE49-F238E27FC236}">
                <a16:creationId xmlns:a16="http://schemas.microsoft.com/office/drawing/2014/main" id="{108734A0-880E-44E2-858F-7AA6C6B0A5A3}"/>
              </a:ext>
            </a:extLst>
          </p:cNvPr>
          <p:cNvSpPr>
            <a:spLocks noGrp="1"/>
          </p:cNvSpPr>
          <p:nvPr>
            <p:ph sz="quarter" idx="17"/>
          </p:nvPr>
        </p:nvSpPr>
        <p:spPr>
          <a:xfrm>
            <a:off x="7493865" y="3420892"/>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10" name="Title 1">
            <a:extLst>
              <a:ext uri="{FF2B5EF4-FFF2-40B4-BE49-F238E27FC236}">
                <a16:creationId xmlns:a16="http://schemas.microsoft.com/office/drawing/2014/main" id="{63CED4CD-5348-488E-A883-0486DD5749A7}"/>
              </a:ext>
            </a:extLst>
          </p:cNvPr>
          <p:cNvSpPr>
            <a:spLocks noGrp="1"/>
          </p:cNvSpPr>
          <p:nvPr>
            <p:ph type="title"/>
          </p:nvPr>
        </p:nvSpPr>
        <p:spPr>
          <a:xfrm>
            <a:off x="660400" y="805213"/>
            <a:ext cx="10693400"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7827062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theme" Target="../theme/theme1.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A1AD702D-965C-40E9-8D23-D82E2CFA9E61}"/>
              </a:ext>
            </a:extLst>
          </p:cNvPr>
          <p:cNvSpPr txBox="1">
            <a:spLocks/>
          </p:cNvSpPr>
          <p:nvPr userDrawn="1"/>
        </p:nvSpPr>
        <p:spPr>
          <a:xfrm>
            <a:off x="660396"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7BD5F78-1C10-49D6-8616-C9F20406C112}" type="datetime1">
              <a:rPr lang="en-US" sz="1100" smtClean="0">
                <a:solidFill>
                  <a:schemeClr val="accent2"/>
                </a:solidFill>
              </a:rPr>
              <a:pPr/>
              <a:t>9/1/2024</a:t>
            </a:fld>
            <a:endParaRPr lang="en-US" sz="1100" dirty="0">
              <a:solidFill>
                <a:schemeClr val="accent2"/>
              </a:solidFill>
            </a:endParaRPr>
          </a:p>
        </p:txBody>
      </p:sp>
      <p:sp>
        <p:nvSpPr>
          <p:cNvPr id="5" name="Footer Placeholder 4">
            <a:extLst>
              <a:ext uri="{FF2B5EF4-FFF2-40B4-BE49-F238E27FC236}">
                <a16:creationId xmlns:a16="http://schemas.microsoft.com/office/drawing/2014/main" id="{793E0959-6855-4447-BAEC-D32B47712F07}"/>
              </a:ext>
            </a:extLst>
          </p:cNvPr>
          <p:cNvSpPr txBox="1">
            <a:spLocks/>
          </p:cNvSpPr>
          <p:nvPr userDrawn="1"/>
        </p:nvSpPr>
        <p:spPr>
          <a:xfrm>
            <a:off x="1445526" y="6378906"/>
            <a:ext cx="41148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b="1" dirty="0">
                <a:solidFill>
                  <a:schemeClr val="accent2"/>
                </a:solidFill>
              </a:rPr>
              <a:t>Annual Review</a:t>
            </a:r>
          </a:p>
        </p:txBody>
      </p:sp>
      <p:sp>
        <p:nvSpPr>
          <p:cNvPr id="7" name="Slide Number Placeholder 5">
            <a:extLst>
              <a:ext uri="{FF2B5EF4-FFF2-40B4-BE49-F238E27FC236}">
                <a16:creationId xmlns:a16="http://schemas.microsoft.com/office/drawing/2014/main" id="{13A05B6A-9124-4DBB-843A-84818A8F79FC}"/>
              </a:ext>
            </a:extLst>
          </p:cNvPr>
          <p:cNvSpPr txBox="1">
            <a:spLocks/>
          </p:cNvSpPr>
          <p:nvPr userDrawn="1"/>
        </p:nvSpPr>
        <p:spPr>
          <a:xfrm>
            <a:off x="8805338"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C18C1E5-FB55-42F5-BD6D-9CC153FCDBE6}" type="slidenum">
              <a:rPr lang="en-US" sz="1100" smtClean="0">
                <a:solidFill>
                  <a:schemeClr val="accent4"/>
                </a:solidFill>
              </a:rPr>
              <a:pPr algn="r"/>
              <a:t>‹#›</a:t>
            </a:fld>
            <a:endParaRPr lang="en-US" sz="1100" dirty="0">
              <a:solidFill>
                <a:schemeClr val="accent4"/>
              </a:solidFill>
            </a:endParaRPr>
          </a:p>
        </p:txBody>
      </p:sp>
    </p:spTree>
    <p:extLst>
      <p:ext uri="{BB962C8B-B14F-4D97-AF65-F5344CB8AC3E}">
        <p14:creationId xmlns:p14="http://schemas.microsoft.com/office/powerpoint/2010/main" val="946163275"/>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88" r:id="rId3"/>
    <p:sldLayoutId id="2147483681" r:id="rId4"/>
    <p:sldLayoutId id="2147483680" r:id="rId5"/>
    <p:sldLayoutId id="2147483682" r:id="rId6"/>
    <p:sldLayoutId id="2147483677" r:id="rId7"/>
    <p:sldLayoutId id="2147483654" r:id="rId8"/>
    <p:sldLayoutId id="2147483685" r:id="rId9"/>
    <p:sldLayoutId id="2147483684" r:id="rId10"/>
    <p:sldLayoutId id="2147483686" r:id="rId11"/>
    <p:sldLayoutId id="2147483687" r:id="rId12"/>
    <p:sldLayoutId id="2147483675" r:id="rId13"/>
  </p:sldLayoutIdLst>
  <p:hf hdr="0" ftr="0" dt="0"/>
  <p:txStyles>
    <p:titleStyle>
      <a:lvl1pPr algn="l" defTabSz="914400" rtl="0" eaLnBrk="1" latinLnBrk="0" hangingPunct="1">
        <a:lnSpc>
          <a:spcPct val="90000"/>
        </a:lnSpc>
        <a:spcBef>
          <a:spcPct val="0"/>
        </a:spcBef>
        <a:buNone/>
        <a:defRPr sz="3200" kern="1200">
          <a:solidFill>
            <a:schemeClr val="tx1">
              <a:lumMod val="75000"/>
              <a:lumOff val="25000"/>
            </a:schemeClr>
          </a:solidFill>
          <a:latin typeface="+mj-lt"/>
          <a:ea typeface="+mj-ea"/>
          <a:cs typeface="+mj-cs"/>
        </a:defRPr>
      </a:lvl1pPr>
    </p:titleStyle>
    <p:body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272"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10.xml" /></Relationships>
</file>

<file path=ppt/slides/_rels/slide11.xml.rels><?xml version="1.0" encoding="UTF-8" standalone="yes"?>
<Relationships xmlns="http://schemas.openxmlformats.org/package/2006/relationships"><Relationship Id="rId2" Type="http://schemas.openxmlformats.org/officeDocument/2006/relationships/image" Target="../media/image7.jpg" /><Relationship Id="rId1" Type="http://schemas.openxmlformats.org/officeDocument/2006/relationships/slideLayout" Target="../slideLayouts/slideLayout11.xml" /></Relationships>
</file>

<file path=ppt/slides/_rels/slide12.xml.rels><?xml version="1.0" encoding="UTF-8" standalone="yes"?>
<Relationships xmlns="http://schemas.openxmlformats.org/package/2006/relationships"><Relationship Id="rId3" Type="http://schemas.openxmlformats.org/officeDocument/2006/relationships/image" Target="../media/image8.svg" /><Relationship Id="rId2" Type="http://schemas.openxmlformats.org/officeDocument/2006/relationships/image" Target="../media/image3.jpg" /><Relationship Id="rId1" Type="http://schemas.openxmlformats.org/officeDocument/2006/relationships/slideLayout" Target="../slideLayouts/slideLayout12.xml" /></Relationships>
</file>

<file path=ppt/slides/_rels/slide13.xml.rels><?xml version="1.0" encoding="UTF-8" standalone="yes"?>
<Relationships xmlns="http://schemas.openxmlformats.org/package/2006/relationships"><Relationship Id="rId3" Type="http://schemas.openxmlformats.org/officeDocument/2006/relationships/image" Target="../media/image3.jpg" /><Relationship Id="rId2" Type="http://schemas.openxmlformats.org/officeDocument/2006/relationships/notesSlide" Target="../notesSlides/notesSlide4.xml" /><Relationship Id="rId1" Type="http://schemas.openxmlformats.org/officeDocument/2006/relationships/slideLayout" Target="../slideLayouts/slideLayout5.xml" /></Relationships>
</file>

<file path=ppt/slides/_rels/slide2.xml.rels><?xml version="1.0" encoding="UTF-8" standalone="yes"?>
<Relationships xmlns="http://schemas.openxmlformats.org/package/2006/relationships"><Relationship Id="rId2" Type="http://schemas.openxmlformats.org/officeDocument/2006/relationships/image" Target="../media/image2.jp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3" Type="http://schemas.openxmlformats.org/officeDocument/2006/relationships/image" Target="../media/image3.jpg" /><Relationship Id="rId2" Type="http://schemas.openxmlformats.org/officeDocument/2006/relationships/notesSlide" Target="../notesSlides/notesSlide2.xml" /><Relationship Id="rId1" Type="http://schemas.openxmlformats.org/officeDocument/2006/relationships/slideLayout" Target="../slideLayouts/slideLayout5.xml" /></Relationships>
</file>

<file path=ppt/slides/_rels/slide4.xml.rels><?xml version="1.0" encoding="UTF-8" standalone="yes"?>
<Relationships xmlns="http://schemas.openxmlformats.org/package/2006/relationships"><Relationship Id="rId2" Type="http://schemas.openxmlformats.org/officeDocument/2006/relationships/image" Target="../media/image4.jp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2" Type="http://schemas.openxmlformats.org/officeDocument/2006/relationships/image" Target="../media/image4.jp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chart" Target="../charts/chart1.xml" /><Relationship Id="rId1" Type="http://schemas.openxmlformats.org/officeDocument/2006/relationships/slideLayout" Target="../slideLayouts/slideLayout6.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8.xml.rels><?xml version="1.0" encoding="UTF-8" standalone="yes"?>
<Relationships xmlns="http://schemas.openxmlformats.org/package/2006/relationships"><Relationship Id="rId2" Type="http://schemas.openxmlformats.org/officeDocument/2006/relationships/image" Target="../media/image6.jpg" /><Relationship Id="rId1" Type="http://schemas.openxmlformats.org/officeDocument/2006/relationships/slideLayout" Target="../slideLayouts/slideLayout13.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3" name="Picture Placeholder 12" descr="Blue glass building">
            <a:extLst>
              <a:ext uri="{FF2B5EF4-FFF2-40B4-BE49-F238E27FC236}">
                <a16:creationId xmlns:a16="http://schemas.microsoft.com/office/drawing/2014/main" id="{E6A5B61D-69C0-4661-AD66-3D72D9A6E86F}"/>
              </a:ext>
            </a:extLst>
          </p:cNvPr>
          <p:cNvPicPr>
            <a:picLocks noGrp="1" noChangeAspect="1"/>
          </p:cNvPicPr>
          <p:nvPr>
            <p:ph type="pic" sz="quarter" idx="10"/>
          </p:nvPr>
        </p:nvPicPr>
        <p:blipFill>
          <a:blip r:embed="rId3">
            <a:alphaModFix amt="80000"/>
          </a:blip>
          <a:srcRect t="7802" b="7802"/>
          <a:stretch/>
        </p:blipFill>
        <p:spPr>
          <a:xfrm>
            <a:off x="0" y="0"/>
            <a:ext cx="12192000" cy="6858000"/>
          </a:xfrm>
          <a:blipFill dpi="0" rotWithShape="1">
            <a:blip r:embed="rId3">
              <a:alphaModFix amt="80000"/>
              <a:extLst>
                <a:ext uri="{28A0092B-C50C-407E-A947-70E740481C1C}">
                  <a14:useLocalDpi xmlns:a14="http://schemas.microsoft.com/office/drawing/2010/main" val="0"/>
                </a:ext>
              </a:extLst>
            </a:blip>
            <a:srcRect/>
            <a:stretch>
              <a:fillRect/>
            </a:stretch>
          </a:blipFill>
        </p:spPr>
      </p:pic>
      <p:sp>
        <p:nvSpPr>
          <p:cNvPr id="6" name="Hexagon 5">
            <a:extLst>
              <a:ext uri="{FF2B5EF4-FFF2-40B4-BE49-F238E27FC236}">
                <a16:creationId xmlns:a16="http://schemas.microsoft.com/office/drawing/2014/main" id="{38AF5374-EA50-4722-BB45-6C182E5A16AE}"/>
              </a:ext>
              <a:ext uri="{C183D7F6-B498-43B3-948B-1728B52AA6E4}">
                <adec:decorative xmlns:adec="http://schemas.microsoft.com/office/drawing/2017/decorative" val="1"/>
              </a:ext>
            </a:extLst>
          </p:cNvPr>
          <p:cNvSpPr/>
          <p:nvPr/>
        </p:nvSpPr>
        <p:spPr>
          <a:xfrm>
            <a:off x="3166401" y="891253"/>
            <a:ext cx="5859196" cy="5051033"/>
          </a:xfrm>
          <a:prstGeom prst="hexagon">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6">
            <a:extLst>
              <a:ext uri="{FF2B5EF4-FFF2-40B4-BE49-F238E27FC236}">
                <a16:creationId xmlns:a16="http://schemas.microsoft.com/office/drawing/2014/main" id="{BD837CEB-1A69-4F72-95D4-054D82F09696}"/>
              </a:ext>
            </a:extLst>
          </p:cNvPr>
          <p:cNvSpPr>
            <a:spLocks noGrp="1"/>
          </p:cNvSpPr>
          <p:nvPr>
            <p:ph type="title"/>
          </p:nvPr>
        </p:nvSpPr>
        <p:spPr>
          <a:xfrm>
            <a:off x="4410945" y="1230366"/>
            <a:ext cx="3370109" cy="2640712"/>
          </a:xfrm>
          <a:solidFill>
            <a:schemeClr val="bg1"/>
          </a:solidFill>
        </p:spPr>
        <p:txBody>
          <a:bodyPr/>
          <a:lstStyle/>
          <a:p>
            <a:r>
              <a:rPr lang="en-IN" b="1" dirty="0">
                <a:solidFill>
                  <a:srgbClr val="0F0F0F"/>
                </a:solidFill>
                <a:latin typeface="Times New Roman"/>
                <a:ea typeface="Times New Roman"/>
                <a:cs typeface="Times New Roman"/>
                <a:sym typeface="Times New Roman"/>
              </a:rPr>
              <a:t>Employee Data Analysis using Excel</a:t>
            </a:r>
            <a:r>
              <a:rPr lang="en-IN" b="1" i="0" dirty="0">
                <a:solidFill>
                  <a:srgbClr val="0F0F0F"/>
                </a:solidFill>
                <a:latin typeface="Times New Roman"/>
                <a:ea typeface="Times New Roman"/>
                <a:cs typeface="Times New Roman"/>
                <a:sym typeface="Times New Roman"/>
              </a:rPr>
              <a:t> </a:t>
            </a:r>
            <a:endParaRPr lang="en-US" dirty="0"/>
          </a:p>
        </p:txBody>
      </p:sp>
      <p:sp>
        <p:nvSpPr>
          <p:cNvPr id="8" name="Text Placeholder 7">
            <a:extLst>
              <a:ext uri="{FF2B5EF4-FFF2-40B4-BE49-F238E27FC236}">
                <a16:creationId xmlns:a16="http://schemas.microsoft.com/office/drawing/2014/main" id="{9FFAF4E3-C8A2-4861-A67E-040D885F84F1}"/>
              </a:ext>
            </a:extLst>
          </p:cNvPr>
          <p:cNvSpPr>
            <a:spLocks noGrp="1"/>
          </p:cNvSpPr>
          <p:nvPr>
            <p:ph type="body" sz="quarter" idx="11"/>
          </p:nvPr>
        </p:nvSpPr>
        <p:spPr>
          <a:xfrm flipH="1">
            <a:off x="12980020" y="1531524"/>
            <a:ext cx="146596" cy="642963"/>
          </a:xfrm>
        </p:spPr>
        <p:txBody>
          <a:bodyPr/>
          <a:lstStyle/>
          <a:p>
            <a:endParaRPr lang="en-US" dirty="0"/>
          </a:p>
        </p:txBody>
      </p:sp>
      <p:sp>
        <p:nvSpPr>
          <p:cNvPr id="11" name="Text Placeholder 10">
            <a:extLst>
              <a:ext uri="{FF2B5EF4-FFF2-40B4-BE49-F238E27FC236}">
                <a16:creationId xmlns:a16="http://schemas.microsoft.com/office/drawing/2014/main" id="{E6DF5064-7AAC-4887-9BD5-FB6BC40A6768}"/>
              </a:ext>
            </a:extLst>
          </p:cNvPr>
          <p:cNvSpPr>
            <a:spLocks noGrp="1"/>
          </p:cNvSpPr>
          <p:nvPr>
            <p:ph type="body" sz="quarter" idx="13"/>
          </p:nvPr>
        </p:nvSpPr>
        <p:spPr>
          <a:xfrm>
            <a:off x="4410946" y="3903621"/>
            <a:ext cx="3370108" cy="1741881"/>
          </a:xfrm>
          <a:solidFill>
            <a:schemeClr val="bg1"/>
          </a:solidFill>
        </p:spPr>
        <p:txBody>
          <a:bodyPr/>
          <a:lstStyle/>
          <a:p>
            <a:pPr marL="0" marR="0" lvl="0" indent="0" algn="l" rtl="0">
              <a:spcBef>
                <a:spcPts val="0"/>
              </a:spcBef>
              <a:spcAft>
                <a:spcPts val="0"/>
              </a:spcAft>
              <a:buClr>
                <a:schemeClr val="dk1"/>
              </a:buClr>
              <a:buSzPts val="2400"/>
              <a:buFont typeface="Calibri"/>
              <a:buNone/>
            </a:pPr>
            <a:r>
              <a:rPr lang="en-IN" sz="1600" dirty="0">
                <a:solidFill>
                  <a:schemeClr val="dk1"/>
                </a:solidFill>
                <a:latin typeface="Calibri"/>
                <a:ea typeface="Calibri"/>
                <a:cs typeface="Calibri"/>
                <a:sym typeface="Calibri"/>
              </a:rPr>
              <a:t>STUDENT NAME: R.SHRIVATHSAN</a:t>
            </a:r>
            <a:endParaRPr lang="en-IN" sz="1200" dirty="0">
              <a:solidFill>
                <a:schemeClr val="dk1"/>
              </a:solidFill>
              <a:latin typeface="Calibri"/>
              <a:ea typeface="Calibri"/>
              <a:cs typeface="Calibri"/>
              <a:sym typeface="Calibri"/>
            </a:endParaRPr>
          </a:p>
          <a:p>
            <a:pPr marL="0" indent="0" algn="l">
              <a:spcBef>
                <a:spcPts val="0"/>
              </a:spcBef>
              <a:buClr>
                <a:schemeClr val="dk1"/>
              </a:buClr>
              <a:buSzPts val="2400"/>
            </a:pPr>
            <a:r>
              <a:rPr lang="en-IN" sz="1600" dirty="0">
                <a:solidFill>
                  <a:schemeClr val="dk1"/>
                </a:solidFill>
                <a:latin typeface="Calibri"/>
                <a:ea typeface="Calibri"/>
                <a:cs typeface="Calibri"/>
                <a:sym typeface="Calibri"/>
              </a:rPr>
              <a:t>REGISTER NO: 122201176</a:t>
            </a:r>
            <a:r>
              <a:rPr lang="en-IN" sz="1600" b="1" dirty="0">
                <a:solidFill>
                  <a:schemeClr val="dk1"/>
                </a:solidFill>
                <a:latin typeface="Arial"/>
                <a:ea typeface="Arial"/>
                <a:cs typeface="Arial"/>
                <a:sym typeface="Arial"/>
              </a:rPr>
              <a:t> ; </a:t>
            </a:r>
            <a:r>
              <a:rPr lang="en-IN" sz="1600" b="1" dirty="0">
                <a:solidFill>
                  <a:schemeClr val="dk1"/>
                </a:solidFill>
                <a:ea typeface="Arial"/>
                <a:cs typeface="Arial"/>
                <a:sym typeface="Arial"/>
              </a:rPr>
              <a:t>unm1301222533</a:t>
            </a:r>
            <a:endParaRPr lang="en-IN" sz="1200" dirty="0">
              <a:solidFill>
                <a:schemeClr val="dk1"/>
              </a:solidFill>
              <a:ea typeface="Calibri"/>
              <a:cs typeface="Calibri"/>
              <a:sym typeface="Calibri"/>
            </a:endParaRPr>
          </a:p>
          <a:p>
            <a:pPr marL="0" marR="0" lvl="0" indent="0" algn="l" rtl="0">
              <a:spcBef>
                <a:spcPts val="0"/>
              </a:spcBef>
              <a:spcAft>
                <a:spcPts val="0"/>
              </a:spcAft>
              <a:buClr>
                <a:schemeClr val="dk1"/>
              </a:buClr>
              <a:buSzPts val="2400"/>
              <a:buFont typeface="Calibri"/>
              <a:buNone/>
            </a:pPr>
            <a:r>
              <a:rPr lang="en-IN" sz="1600" dirty="0">
                <a:solidFill>
                  <a:schemeClr val="dk1"/>
                </a:solidFill>
                <a:latin typeface="Calibri"/>
                <a:ea typeface="Calibri"/>
                <a:cs typeface="Calibri"/>
                <a:sym typeface="Calibri"/>
              </a:rPr>
              <a:t>DEPARTMENT: B.COM CORPORATE SECRETARYSHIP</a:t>
            </a:r>
            <a:endParaRPr lang="en-IN" sz="1200"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2400"/>
              <a:buFont typeface="Calibri"/>
              <a:buNone/>
            </a:pPr>
            <a:r>
              <a:rPr lang="en-IN" sz="1600" dirty="0">
                <a:solidFill>
                  <a:schemeClr val="dk1"/>
                </a:solidFill>
                <a:latin typeface="Calibri"/>
                <a:ea typeface="Calibri"/>
                <a:cs typeface="Calibri"/>
                <a:sym typeface="Calibri"/>
              </a:rPr>
              <a:t>COLLEGE: AGURCHUND MANMULL JAIN COLLEGE</a:t>
            </a:r>
            <a:endParaRPr lang="en-US" dirty="0"/>
          </a:p>
        </p:txBody>
      </p:sp>
      <p:sp>
        <p:nvSpPr>
          <p:cNvPr id="21" name="Hexagon 20">
            <a:extLst>
              <a:ext uri="{FF2B5EF4-FFF2-40B4-BE49-F238E27FC236}">
                <a16:creationId xmlns:a16="http://schemas.microsoft.com/office/drawing/2014/main" id="{35FAA64B-9D7A-4109-97E0-B0BAA29C475F}"/>
              </a:ext>
              <a:ext uri="{C183D7F6-B498-43B3-948B-1728B52AA6E4}">
                <adec:decorative xmlns:adec="http://schemas.microsoft.com/office/drawing/2017/decorative" val="1"/>
              </a:ext>
            </a:extLst>
          </p:cNvPr>
          <p:cNvSpPr/>
          <p:nvPr/>
        </p:nvSpPr>
        <p:spPr>
          <a:xfrm>
            <a:off x="7974278" y="5753530"/>
            <a:ext cx="651613" cy="561736"/>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00A0E61B-8139-47E5-862B-C6D87AFF35A2}"/>
              </a:ext>
              <a:ext uri="{C183D7F6-B498-43B3-948B-1728B52AA6E4}">
                <adec:decorative xmlns:adec="http://schemas.microsoft.com/office/drawing/2017/decorative" val="1"/>
              </a:ext>
            </a:extLst>
          </p:cNvPr>
          <p:cNvSpPr/>
          <p:nvPr/>
        </p:nvSpPr>
        <p:spPr>
          <a:xfrm>
            <a:off x="2255521" y="2751804"/>
            <a:ext cx="785546" cy="677196"/>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B06F39E4-24A5-44F2-BD9A-7E8C8AF2773B}"/>
              </a:ext>
              <a:ext uri="{C183D7F6-B498-43B3-948B-1728B52AA6E4}">
                <adec:decorative xmlns:adec="http://schemas.microsoft.com/office/drawing/2017/decorative" val="1"/>
              </a:ext>
            </a:extLst>
          </p:cNvPr>
          <p:cNvSpPr/>
          <p:nvPr/>
        </p:nvSpPr>
        <p:spPr>
          <a:xfrm>
            <a:off x="8021783" y="671564"/>
            <a:ext cx="392774" cy="33859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Hexagon 1">
            <a:extLst>
              <a:ext uri="{FF2B5EF4-FFF2-40B4-BE49-F238E27FC236}">
                <a16:creationId xmlns:a16="http://schemas.microsoft.com/office/drawing/2014/main" id="{62F7433A-0BB9-4B38-A96F-AB1B77772B59}"/>
              </a:ext>
              <a:ext uri="{C183D7F6-B498-43B3-948B-1728B52AA6E4}">
                <adec:decorative xmlns:adec="http://schemas.microsoft.com/office/drawing/2017/decorative" val="1"/>
              </a:ext>
            </a:extLst>
          </p:cNvPr>
          <p:cNvSpPr/>
          <p:nvPr/>
        </p:nvSpPr>
        <p:spPr>
          <a:xfrm>
            <a:off x="2035398" y="3344350"/>
            <a:ext cx="196388" cy="169300"/>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6659930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88C20CF-C1EE-4092-B52D-FD4AB2AB2508}"/>
              </a:ext>
            </a:extLst>
          </p:cNvPr>
          <p:cNvSpPr>
            <a:spLocks noGrp="1"/>
          </p:cNvSpPr>
          <p:nvPr>
            <p:ph type="title"/>
          </p:nvPr>
        </p:nvSpPr>
        <p:spPr>
          <a:xfrm>
            <a:off x="629952" y="268671"/>
            <a:ext cx="11340000" cy="700114"/>
          </a:xfrm>
          <a:prstGeom prst="rect">
            <a:avLst/>
          </a:prstGeom>
        </p:spPr>
        <p:txBody>
          <a:bodyPr anchor="ctr"/>
          <a:lstStyle/>
          <a:p>
            <a:pPr algn="ctr"/>
            <a:r>
              <a:rPr lang="en-IN" sz="4800" b="1" dirty="0">
                <a:solidFill>
                  <a:schemeClr val="dk1"/>
                </a:solidFill>
                <a:latin typeface="Trebuchet MS"/>
                <a:ea typeface="Trebuchet MS"/>
                <a:cs typeface="Trebuchet MS"/>
                <a:sym typeface="Trebuchet MS"/>
              </a:rPr>
              <a:t>MODELLING</a:t>
            </a:r>
            <a:endParaRPr lang="en-US" sz="4800" b="1" dirty="0">
              <a:solidFill>
                <a:schemeClr val="tx1"/>
              </a:solidFill>
            </a:endParaRPr>
          </a:p>
        </p:txBody>
      </p:sp>
      <p:sp>
        <p:nvSpPr>
          <p:cNvPr id="6" name="TextBox 5">
            <a:extLst>
              <a:ext uri="{FF2B5EF4-FFF2-40B4-BE49-F238E27FC236}">
                <a16:creationId xmlns:a16="http://schemas.microsoft.com/office/drawing/2014/main" id="{E1C8868D-FB9E-5514-1F40-9C2E20F7C20A}"/>
              </a:ext>
            </a:extLst>
          </p:cNvPr>
          <p:cNvSpPr txBox="1"/>
          <p:nvPr/>
        </p:nvSpPr>
        <p:spPr>
          <a:xfrm>
            <a:off x="3048965" y="1051070"/>
            <a:ext cx="6094070" cy="3970318"/>
          </a:xfrm>
          <a:prstGeom prst="rect">
            <a:avLst/>
          </a:prstGeom>
          <a:noFill/>
        </p:spPr>
        <p:txBody>
          <a:bodyPr wrap="square">
            <a:spAutoFit/>
          </a:bodyPr>
          <a:lstStyle/>
          <a:p>
            <a:pPr marL="0" marR="0" lvl="0" indent="0" algn="l" rtl="0">
              <a:spcBef>
                <a:spcPts val="0"/>
              </a:spcBef>
              <a:spcAft>
                <a:spcPts val="0"/>
              </a:spcAft>
              <a:buClr>
                <a:schemeClr val="dk1"/>
              </a:buClr>
              <a:buSzPts val="2000"/>
              <a:buFont typeface="Arial"/>
              <a:buNone/>
            </a:pPr>
            <a:r>
              <a:rPr lang="en-US" sz="1800" u="sng" dirty="0">
                <a:solidFill>
                  <a:schemeClr val="dk1"/>
                </a:solidFill>
                <a:latin typeface="Arial"/>
                <a:ea typeface="Arial"/>
                <a:cs typeface="Arial"/>
                <a:sym typeface="Arial"/>
              </a:rPr>
              <a:t>Data Collection</a:t>
            </a:r>
            <a:endParaRPr lang="en-US" sz="1600" u="sng" dirty="0">
              <a:solidFill>
                <a:schemeClr val="dk1"/>
              </a:solidFill>
              <a:latin typeface="Calibri"/>
              <a:ea typeface="Arial"/>
              <a:cs typeface="Calibri"/>
              <a:sym typeface="Calibri"/>
            </a:endParaRPr>
          </a:p>
          <a:p>
            <a:pPr marL="0" marR="0" lvl="0" indent="0" algn="l" rtl="0">
              <a:spcBef>
                <a:spcPts val="0"/>
              </a:spcBef>
              <a:spcAft>
                <a:spcPts val="0"/>
              </a:spcAft>
              <a:buClr>
                <a:schemeClr val="dk1"/>
              </a:buClr>
              <a:buSzPts val="2000"/>
              <a:buFont typeface="Arial"/>
              <a:buNone/>
            </a:pPr>
            <a:r>
              <a:rPr lang="en-US" sz="1800" dirty="0">
                <a:solidFill>
                  <a:schemeClr val="dk1"/>
                </a:solidFill>
                <a:latin typeface="Arial"/>
                <a:ea typeface="Arial"/>
                <a:cs typeface="Arial"/>
                <a:sym typeface="Arial"/>
              </a:rPr>
              <a:t>Download employee data from  </a:t>
            </a:r>
            <a:r>
              <a:rPr lang="en-US" sz="1800" dirty="0" err="1">
                <a:solidFill>
                  <a:schemeClr val="dk1"/>
                </a:solidFill>
                <a:latin typeface="Arial"/>
                <a:ea typeface="Arial"/>
                <a:cs typeface="Arial"/>
                <a:sym typeface="Arial"/>
              </a:rPr>
              <a:t>Edunet</a:t>
            </a:r>
            <a:r>
              <a:rPr lang="en-US" sz="1800" dirty="0">
                <a:solidFill>
                  <a:schemeClr val="dk1"/>
                </a:solidFill>
                <a:latin typeface="Arial"/>
                <a:ea typeface="Arial"/>
                <a:cs typeface="Arial"/>
                <a:sym typeface="Arial"/>
              </a:rPr>
              <a:t> Dashboard</a:t>
            </a:r>
            <a:endParaRPr lang="en-US" sz="1600"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2000"/>
              <a:buFont typeface="Arial"/>
              <a:buNone/>
            </a:pPr>
            <a:r>
              <a:rPr lang="en-US" sz="1800" u="sng" dirty="0">
                <a:solidFill>
                  <a:schemeClr val="dk1"/>
                </a:solidFill>
                <a:latin typeface="Arial"/>
                <a:ea typeface="Arial"/>
                <a:cs typeface="Arial"/>
                <a:sym typeface="Arial"/>
              </a:rPr>
              <a:t>Features Collection</a:t>
            </a:r>
          </a:p>
          <a:p>
            <a:pPr marL="0" marR="0" lvl="0" indent="0" algn="l" rtl="0">
              <a:spcBef>
                <a:spcPts val="0"/>
              </a:spcBef>
              <a:spcAft>
                <a:spcPts val="0"/>
              </a:spcAft>
              <a:buClr>
                <a:schemeClr val="dk1"/>
              </a:buClr>
              <a:buSzPts val="2000"/>
              <a:buFont typeface="Calibri"/>
              <a:buNone/>
            </a:pPr>
            <a:r>
              <a:rPr lang="en-US" sz="1800" u="sng" dirty="0">
                <a:solidFill>
                  <a:schemeClr val="dk1"/>
                </a:solidFill>
                <a:latin typeface="Calibri"/>
                <a:ea typeface="Calibri"/>
                <a:cs typeface="Calibri"/>
                <a:sym typeface="Calibri"/>
              </a:rPr>
              <a:t>There were 26 features in the data and </a:t>
            </a:r>
            <a:r>
              <a:rPr lang="en-US" sz="1800" dirty="0">
                <a:solidFill>
                  <a:schemeClr val="dk1"/>
                </a:solidFill>
                <a:latin typeface="Arial"/>
                <a:ea typeface="Arial"/>
                <a:cs typeface="Arial"/>
                <a:sym typeface="Arial"/>
              </a:rPr>
              <a:t>9 Features </a:t>
            </a:r>
            <a:r>
              <a:rPr lang="en-US" sz="1800" dirty="0">
                <a:solidFill>
                  <a:schemeClr val="dk1"/>
                </a:solidFill>
                <a:latin typeface="Calibri"/>
                <a:ea typeface="Calibri"/>
                <a:cs typeface="Calibri"/>
                <a:sym typeface="Calibri"/>
              </a:rPr>
              <a:t>were taken into consideration.</a:t>
            </a:r>
            <a:endParaRPr lang="en-US" sz="1800" dirty="0">
              <a:solidFill>
                <a:schemeClr val="dk1"/>
              </a:solidFill>
              <a:latin typeface="Arial"/>
              <a:ea typeface="Arial"/>
              <a:cs typeface="Arial"/>
              <a:sym typeface="Arial"/>
            </a:endParaRPr>
          </a:p>
          <a:p>
            <a:pPr marL="342900" marR="0" lvl="0" indent="-342900" algn="l" rtl="0">
              <a:spcBef>
                <a:spcPts val="0"/>
              </a:spcBef>
              <a:spcAft>
                <a:spcPts val="0"/>
              </a:spcAft>
              <a:buClr>
                <a:schemeClr val="dk1"/>
              </a:buClr>
              <a:buSzPts val="2000"/>
              <a:buFont typeface="Courier New"/>
              <a:buChar char="o"/>
            </a:pPr>
            <a:r>
              <a:rPr lang="en-US" sz="1800" dirty="0">
                <a:solidFill>
                  <a:schemeClr val="dk1"/>
                </a:solidFill>
                <a:latin typeface="Arial"/>
                <a:ea typeface="Arial"/>
                <a:cs typeface="Arial"/>
                <a:sym typeface="Arial"/>
              </a:rPr>
              <a:t>Employee ID</a:t>
            </a:r>
            <a:endParaRPr lang="en-US" sz="1600" dirty="0">
              <a:solidFill>
                <a:schemeClr val="dk1"/>
              </a:solidFill>
              <a:latin typeface="Calibri"/>
              <a:ea typeface="Calibri"/>
              <a:cs typeface="Calibri"/>
              <a:sym typeface="Calibri"/>
            </a:endParaRPr>
          </a:p>
          <a:p>
            <a:pPr marL="342900" marR="0" lvl="0" indent="-342900" algn="l" rtl="0">
              <a:spcBef>
                <a:spcPts val="0"/>
              </a:spcBef>
              <a:spcAft>
                <a:spcPts val="0"/>
              </a:spcAft>
              <a:buClr>
                <a:schemeClr val="dk1"/>
              </a:buClr>
              <a:buSzPts val="2000"/>
              <a:buFont typeface="Courier New"/>
              <a:buChar char="o"/>
            </a:pPr>
            <a:r>
              <a:rPr lang="en-US" sz="1800" dirty="0">
                <a:solidFill>
                  <a:schemeClr val="dk1"/>
                </a:solidFill>
                <a:latin typeface="Arial"/>
                <a:ea typeface="Arial"/>
                <a:cs typeface="Arial"/>
                <a:sym typeface="Arial"/>
              </a:rPr>
              <a:t>Employee First Name</a:t>
            </a:r>
            <a:endParaRPr lang="en-US" sz="1600" dirty="0">
              <a:solidFill>
                <a:schemeClr val="dk1"/>
              </a:solidFill>
              <a:latin typeface="Calibri"/>
              <a:ea typeface="Calibri"/>
              <a:cs typeface="Calibri"/>
              <a:sym typeface="Calibri"/>
            </a:endParaRPr>
          </a:p>
          <a:p>
            <a:pPr marL="342900" marR="0" lvl="0" indent="-342900" algn="l" rtl="0">
              <a:spcBef>
                <a:spcPts val="0"/>
              </a:spcBef>
              <a:spcAft>
                <a:spcPts val="0"/>
              </a:spcAft>
              <a:buClr>
                <a:schemeClr val="dk1"/>
              </a:buClr>
              <a:buSzPts val="2000"/>
              <a:buFont typeface="Courier New"/>
              <a:buChar char="o"/>
            </a:pPr>
            <a:r>
              <a:rPr lang="en-US" sz="1800" dirty="0">
                <a:solidFill>
                  <a:schemeClr val="dk1"/>
                </a:solidFill>
                <a:latin typeface="Arial"/>
                <a:ea typeface="Arial"/>
                <a:cs typeface="Arial"/>
                <a:sym typeface="Arial"/>
              </a:rPr>
              <a:t>Employee Last Name </a:t>
            </a:r>
            <a:endParaRPr lang="en-US" sz="1600" dirty="0">
              <a:solidFill>
                <a:schemeClr val="dk1"/>
              </a:solidFill>
              <a:latin typeface="Calibri"/>
              <a:ea typeface="Calibri"/>
              <a:cs typeface="Calibri"/>
              <a:sym typeface="Calibri"/>
            </a:endParaRPr>
          </a:p>
          <a:p>
            <a:pPr marL="342900" marR="0" lvl="0" indent="-342900" algn="l" rtl="0">
              <a:spcBef>
                <a:spcPts val="0"/>
              </a:spcBef>
              <a:spcAft>
                <a:spcPts val="0"/>
              </a:spcAft>
              <a:buClr>
                <a:schemeClr val="dk1"/>
              </a:buClr>
              <a:buSzPts val="2000"/>
              <a:buFont typeface="Courier New"/>
              <a:buChar char="o"/>
            </a:pPr>
            <a:r>
              <a:rPr lang="en-US" sz="1800" dirty="0">
                <a:solidFill>
                  <a:schemeClr val="dk1"/>
                </a:solidFill>
                <a:latin typeface="Arial"/>
                <a:ea typeface="Arial"/>
                <a:cs typeface="Arial"/>
                <a:sym typeface="Arial"/>
              </a:rPr>
              <a:t>Employee Status</a:t>
            </a:r>
            <a:endParaRPr lang="en-US" sz="1600" dirty="0">
              <a:solidFill>
                <a:schemeClr val="dk1"/>
              </a:solidFill>
              <a:latin typeface="Calibri"/>
              <a:ea typeface="Calibri"/>
              <a:cs typeface="Calibri"/>
              <a:sym typeface="Calibri"/>
            </a:endParaRPr>
          </a:p>
          <a:p>
            <a:pPr marL="342900" marR="0" lvl="0" indent="-342900" algn="l" rtl="0">
              <a:spcBef>
                <a:spcPts val="0"/>
              </a:spcBef>
              <a:spcAft>
                <a:spcPts val="0"/>
              </a:spcAft>
              <a:buClr>
                <a:schemeClr val="dk1"/>
              </a:buClr>
              <a:buSzPts val="2000"/>
              <a:buFont typeface="Courier New"/>
              <a:buChar char="o"/>
            </a:pPr>
            <a:r>
              <a:rPr lang="en-US" sz="1800" dirty="0">
                <a:solidFill>
                  <a:schemeClr val="dk1"/>
                </a:solidFill>
                <a:latin typeface="Arial"/>
                <a:ea typeface="Arial"/>
                <a:cs typeface="Arial"/>
                <a:sym typeface="Arial"/>
              </a:rPr>
              <a:t>Employee Performance Level</a:t>
            </a:r>
            <a:endParaRPr lang="en-US" sz="1600" dirty="0">
              <a:solidFill>
                <a:schemeClr val="dk1"/>
              </a:solidFill>
              <a:latin typeface="Calibri"/>
              <a:ea typeface="Calibri"/>
              <a:cs typeface="Calibri"/>
              <a:sym typeface="Calibri"/>
            </a:endParaRPr>
          </a:p>
          <a:p>
            <a:pPr marL="342900" marR="0" lvl="0" indent="-342900" algn="l" rtl="0">
              <a:spcBef>
                <a:spcPts val="0"/>
              </a:spcBef>
              <a:spcAft>
                <a:spcPts val="0"/>
              </a:spcAft>
              <a:buClr>
                <a:schemeClr val="dk1"/>
              </a:buClr>
              <a:buSzPts val="2000"/>
              <a:buFont typeface="Courier New"/>
              <a:buChar char="o"/>
            </a:pPr>
            <a:r>
              <a:rPr lang="en-US" sz="1800" dirty="0">
                <a:solidFill>
                  <a:schemeClr val="dk1"/>
                </a:solidFill>
                <a:latin typeface="Arial"/>
                <a:ea typeface="Arial"/>
                <a:cs typeface="Arial"/>
                <a:sym typeface="Arial"/>
              </a:rPr>
              <a:t>Current Employee Ratings</a:t>
            </a:r>
            <a:endParaRPr lang="en-US" sz="1600" dirty="0">
              <a:solidFill>
                <a:schemeClr val="dk1"/>
              </a:solidFill>
              <a:latin typeface="Calibri"/>
              <a:ea typeface="Calibri"/>
              <a:cs typeface="Calibri"/>
              <a:sym typeface="Calibri"/>
            </a:endParaRPr>
          </a:p>
          <a:p>
            <a:pPr marL="342900" marR="0" lvl="0" indent="-342900" algn="l" rtl="0">
              <a:spcBef>
                <a:spcPts val="0"/>
              </a:spcBef>
              <a:spcAft>
                <a:spcPts val="0"/>
              </a:spcAft>
              <a:buClr>
                <a:schemeClr val="dk1"/>
              </a:buClr>
              <a:buSzPts val="2000"/>
              <a:buFont typeface="Courier New"/>
              <a:buChar char="o"/>
            </a:pPr>
            <a:r>
              <a:rPr lang="en-US" sz="1800" dirty="0">
                <a:solidFill>
                  <a:schemeClr val="dk1"/>
                </a:solidFill>
                <a:latin typeface="Arial"/>
                <a:ea typeface="Arial"/>
                <a:cs typeface="Arial"/>
                <a:sym typeface="Arial"/>
              </a:rPr>
              <a:t>Department Type</a:t>
            </a:r>
            <a:endParaRPr lang="en-US" sz="1600" dirty="0">
              <a:solidFill>
                <a:schemeClr val="dk1"/>
              </a:solidFill>
              <a:latin typeface="Calibri"/>
              <a:ea typeface="Calibri"/>
              <a:cs typeface="Calibri"/>
              <a:sym typeface="Calibri"/>
            </a:endParaRPr>
          </a:p>
          <a:p>
            <a:pPr marL="342900" marR="0" lvl="0" indent="-342900" algn="l" rtl="0">
              <a:spcBef>
                <a:spcPts val="0"/>
              </a:spcBef>
              <a:spcAft>
                <a:spcPts val="0"/>
              </a:spcAft>
              <a:buClr>
                <a:schemeClr val="dk1"/>
              </a:buClr>
              <a:buSzPts val="2000"/>
              <a:buFont typeface="Courier New"/>
              <a:buChar char="o"/>
            </a:pPr>
            <a:r>
              <a:rPr lang="en-US" sz="1800" dirty="0">
                <a:solidFill>
                  <a:schemeClr val="dk1"/>
                </a:solidFill>
                <a:latin typeface="Arial"/>
                <a:ea typeface="Arial"/>
                <a:cs typeface="Arial"/>
                <a:sym typeface="Arial"/>
              </a:rPr>
              <a:t>Division</a:t>
            </a:r>
            <a:endParaRPr lang="en-US" sz="1600" dirty="0">
              <a:solidFill>
                <a:schemeClr val="dk1"/>
              </a:solidFill>
              <a:latin typeface="Calibri"/>
              <a:ea typeface="Calibri"/>
              <a:cs typeface="Calibri"/>
              <a:sym typeface="Calibri"/>
            </a:endParaRPr>
          </a:p>
          <a:p>
            <a:pPr marL="342900" marR="0" lvl="0" indent="-342900" algn="l" rtl="0">
              <a:spcBef>
                <a:spcPts val="0"/>
              </a:spcBef>
              <a:spcAft>
                <a:spcPts val="0"/>
              </a:spcAft>
              <a:buClr>
                <a:schemeClr val="dk1"/>
              </a:buClr>
              <a:buSzPts val="2000"/>
              <a:buFont typeface="Courier New"/>
              <a:buChar char="o"/>
            </a:pPr>
            <a:r>
              <a:rPr lang="en-US" sz="1800" dirty="0">
                <a:solidFill>
                  <a:schemeClr val="dk1"/>
                </a:solidFill>
                <a:latin typeface="Arial"/>
                <a:ea typeface="Arial"/>
                <a:cs typeface="Arial"/>
                <a:sym typeface="Arial"/>
              </a:rPr>
              <a:t>Job Function</a:t>
            </a:r>
            <a:endParaRPr lang="en-IN" dirty="0"/>
          </a:p>
        </p:txBody>
      </p:sp>
      <p:sp>
        <p:nvSpPr>
          <p:cNvPr id="9" name="TextBox 8">
            <a:extLst>
              <a:ext uri="{FF2B5EF4-FFF2-40B4-BE49-F238E27FC236}">
                <a16:creationId xmlns:a16="http://schemas.microsoft.com/office/drawing/2014/main" id="{E4F24195-9F95-9C78-5B3D-9728B1A20671}"/>
              </a:ext>
            </a:extLst>
          </p:cNvPr>
          <p:cNvSpPr txBox="1"/>
          <p:nvPr/>
        </p:nvSpPr>
        <p:spPr>
          <a:xfrm>
            <a:off x="3048965" y="5021388"/>
            <a:ext cx="6094070" cy="1477328"/>
          </a:xfrm>
          <a:prstGeom prst="rect">
            <a:avLst/>
          </a:prstGeom>
          <a:noFill/>
        </p:spPr>
        <p:txBody>
          <a:bodyPr wrap="square">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dirty="0">
                <a:solidFill>
                  <a:srgbClr val="000000"/>
                </a:solidFill>
                <a:latin typeface="Calibri"/>
                <a:ea typeface="Calibri"/>
                <a:cs typeface="Calibri"/>
                <a:sym typeface="Calibri"/>
              </a:rPr>
              <a:t>PERFORMANCE LEVEL:</a:t>
            </a: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dirty="0">
                <a:solidFill>
                  <a:srgbClr val="000000"/>
                </a:solidFill>
                <a:latin typeface="Calibri"/>
                <a:ea typeface="Calibri"/>
                <a:cs typeface="Calibri"/>
                <a:sym typeface="Calibri"/>
              </a:rPr>
              <a:t>Performance level was converted from numerical value to alphabetical values by using this formula,</a:t>
            </a: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dirty="0">
                <a:solidFill>
                  <a:srgbClr val="000000"/>
                </a:solidFill>
                <a:latin typeface="Calibri"/>
                <a:ea typeface="Calibri"/>
                <a:cs typeface="Calibri"/>
                <a:sym typeface="Calibri"/>
              </a:rPr>
              <a:t>•Performance level =IFS(Z8&gt;=5,"VERY HIGH", Z8&gt;=4,"HIGH",Z8&gt;=3,"MED", TRUE, "LOW")</a:t>
            </a:r>
          </a:p>
        </p:txBody>
      </p:sp>
    </p:spTree>
    <p:extLst>
      <p:ext uri="{BB962C8B-B14F-4D97-AF65-F5344CB8AC3E}">
        <p14:creationId xmlns:p14="http://schemas.microsoft.com/office/powerpoint/2010/main" val="18563140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7E6D6-C63D-4A7C-B1F1-1E8117B25D1A}"/>
              </a:ext>
            </a:extLst>
          </p:cNvPr>
          <p:cNvSpPr>
            <a:spLocks noGrp="1"/>
          </p:cNvSpPr>
          <p:nvPr>
            <p:ph type="title"/>
          </p:nvPr>
        </p:nvSpPr>
        <p:spPr>
          <a:xfrm>
            <a:off x="560039" y="504130"/>
            <a:ext cx="4275138" cy="830997"/>
          </a:xfrm>
        </p:spPr>
        <p:txBody>
          <a:bodyPr/>
          <a:lstStyle/>
          <a:p>
            <a:r>
              <a:rPr lang="en-IN" sz="4800" b="1" dirty="0">
                <a:solidFill>
                  <a:schemeClr val="dk1"/>
                </a:solidFill>
                <a:latin typeface="Trebuchet MS"/>
                <a:ea typeface="Trebuchet MS"/>
                <a:cs typeface="Trebuchet MS"/>
                <a:sym typeface="Trebuchet MS"/>
              </a:rPr>
              <a:t>MODELLING</a:t>
            </a:r>
            <a:br>
              <a:rPr lang="en-IN" sz="4800" dirty="0">
                <a:solidFill>
                  <a:schemeClr val="dk1"/>
                </a:solidFill>
                <a:latin typeface="Trebuchet MS"/>
                <a:ea typeface="Trebuchet MS"/>
                <a:cs typeface="Trebuchet MS"/>
                <a:sym typeface="Trebuchet MS"/>
              </a:rPr>
            </a:br>
            <a:endParaRPr lang="en-US" dirty="0"/>
          </a:p>
        </p:txBody>
      </p:sp>
      <p:pic>
        <p:nvPicPr>
          <p:cNvPr id="25" name="Picture Placeholder 4" descr="close up of building">
            <a:extLst>
              <a:ext uri="{FF2B5EF4-FFF2-40B4-BE49-F238E27FC236}">
                <a16:creationId xmlns:a16="http://schemas.microsoft.com/office/drawing/2014/main" id="{B43125FE-4923-4B38-ADD6-3F547696AB11}"/>
              </a:ext>
            </a:extLst>
          </p:cNvPr>
          <p:cNvPicPr>
            <a:picLocks noGrp="1" noChangeAspect="1"/>
          </p:cNvPicPr>
          <p:nvPr>
            <p:ph type="pic" sz="quarter" idx="17"/>
          </p:nvPr>
        </p:nvPicPr>
        <p:blipFill rotWithShape="1">
          <a:blip r:embed="rId2"/>
          <a:srcRect t="10082" b="10082"/>
          <a:stretch/>
        </p:blipFill>
        <p:spPr>
          <a:xfrm>
            <a:off x="9261475" y="0"/>
            <a:ext cx="2930525" cy="1560513"/>
          </a:xfrm>
        </p:spPr>
      </p:pic>
      <p:sp>
        <p:nvSpPr>
          <p:cNvPr id="15" name="Google Shape;203;p17">
            <a:extLst>
              <a:ext uri="{FF2B5EF4-FFF2-40B4-BE49-F238E27FC236}">
                <a16:creationId xmlns:a16="http://schemas.microsoft.com/office/drawing/2014/main" id="{874CE7FB-71F2-2867-3CFD-088AE5F5790F}"/>
              </a:ext>
            </a:extLst>
          </p:cNvPr>
          <p:cNvSpPr txBox="1"/>
          <p:nvPr/>
        </p:nvSpPr>
        <p:spPr>
          <a:xfrm>
            <a:off x="806682" y="1335127"/>
            <a:ext cx="4275138" cy="147728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1800"/>
              <a:buFont typeface="Arial"/>
              <a:buNone/>
            </a:pPr>
            <a:r>
              <a:rPr lang="en-IN" sz="1800" dirty="0">
                <a:solidFill>
                  <a:schemeClr val="dk1"/>
                </a:solidFill>
                <a:latin typeface="Arial"/>
                <a:ea typeface="Arial"/>
                <a:cs typeface="Arial"/>
                <a:sym typeface="Arial"/>
              </a:rPr>
              <a:t> </a:t>
            </a:r>
            <a:r>
              <a:rPr lang="en-IN" sz="1800" u="sng" dirty="0">
                <a:solidFill>
                  <a:schemeClr val="dk1"/>
                </a:solidFill>
                <a:latin typeface="Arial"/>
                <a:ea typeface="Arial"/>
                <a:cs typeface="Arial"/>
                <a:sym typeface="Arial"/>
              </a:rPr>
              <a:t>Summary/Pivot Table</a:t>
            </a:r>
            <a:endParaRPr sz="1800" dirty="0">
              <a:solidFill>
                <a:schemeClr val="dk1"/>
              </a:solidFill>
              <a:latin typeface="Calibri"/>
              <a:ea typeface="Calibri"/>
              <a:cs typeface="Calibri"/>
              <a:sym typeface="Calibri"/>
            </a:endParaRPr>
          </a:p>
          <a:p>
            <a:pPr marR="0" lvl="0" algn="l" rtl="0">
              <a:spcBef>
                <a:spcPts val="0"/>
              </a:spcBef>
              <a:spcAft>
                <a:spcPts val="0"/>
              </a:spcAft>
              <a:buClr>
                <a:schemeClr val="dk1"/>
              </a:buClr>
              <a:buSzPts val="1800"/>
            </a:pPr>
            <a:endParaRPr lang="en-IN" dirty="0">
              <a:solidFill>
                <a:schemeClr val="dk1"/>
              </a:solidFill>
              <a:latin typeface="Arial"/>
              <a:ea typeface="Arial"/>
              <a:cs typeface="Arial"/>
              <a:sym typeface="Arial"/>
            </a:endParaRPr>
          </a:p>
          <a:p>
            <a:pPr marR="0" lvl="0" algn="l" rtl="0">
              <a:spcBef>
                <a:spcPts val="0"/>
              </a:spcBef>
              <a:spcAft>
                <a:spcPts val="0"/>
              </a:spcAft>
              <a:buClr>
                <a:schemeClr val="dk1"/>
              </a:buClr>
              <a:buSzPts val="1800"/>
            </a:pPr>
            <a:r>
              <a:rPr lang="en-IN" sz="1800" u="sng" dirty="0">
                <a:solidFill>
                  <a:schemeClr val="dk1"/>
                </a:solidFill>
                <a:latin typeface="Arial"/>
                <a:ea typeface="Arial"/>
                <a:cs typeface="Arial"/>
                <a:sym typeface="Arial"/>
              </a:rPr>
              <a:t>Features/Techniques Used</a:t>
            </a:r>
            <a:endParaRPr sz="1800"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800"/>
              <a:buFont typeface="Calibri"/>
              <a:buNone/>
            </a:pPr>
            <a:endParaRPr sz="1800" dirty="0">
              <a:solidFill>
                <a:schemeClr val="dk1"/>
              </a:solidFill>
              <a:latin typeface="Arial"/>
              <a:ea typeface="Arial"/>
              <a:cs typeface="Arial"/>
              <a:sym typeface="Arial"/>
            </a:endParaRPr>
          </a:p>
          <a:p>
            <a:pPr marL="0" marR="0" lvl="0" indent="0" algn="l" rtl="0">
              <a:spcBef>
                <a:spcPts val="0"/>
              </a:spcBef>
              <a:spcAft>
                <a:spcPts val="0"/>
              </a:spcAft>
              <a:buClr>
                <a:schemeClr val="dk1"/>
              </a:buClr>
              <a:buSzPts val="1800"/>
              <a:buFont typeface="Calibri"/>
              <a:buNone/>
            </a:pPr>
            <a:endParaRPr sz="1800" dirty="0">
              <a:solidFill>
                <a:schemeClr val="dk1"/>
              </a:solidFill>
              <a:latin typeface="Calibri"/>
              <a:ea typeface="Calibri"/>
              <a:cs typeface="Calibri"/>
              <a:sym typeface="Calibri"/>
            </a:endParaRPr>
          </a:p>
        </p:txBody>
      </p:sp>
      <p:graphicFrame>
        <p:nvGraphicFramePr>
          <p:cNvPr id="16" name="Table 15">
            <a:extLst>
              <a:ext uri="{FF2B5EF4-FFF2-40B4-BE49-F238E27FC236}">
                <a16:creationId xmlns:a16="http://schemas.microsoft.com/office/drawing/2014/main" id="{0D16D45B-587F-FF14-3DD6-979472E23D2D}"/>
              </a:ext>
            </a:extLst>
          </p:cNvPr>
          <p:cNvGraphicFramePr>
            <a:graphicFrameLocks noGrp="1"/>
          </p:cNvGraphicFramePr>
          <p:nvPr>
            <p:extLst>
              <p:ext uri="{D42A27DB-BD31-4B8C-83A1-F6EECF244321}">
                <p14:modId xmlns:p14="http://schemas.microsoft.com/office/powerpoint/2010/main" val="3304425518"/>
              </p:ext>
            </p:extLst>
          </p:nvPr>
        </p:nvGraphicFramePr>
        <p:xfrm>
          <a:off x="2403163" y="2498261"/>
          <a:ext cx="5850600" cy="2290300"/>
        </p:xfrm>
        <a:graphic>
          <a:graphicData uri="http://schemas.openxmlformats.org/drawingml/2006/table">
            <a:tbl>
              <a:tblPr firstRow="1" bandRow="1">
                <a:noFill/>
              </a:tblPr>
              <a:tblGrid>
                <a:gridCol w="3268450">
                  <a:extLst>
                    <a:ext uri="{9D8B030D-6E8A-4147-A177-3AD203B41FA5}">
                      <a16:colId xmlns:a16="http://schemas.microsoft.com/office/drawing/2014/main" val="794109938"/>
                    </a:ext>
                  </a:extLst>
                </a:gridCol>
                <a:gridCol w="2582150">
                  <a:extLst>
                    <a:ext uri="{9D8B030D-6E8A-4147-A177-3AD203B41FA5}">
                      <a16:colId xmlns:a16="http://schemas.microsoft.com/office/drawing/2014/main" val="2632925496"/>
                    </a:ext>
                  </a:extLst>
                </a:gridCol>
              </a:tblGrid>
              <a:tr h="487700">
                <a:tc>
                  <a:txBody>
                    <a:bodyPr/>
                    <a:lstStyle/>
                    <a:p>
                      <a:pPr marL="0" marR="0" lvl="0" indent="0" algn="l" rtl="0">
                        <a:lnSpc>
                          <a:spcPct val="100000"/>
                        </a:lnSpc>
                        <a:spcBef>
                          <a:spcPts val="0"/>
                        </a:spcBef>
                        <a:spcAft>
                          <a:spcPts val="0"/>
                        </a:spcAft>
                        <a:buSzPts val="1400"/>
                        <a:buFont typeface="Arial"/>
                        <a:buNone/>
                      </a:pPr>
                      <a:r>
                        <a:rPr lang="en-IN" sz="1400" u="none" strike="noStrike" cap="none">
                          <a:latin typeface="Arial"/>
                          <a:ea typeface="Arial"/>
                          <a:cs typeface="Arial"/>
                          <a:sym typeface="Arial"/>
                        </a:rPr>
                        <a:t>TECHNIQUES USED</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SzPts val="1400"/>
                        <a:buFont typeface="Arial"/>
                        <a:buNone/>
                      </a:pPr>
                      <a:r>
                        <a:rPr lang="en-IN" sz="1400" u="none" strike="noStrike" cap="none" dirty="0">
                          <a:latin typeface="Arial"/>
                          <a:ea typeface="Arial"/>
                          <a:cs typeface="Arial"/>
                          <a:sym typeface="Arial"/>
                        </a:rPr>
                        <a:t>EXPLANATION (WHY)</a:t>
                      </a:r>
                      <a:endParaRPr sz="1800" u="none" strike="noStrike" cap="none" dirty="0"/>
                    </a:p>
                  </a:txBody>
                  <a:tcPr marL="91450" marR="91450" marT="45725" marB="45725"/>
                </a:tc>
                <a:extLst>
                  <a:ext uri="{0D108BD9-81ED-4DB2-BD59-A6C34878D82A}">
                    <a16:rowId xmlns:a16="http://schemas.microsoft.com/office/drawing/2014/main" val="3090789836"/>
                  </a:ext>
                </a:extLst>
              </a:tr>
              <a:tr h="827200">
                <a:tc>
                  <a:txBody>
                    <a:bodyPr/>
                    <a:lstStyle/>
                    <a:p>
                      <a:pPr marL="0" marR="0" lvl="0" indent="0" algn="l" rtl="0">
                        <a:lnSpc>
                          <a:spcPct val="100000"/>
                        </a:lnSpc>
                        <a:spcBef>
                          <a:spcPts val="0"/>
                        </a:spcBef>
                        <a:spcAft>
                          <a:spcPts val="0"/>
                        </a:spcAft>
                        <a:buSzPts val="1400"/>
                        <a:buFont typeface="Arial"/>
                        <a:buNone/>
                      </a:pPr>
                      <a:r>
                        <a:rPr lang="en-IN" sz="1400" u="none" strike="noStrike" cap="none">
                          <a:latin typeface="Arial"/>
                          <a:ea typeface="Arial"/>
                          <a:cs typeface="Arial"/>
                          <a:sym typeface="Arial"/>
                        </a:rPr>
                        <a:t>Formula</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SzPts val="1400"/>
                        <a:buFont typeface="Arial"/>
                        <a:buNone/>
                      </a:pPr>
                      <a:r>
                        <a:rPr lang="en-IN" sz="1400" u="none" strike="noStrike" cap="none" dirty="0">
                          <a:latin typeface="Arial"/>
                          <a:ea typeface="Arial"/>
                          <a:cs typeface="Arial"/>
                          <a:sym typeface="Arial"/>
                        </a:rPr>
                        <a:t>Calculate Employee Performance Level</a:t>
                      </a:r>
                      <a:endParaRPr sz="1800" u="none" strike="noStrike" cap="none" dirty="0"/>
                    </a:p>
                  </a:txBody>
                  <a:tcPr marL="91450" marR="91450" marT="45725" marB="45725"/>
                </a:tc>
                <a:extLst>
                  <a:ext uri="{0D108BD9-81ED-4DB2-BD59-A6C34878D82A}">
                    <a16:rowId xmlns:a16="http://schemas.microsoft.com/office/drawing/2014/main" val="3788016478"/>
                  </a:ext>
                </a:extLst>
              </a:tr>
              <a:tr h="487700">
                <a:tc>
                  <a:txBody>
                    <a:bodyPr/>
                    <a:lstStyle/>
                    <a:p>
                      <a:pPr marL="0" marR="0" lvl="0" indent="0" algn="l" rtl="0">
                        <a:lnSpc>
                          <a:spcPct val="100000"/>
                        </a:lnSpc>
                        <a:spcBef>
                          <a:spcPts val="0"/>
                        </a:spcBef>
                        <a:spcAft>
                          <a:spcPts val="0"/>
                        </a:spcAft>
                        <a:buSzPts val="1400"/>
                        <a:buFont typeface="Arial"/>
                        <a:buNone/>
                      </a:pPr>
                      <a:r>
                        <a:rPr lang="en-IN" sz="1400" u="none" strike="noStrike" cap="none">
                          <a:latin typeface="Arial"/>
                          <a:ea typeface="Arial"/>
                          <a:cs typeface="Arial"/>
                          <a:sym typeface="Arial"/>
                        </a:rPr>
                        <a:t>Pivot Table</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SzPts val="1400"/>
                        <a:buFont typeface="Arial"/>
                        <a:buNone/>
                      </a:pPr>
                      <a:r>
                        <a:rPr lang="en-IN" sz="1400" u="none" strike="noStrike" cap="none" dirty="0">
                          <a:latin typeface="Arial"/>
                          <a:ea typeface="Arial"/>
                          <a:cs typeface="Arial"/>
                          <a:sym typeface="Arial"/>
                        </a:rPr>
                        <a:t>Summarise</a:t>
                      </a:r>
                      <a:endParaRPr sz="1800" u="none" strike="noStrike" cap="none" dirty="0"/>
                    </a:p>
                  </a:txBody>
                  <a:tcPr marL="91450" marR="91450" marT="45725" marB="45725"/>
                </a:tc>
                <a:extLst>
                  <a:ext uri="{0D108BD9-81ED-4DB2-BD59-A6C34878D82A}">
                    <a16:rowId xmlns:a16="http://schemas.microsoft.com/office/drawing/2014/main" val="3271759754"/>
                  </a:ext>
                </a:extLst>
              </a:tr>
              <a:tr h="487700">
                <a:tc>
                  <a:txBody>
                    <a:bodyPr/>
                    <a:lstStyle/>
                    <a:p>
                      <a:pPr marL="0" marR="0" lvl="0" indent="0" algn="l" rtl="0">
                        <a:lnSpc>
                          <a:spcPct val="100000"/>
                        </a:lnSpc>
                        <a:spcBef>
                          <a:spcPts val="0"/>
                        </a:spcBef>
                        <a:spcAft>
                          <a:spcPts val="0"/>
                        </a:spcAft>
                        <a:buSzPts val="1400"/>
                        <a:buFont typeface="Arial"/>
                        <a:buNone/>
                      </a:pPr>
                      <a:r>
                        <a:rPr lang="en-IN" sz="1400" u="none" strike="noStrike" cap="none">
                          <a:latin typeface="Arial"/>
                          <a:ea typeface="Arial"/>
                          <a:cs typeface="Arial"/>
                          <a:sym typeface="Arial"/>
                        </a:rPr>
                        <a:t>Graph</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SzPts val="1400"/>
                        <a:buFont typeface="Arial"/>
                        <a:buNone/>
                      </a:pPr>
                      <a:r>
                        <a:rPr lang="en-IN" sz="1400" u="none" strike="noStrike" cap="none" dirty="0">
                          <a:latin typeface="Arial"/>
                          <a:ea typeface="Arial"/>
                          <a:cs typeface="Arial"/>
                          <a:sym typeface="Arial"/>
                        </a:rPr>
                        <a:t>Data Visualisation</a:t>
                      </a:r>
                      <a:endParaRPr sz="1800" u="none" strike="noStrike" cap="none" dirty="0"/>
                    </a:p>
                  </a:txBody>
                  <a:tcPr marL="91450" marR="91450" marT="45725" marB="45725"/>
                </a:tc>
                <a:extLst>
                  <a:ext uri="{0D108BD9-81ED-4DB2-BD59-A6C34878D82A}">
                    <a16:rowId xmlns:a16="http://schemas.microsoft.com/office/drawing/2014/main" val="629019822"/>
                  </a:ext>
                </a:extLst>
              </a:tr>
            </a:tbl>
          </a:graphicData>
        </a:graphic>
      </p:graphicFrame>
      <p:sp>
        <p:nvSpPr>
          <p:cNvPr id="18" name="TextBox 17">
            <a:extLst>
              <a:ext uri="{FF2B5EF4-FFF2-40B4-BE49-F238E27FC236}">
                <a16:creationId xmlns:a16="http://schemas.microsoft.com/office/drawing/2014/main" id="{7BA6DC66-50CD-96D7-4B70-9406B36A8622}"/>
              </a:ext>
            </a:extLst>
          </p:cNvPr>
          <p:cNvSpPr txBox="1"/>
          <p:nvPr/>
        </p:nvSpPr>
        <p:spPr>
          <a:xfrm>
            <a:off x="1051003" y="5199707"/>
            <a:ext cx="6094140" cy="646331"/>
          </a:xfrm>
          <a:prstGeom prst="rect">
            <a:avLst/>
          </a:prstGeom>
          <a:noFill/>
        </p:spPr>
        <p:txBody>
          <a:bodyPr wrap="square">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dirty="0">
                <a:solidFill>
                  <a:srgbClr val="000000"/>
                </a:solidFill>
                <a:latin typeface="Calibri"/>
                <a:ea typeface="Calibri"/>
                <a:cs typeface="Calibri"/>
                <a:sym typeface="Calibri"/>
              </a:rPr>
              <a:t>Graph representation</a:t>
            </a:r>
          </a:p>
          <a:p>
            <a:pPr marL="0" marR="0" lvl="0" indent="0" algn="l" rtl="0">
              <a:lnSpc>
                <a:spcPct val="100000"/>
              </a:lnSpc>
              <a:spcBef>
                <a:spcPts val="0"/>
              </a:spcBef>
              <a:spcAft>
                <a:spcPts val="0"/>
              </a:spcAft>
              <a:buClr>
                <a:srgbClr val="000000"/>
              </a:buClr>
              <a:buSzPts val="2400"/>
              <a:buFont typeface="Arial"/>
              <a:buNone/>
            </a:pPr>
            <a:r>
              <a:rPr lang="en-US" sz="1800" b="0" i="0" u="none" strike="noStrike" cap="none" dirty="0">
                <a:solidFill>
                  <a:srgbClr val="000000"/>
                </a:solidFill>
                <a:latin typeface="Calibri"/>
                <a:ea typeface="Calibri"/>
                <a:cs typeface="Calibri"/>
                <a:sym typeface="Calibri"/>
              </a:rPr>
              <a:t>Graph is used for </a:t>
            </a:r>
            <a:r>
              <a:rPr lang="en-US" sz="1800" b="0" i="0" u="none" strike="noStrike" cap="none" dirty="0" err="1">
                <a:solidFill>
                  <a:srgbClr val="000000"/>
                </a:solidFill>
                <a:latin typeface="Calibri"/>
                <a:ea typeface="Calibri"/>
                <a:cs typeface="Calibri"/>
                <a:sym typeface="Calibri"/>
              </a:rPr>
              <a:t>visualisation</a:t>
            </a:r>
            <a:r>
              <a:rPr lang="en-US" sz="1800" b="0" i="0" u="none" strike="noStrike" cap="none" dirty="0">
                <a:solidFill>
                  <a:srgbClr val="000000"/>
                </a:solidFill>
                <a:latin typeface="Calibri"/>
                <a:ea typeface="Calibri"/>
                <a:cs typeface="Calibri"/>
                <a:sym typeface="Calibri"/>
              </a:rPr>
              <a:t> of the data</a:t>
            </a:r>
            <a:endParaRPr lang="en-IN" dirty="0"/>
          </a:p>
        </p:txBody>
      </p:sp>
    </p:spTree>
    <p:extLst>
      <p:ext uri="{BB962C8B-B14F-4D97-AF65-F5344CB8AC3E}">
        <p14:creationId xmlns:p14="http://schemas.microsoft.com/office/powerpoint/2010/main" val="30073785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2" name="Picture Placeholder 3" descr="close up of building">
            <a:extLst>
              <a:ext uri="{FF2B5EF4-FFF2-40B4-BE49-F238E27FC236}">
                <a16:creationId xmlns:a16="http://schemas.microsoft.com/office/drawing/2014/main" id="{5A9FCEFE-ADCB-4861-8CEA-A074136512A6}"/>
              </a:ext>
            </a:extLst>
          </p:cNvPr>
          <p:cNvPicPr>
            <a:picLocks noGrp="1" noChangeAspect="1"/>
          </p:cNvPicPr>
          <p:nvPr>
            <p:ph type="pic" sz="quarter" idx="20"/>
          </p:nvPr>
        </p:nvPicPr>
        <p:blipFill>
          <a:blip r:embed="rId2"/>
          <a:srcRect t="13712" b="13712"/>
          <a:stretch>
            <a:fillRect/>
          </a:stretch>
        </p:blipFill>
        <p:spPr>
          <a:xfrm>
            <a:off x="9393238" y="0"/>
            <a:ext cx="2798762" cy="1354138"/>
          </a:xfrm>
          <a:custGeom>
            <a:avLst/>
            <a:gdLst>
              <a:gd name="connsiteX0" fmla="*/ 316595 w 2798762"/>
              <a:gd name="connsiteY0" fmla="*/ 369378 h 1635849"/>
              <a:gd name="connsiteX1" fmla="*/ 1152465 w 2798762"/>
              <a:gd name="connsiteY1" fmla="*/ 369378 h 1635849"/>
              <a:gd name="connsiteX2" fmla="*/ 1469083 w 2798762"/>
              <a:gd name="connsiteY2" fmla="*/ 1002614 h 1635849"/>
              <a:gd name="connsiteX3" fmla="*/ 1152465 w 2798762"/>
              <a:gd name="connsiteY3" fmla="*/ 1635849 h 1635849"/>
              <a:gd name="connsiteX4" fmla="*/ 316595 w 2798762"/>
              <a:gd name="connsiteY4" fmla="*/ 1635849 h 1635849"/>
              <a:gd name="connsiteX5" fmla="*/ 0 w 2798762"/>
              <a:gd name="connsiteY5" fmla="*/ 1002660 h 1635849"/>
              <a:gd name="connsiteX6" fmla="*/ 0 w 2798762"/>
              <a:gd name="connsiteY6" fmla="*/ 1002568 h 1635849"/>
              <a:gd name="connsiteX7" fmla="*/ 1193125 w 2798762"/>
              <a:gd name="connsiteY7" fmla="*/ 0 h 1635849"/>
              <a:gd name="connsiteX8" fmla="*/ 2798762 w 2798762"/>
              <a:gd name="connsiteY8" fmla="*/ 0 h 1635849"/>
              <a:gd name="connsiteX9" fmla="*/ 2798762 w 2798762"/>
              <a:gd name="connsiteY9" fmla="*/ 786966 h 1635849"/>
              <a:gd name="connsiteX10" fmla="*/ 2719777 w 2798762"/>
              <a:gd name="connsiteY10" fmla="*/ 944936 h 1635849"/>
              <a:gd name="connsiteX11" fmla="*/ 1582346 w 2798762"/>
              <a:gd name="connsiteY11" fmla="*/ 944936 h 1635849"/>
              <a:gd name="connsiteX12" fmla="*/ 1151501 w 2798762"/>
              <a:gd name="connsiteY12" fmla="*/ 83246 h 1635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798762" h="1635849">
                <a:moveTo>
                  <a:pt x="316595" y="369378"/>
                </a:moveTo>
                <a:lnTo>
                  <a:pt x="1152465" y="369378"/>
                </a:lnTo>
                <a:lnTo>
                  <a:pt x="1469083" y="1002614"/>
                </a:lnTo>
                <a:lnTo>
                  <a:pt x="1152465" y="1635849"/>
                </a:lnTo>
                <a:lnTo>
                  <a:pt x="316595" y="1635849"/>
                </a:lnTo>
                <a:lnTo>
                  <a:pt x="0" y="1002660"/>
                </a:lnTo>
                <a:lnTo>
                  <a:pt x="0" y="1002568"/>
                </a:lnTo>
                <a:close/>
                <a:moveTo>
                  <a:pt x="1193125" y="0"/>
                </a:moveTo>
                <a:lnTo>
                  <a:pt x="2798762" y="0"/>
                </a:lnTo>
                <a:lnTo>
                  <a:pt x="2798762" y="786966"/>
                </a:lnTo>
                <a:lnTo>
                  <a:pt x="2719777" y="944936"/>
                </a:lnTo>
                <a:lnTo>
                  <a:pt x="1582346" y="944936"/>
                </a:lnTo>
                <a:lnTo>
                  <a:pt x="1151501" y="83246"/>
                </a:lnTo>
                <a:close/>
              </a:path>
            </a:pathLst>
          </a:custGeom>
        </p:spPr>
      </p:pic>
      <p:pic>
        <p:nvPicPr>
          <p:cNvPr id="28" name="Graphic 27">
            <a:extLst>
              <a:ext uri="{FF2B5EF4-FFF2-40B4-BE49-F238E27FC236}">
                <a16:creationId xmlns:a16="http://schemas.microsoft.com/office/drawing/2014/main" id="{B1F07F7C-40C5-D5CB-D7F1-B382C43BE725}"/>
              </a:ext>
            </a:extLst>
          </p:cNvPr>
          <p:cNvPicPr>
            <a:picLocks noChangeAspect="1"/>
          </p:cNvPicPr>
          <p:nvPr/>
        </p:nvPicPr>
        <p:blipFill>
          <a:blip r:embed="rId3">
            <a:extLst>
              <a:ext uri="{96DAC541-7B7A-43D3-8B79-37D633B846F1}">
                <asvg:svgBlip xmlns:asvg="http://schemas.microsoft.com/office/drawing/2016/SVG/main" r:embed="rId3"/>
              </a:ext>
            </a:extLst>
          </a:blip>
          <a:stretch>
            <a:fillRect/>
          </a:stretch>
        </p:blipFill>
        <p:spPr>
          <a:xfrm>
            <a:off x="1383030" y="1354138"/>
            <a:ext cx="7155180" cy="4440872"/>
          </a:xfrm>
          <a:prstGeom prst="rect">
            <a:avLst/>
          </a:prstGeom>
        </p:spPr>
      </p:pic>
      <p:sp>
        <p:nvSpPr>
          <p:cNvPr id="32" name="TextBox 31">
            <a:extLst>
              <a:ext uri="{FF2B5EF4-FFF2-40B4-BE49-F238E27FC236}">
                <a16:creationId xmlns:a16="http://schemas.microsoft.com/office/drawing/2014/main" id="{B9EB135D-4E4A-DFA5-88AD-92081898C187}"/>
              </a:ext>
            </a:extLst>
          </p:cNvPr>
          <p:cNvSpPr txBox="1"/>
          <p:nvPr/>
        </p:nvSpPr>
        <p:spPr>
          <a:xfrm>
            <a:off x="1268730" y="250587"/>
            <a:ext cx="5040630" cy="646331"/>
          </a:xfrm>
          <a:prstGeom prst="rect">
            <a:avLst/>
          </a:prstGeom>
          <a:noFill/>
        </p:spPr>
        <p:txBody>
          <a:bodyPr wrap="square">
            <a:spAutoFit/>
          </a:bodyPr>
          <a:lstStyle/>
          <a:p>
            <a:r>
              <a:rPr lang="en-IN" sz="3600" b="1" i="0">
                <a:solidFill>
                  <a:schemeClr val="dk1"/>
                </a:solidFill>
                <a:latin typeface="Trebuchet MS"/>
                <a:ea typeface="Trebuchet MS"/>
                <a:cs typeface="Trebuchet MS"/>
                <a:sym typeface="Trebuchet MS"/>
              </a:rPr>
              <a:t>RESULT</a:t>
            </a:r>
            <a:endParaRPr lang="en-IN" sz="3600" dirty="0"/>
          </a:p>
        </p:txBody>
      </p:sp>
    </p:spTree>
    <p:extLst>
      <p:ext uri="{BB962C8B-B14F-4D97-AF65-F5344CB8AC3E}">
        <p14:creationId xmlns:p14="http://schemas.microsoft.com/office/powerpoint/2010/main" val="39036089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FEF304F5-32C5-4869-B185-859B567855A8}"/>
              </a:ext>
            </a:extLst>
          </p:cNvPr>
          <p:cNvSpPr>
            <a:spLocks noGrp="1"/>
          </p:cNvSpPr>
          <p:nvPr>
            <p:ph type="title"/>
          </p:nvPr>
        </p:nvSpPr>
        <p:spPr/>
        <p:txBody>
          <a:bodyPr/>
          <a:lstStyle/>
          <a:p>
            <a:r>
              <a:rPr lang="en-US" dirty="0"/>
              <a:t>Conclusion</a:t>
            </a:r>
          </a:p>
        </p:txBody>
      </p:sp>
      <p:sp>
        <p:nvSpPr>
          <p:cNvPr id="7" name="Text Placeholder 6">
            <a:extLst>
              <a:ext uri="{FF2B5EF4-FFF2-40B4-BE49-F238E27FC236}">
                <a16:creationId xmlns:a16="http://schemas.microsoft.com/office/drawing/2014/main" id="{B21C28F5-3CA3-4B78-B5C9-550C00BB3174}"/>
              </a:ext>
            </a:extLst>
          </p:cNvPr>
          <p:cNvSpPr>
            <a:spLocks noGrp="1"/>
          </p:cNvSpPr>
          <p:nvPr>
            <p:ph type="body" sz="quarter" idx="12"/>
          </p:nvPr>
        </p:nvSpPr>
        <p:spPr>
          <a:xfrm>
            <a:off x="660400" y="2044701"/>
            <a:ext cx="4275138" cy="3178810"/>
          </a:xfrm>
        </p:spPr>
        <p:txBody>
          <a:bodyPr/>
          <a:lstStyle/>
          <a:p>
            <a:pPr marL="0" marR="0" lvl="0" indent="0" algn="l" rtl="0">
              <a:spcBef>
                <a:spcPts val="0"/>
              </a:spcBef>
              <a:spcAft>
                <a:spcPts val="0"/>
              </a:spcAft>
              <a:buNone/>
            </a:pPr>
            <a:r>
              <a:rPr lang="en-US" sz="1800" dirty="0">
                <a:solidFill>
                  <a:schemeClr val="dk1"/>
                </a:solidFill>
                <a:latin typeface="Arial"/>
                <a:ea typeface="Arial"/>
                <a:cs typeface="Arial"/>
                <a:sym typeface="Arial"/>
              </a:rPr>
              <a:t> </a:t>
            </a:r>
            <a:r>
              <a:rPr lang="en-US" sz="1000" dirty="0">
                <a:solidFill>
                  <a:schemeClr val="dk1"/>
                </a:solidFill>
                <a:latin typeface="Arial"/>
                <a:ea typeface="Arial"/>
                <a:cs typeface="Arial"/>
                <a:sym typeface="Arial"/>
              </a:rPr>
              <a:t>While comparing the performance of the employees, the number of employees are higher in number in average performing category. High level and very high level employees are very few in number. So, the management should motivate the average performing employees to perform better and be effective. They can motivate these employees by giving them different levels of tasks based on their performance and strength. </a:t>
            </a:r>
            <a:endParaRPr lang="en-US" sz="1000" dirty="0"/>
          </a:p>
          <a:p>
            <a:pPr marL="0" marR="0" lvl="0" indent="0" algn="l" rtl="0">
              <a:spcBef>
                <a:spcPts val="0"/>
              </a:spcBef>
              <a:spcAft>
                <a:spcPts val="0"/>
              </a:spcAft>
              <a:buNone/>
            </a:pPr>
            <a:r>
              <a:rPr lang="en-US" sz="1000" dirty="0">
                <a:solidFill>
                  <a:schemeClr val="dk1"/>
                </a:solidFill>
                <a:latin typeface="Arial"/>
                <a:ea typeface="Arial"/>
                <a:cs typeface="Arial"/>
                <a:sym typeface="Arial"/>
              </a:rPr>
              <a:t>                                               To conclude, medium performing employees are large in number. We need to motivate them for a better outcome. There are ups and downs in the performance of the employees.  High Level performing employees in WBL Business Unit are more in number when compared to other departments </a:t>
            </a:r>
            <a:r>
              <a:rPr lang="en-US" sz="1000" b="0" i="0" dirty="0">
                <a:solidFill>
                  <a:srgbClr val="0D0D0D"/>
                </a:solidFill>
                <a:latin typeface="Times New Roman"/>
                <a:ea typeface="Times New Roman"/>
                <a:cs typeface="Times New Roman"/>
                <a:sym typeface="Times New Roman"/>
              </a:rPr>
              <a:t>Problem.</a:t>
            </a:r>
            <a:endParaRPr lang="en-US" sz="1000" dirty="0"/>
          </a:p>
        </p:txBody>
      </p:sp>
      <p:pic>
        <p:nvPicPr>
          <p:cNvPr id="11" name="Picture Placeholder 10" descr="close up of building">
            <a:extLst>
              <a:ext uri="{FF2B5EF4-FFF2-40B4-BE49-F238E27FC236}">
                <a16:creationId xmlns:a16="http://schemas.microsoft.com/office/drawing/2014/main" id="{1CE2008D-DBCE-465F-90DA-B28A4E525131}"/>
              </a:ext>
            </a:extLst>
          </p:cNvPr>
          <p:cNvPicPr>
            <a:picLocks noGrp="1" noChangeAspect="1"/>
          </p:cNvPicPr>
          <p:nvPr>
            <p:ph type="pic" sz="quarter" idx="10"/>
          </p:nvPr>
        </p:nvPicPr>
        <p:blipFill>
          <a:blip r:embed="rId3"/>
          <a:srcRect l="15351" r="15351"/>
          <a:stretch>
            <a:fillRect/>
          </a:stretch>
        </p:blipFill>
        <p:spPr/>
      </p:pic>
    </p:spTree>
    <p:extLst>
      <p:ext uri="{BB962C8B-B14F-4D97-AF65-F5344CB8AC3E}">
        <p14:creationId xmlns:p14="http://schemas.microsoft.com/office/powerpoint/2010/main" val="533761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0" name="Picture Placeholder 9" descr="Escalators">
            <a:extLst>
              <a:ext uri="{FF2B5EF4-FFF2-40B4-BE49-F238E27FC236}">
                <a16:creationId xmlns:a16="http://schemas.microsoft.com/office/drawing/2014/main" id="{067ABCFB-135D-465A-8D06-3042F9E75BB6}"/>
              </a:ext>
            </a:extLst>
          </p:cNvPr>
          <p:cNvPicPr>
            <a:picLocks noGrp="1" noChangeAspect="1"/>
          </p:cNvPicPr>
          <p:nvPr>
            <p:ph type="pic" sz="quarter" idx="10"/>
          </p:nvPr>
        </p:nvPicPr>
        <p:blipFill rotWithShape="1">
          <a:blip r:embed="rId2">
            <a:alphaModFix amt="60000"/>
          </a:blip>
          <a:srcRect t="6729" r="33992" b="40721"/>
          <a:stretch/>
        </p:blipFill>
        <p:spPr>
          <a:xfrm>
            <a:off x="15605" y="0"/>
            <a:ext cx="12192001" cy="6858000"/>
          </a:xfrm>
        </p:spPr>
      </p:pic>
      <p:sp>
        <p:nvSpPr>
          <p:cNvPr id="3" name="Rectangle 2">
            <a:extLst>
              <a:ext uri="{FF2B5EF4-FFF2-40B4-BE49-F238E27FC236}">
                <a16:creationId xmlns:a16="http://schemas.microsoft.com/office/drawing/2014/main" id="{47310966-9752-4035-9DD5-FFBC93FC094D}"/>
              </a:ext>
              <a:ext uri="{C183D7F6-B498-43B3-948B-1728B52AA6E4}">
                <adec:decorative xmlns:adec="http://schemas.microsoft.com/office/drawing/2017/decorative" val="1"/>
              </a:ext>
            </a:extLst>
          </p:cNvPr>
          <p:cNvSpPr/>
          <p:nvPr/>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itle 10">
            <a:extLst>
              <a:ext uri="{FF2B5EF4-FFF2-40B4-BE49-F238E27FC236}">
                <a16:creationId xmlns:a16="http://schemas.microsoft.com/office/drawing/2014/main" id="{3D9E7E43-0082-4819-947F-94AD5664FC83}"/>
              </a:ext>
            </a:extLst>
          </p:cNvPr>
          <p:cNvSpPr>
            <a:spLocks noGrp="1"/>
          </p:cNvSpPr>
          <p:nvPr>
            <p:ph type="title"/>
          </p:nvPr>
        </p:nvSpPr>
        <p:spPr>
          <a:xfrm>
            <a:off x="4297729" y="2535525"/>
            <a:ext cx="3924934" cy="2897349"/>
          </a:xfrm>
        </p:spPr>
        <p:txBody>
          <a:bodyPr/>
          <a:lstStyle/>
          <a:p>
            <a:r>
              <a:rPr lang="en-US" dirty="0">
                <a:solidFill>
                  <a:srgbClr val="0F0F0F"/>
                </a:solidFill>
                <a:highlight>
                  <a:srgbClr val="C0C0C0"/>
                </a:highlight>
                <a:latin typeface="Times New Roman"/>
                <a:ea typeface="Times New Roman"/>
                <a:cs typeface="Times New Roman"/>
                <a:sym typeface="Times New Roman"/>
              </a:rPr>
              <a:t>Employee Performance Analysis using Excel</a:t>
            </a:r>
            <a:br>
              <a:rPr lang="en-US" sz="3200" dirty="0">
                <a:solidFill>
                  <a:srgbClr val="7030A0"/>
                </a:solidFill>
                <a:latin typeface="Times New Roman"/>
                <a:ea typeface="Times New Roman"/>
                <a:cs typeface="Times New Roman"/>
                <a:sym typeface="Times New Roman"/>
              </a:rPr>
            </a:br>
            <a:endParaRPr lang="en-US" dirty="0"/>
          </a:p>
        </p:txBody>
      </p:sp>
      <p:sp>
        <p:nvSpPr>
          <p:cNvPr id="6" name="Rectangle 5">
            <a:extLst>
              <a:ext uri="{FF2B5EF4-FFF2-40B4-BE49-F238E27FC236}">
                <a16:creationId xmlns:a16="http://schemas.microsoft.com/office/drawing/2014/main" id="{BFF64F07-1F8D-4F69-87E4-03E837E975EE}"/>
              </a:ext>
              <a:ext uri="{C183D7F6-B498-43B3-948B-1728B52AA6E4}">
                <adec:decorative xmlns:adec="http://schemas.microsoft.com/office/drawing/2017/decorative" val="1"/>
              </a:ext>
            </a:extLst>
          </p:cNvPr>
          <p:cNvSpPr/>
          <p:nvPr/>
        </p:nvSpPr>
        <p:spPr>
          <a:xfrm>
            <a:off x="2918168" y="1181123"/>
            <a:ext cx="459924" cy="45992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FD0393EC-C7F4-46AA-8768-FF7CD4DE0552}"/>
              </a:ext>
              <a:ext uri="{C183D7F6-B498-43B3-948B-1728B52AA6E4}">
                <adec:decorative xmlns:adec="http://schemas.microsoft.com/office/drawing/2017/decorative" val="1"/>
              </a:ext>
            </a:extLst>
          </p:cNvPr>
          <p:cNvSpPr/>
          <p:nvPr/>
        </p:nvSpPr>
        <p:spPr>
          <a:xfrm>
            <a:off x="8531920" y="5840880"/>
            <a:ext cx="284372" cy="28437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 Placeholder 4">
            <a:extLst>
              <a:ext uri="{FF2B5EF4-FFF2-40B4-BE49-F238E27FC236}">
                <a16:creationId xmlns:a16="http://schemas.microsoft.com/office/drawing/2014/main" id="{6B6DDC29-DFE2-4F0C-9C81-DDBC9CD8D269}"/>
              </a:ext>
            </a:extLst>
          </p:cNvPr>
          <p:cNvSpPr>
            <a:spLocks noGrp="1"/>
          </p:cNvSpPr>
          <p:nvPr>
            <p:ph type="body" sz="quarter" idx="11"/>
          </p:nvPr>
        </p:nvSpPr>
        <p:spPr>
          <a:xfrm>
            <a:off x="4103371" y="1487183"/>
            <a:ext cx="3634740" cy="784485"/>
          </a:xfrm>
        </p:spPr>
        <p:txBody>
          <a:bodyPr/>
          <a:lstStyle/>
          <a:p>
            <a:r>
              <a:rPr lang="en-IN" sz="4000" dirty="0"/>
              <a:t>PROJECT TITLE</a:t>
            </a:r>
            <a:endParaRPr lang="en-US" sz="4000" dirty="0"/>
          </a:p>
        </p:txBody>
      </p:sp>
    </p:spTree>
    <p:extLst>
      <p:ext uri="{BB962C8B-B14F-4D97-AF65-F5344CB8AC3E}">
        <p14:creationId xmlns:p14="http://schemas.microsoft.com/office/powerpoint/2010/main" val="11102512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FEF304F5-32C5-4869-B185-859B567855A8}"/>
              </a:ext>
            </a:extLst>
          </p:cNvPr>
          <p:cNvSpPr>
            <a:spLocks noGrp="1"/>
          </p:cNvSpPr>
          <p:nvPr>
            <p:ph type="title"/>
          </p:nvPr>
        </p:nvSpPr>
        <p:spPr/>
        <p:txBody>
          <a:bodyPr/>
          <a:lstStyle/>
          <a:p>
            <a:r>
              <a:rPr lang="en-US" dirty="0"/>
              <a:t>Agenda</a:t>
            </a:r>
          </a:p>
        </p:txBody>
      </p:sp>
      <p:sp>
        <p:nvSpPr>
          <p:cNvPr id="7" name="Text Placeholder 6">
            <a:extLst>
              <a:ext uri="{FF2B5EF4-FFF2-40B4-BE49-F238E27FC236}">
                <a16:creationId xmlns:a16="http://schemas.microsoft.com/office/drawing/2014/main" id="{B21C28F5-3CA3-4B78-B5C9-550C00BB3174}"/>
              </a:ext>
            </a:extLst>
          </p:cNvPr>
          <p:cNvSpPr>
            <a:spLocks noGrp="1"/>
          </p:cNvSpPr>
          <p:nvPr>
            <p:ph type="body" sz="quarter" idx="12"/>
          </p:nvPr>
        </p:nvSpPr>
        <p:spPr/>
        <p:txBody>
          <a:bodyPr/>
          <a:lstStyle/>
          <a:p>
            <a:pPr marL="0" marR="0" lvl="0" indent="-177800" algn="l" rtl="0">
              <a:spcBef>
                <a:spcPts val="0"/>
              </a:spcBef>
              <a:spcAft>
                <a:spcPts val="0"/>
              </a:spcAft>
              <a:buClr>
                <a:srgbClr val="0D0D0D"/>
              </a:buClr>
              <a:buSzPts val="2800"/>
              <a:buFont typeface="Calibri"/>
              <a:buAutoNum type="arabicPeriod"/>
            </a:pPr>
            <a:r>
              <a:rPr lang="en-US" sz="2000" b="0" i="0" dirty="0">
                <a:solidFill>
                  <a:srgbClr val="0D0D0D"/>
                </a:solidFill>
                <a:latin typeface="Times New Roman"/>
                <a:ea typeface="Times New Roman"/>
                <a:cs typeface="Times New Roman"/>
                <a:sym typeface="Times New Roman"/>
              </a:rPr>
              <a:t>Problem Statement</a:t>
            </a:r>
            <a:endParaRPr lang="en-US" dirty="0"/>
          </a:p>
          <a:p>
            <a:pPr marL="0" marR="0" lvl="0" indent="-177800" algn="l" rtl="0">
              <a:spcBef>
                <a:spcPts val="0"/>
              </a:spcBef>
              <a:spcAft>
                <a:spcPts val="0"/>
              </a:spcAft>
              <a:buClr>
                <a:srgbClr val="0D0D0D"/>
              </a:buClr>
              <a:buSzPts val="2800"/>
              <a:buFont typeface="Calibri"/>
              <a:buAutoNum type="arabicPeriod"/>
            </a:pPr>
            <a:r>
              <a:rPr lang="en-US" sz="2000" b="0" i="0" dirty="0">
                <a:solidFill>
                  <a:srgbClr val="0D0D0D"/>
                </a:solidFill>
                <a:latin typeface="Times New Roman"/>
                <a:ea typeface="Times New Roman"/>
                <a:cs typeface="Times New Roman"/>
                <a:sym typeface="Times New Roman"/>
              </a:rPr>
              <a:t>Project Overview</a:t>
            </a:r>
            <a:endParaRPr lang="en-US" dirty="0"/>
          </a:p>
          <a:p>
            <a:pPr marL="0" marR="0" lvl="0" indent="-177800" algn="l" rtl="0">
              <a:spcBef>
                <a:spcPts val="0"/>
              </a:spcBef>
              <a:spcAft>
                <a:spcPts val="0"/>
              </a:spcAft>
              <a:buClr>
                <a:srgbClr val="0D0D0D"/>
              </a:buClr>
              <a:buSzPts val="2800"/>
              <a:buFont typeface="Calibri"/>
              <a:buAutoNum type="arabicPeriod"/>
            </a:pPr>
            <a:r>
              <a:rPr lang="en-US" sz="2000" b="0" i="0" dirty="0">
                <a:solidFill>
                  <a:srgbClr val="0D0D0D"/>
                </a:solidFill>
                <a:latin typeface="Times New Roman"/>
                <a:ea typeface="Times New Roman"/>
                <a:cs typeface="Times New Roman"/>
                <a:sym typeface="Times New Roman"/>
              </a:rPr>
              <a:t>End Users</a:t>
            </a:r>
            <a:endParaRPr lang="en-US" dirty="0"/>
          </a:p>
          <a:p>
            <a:pPr marL="0" marR="0" lvl="0" indent="-177800" algn="l" rtl="0">
              <a:spcBef>
                <a:spcPts val="0"/>
              </a:spcBef>
              <a:spcAft>
                <a:spcPts val="0"/>
              </a:spcAft>
              <a:buClr>
                <a:srgbClr val="0D0D0D"/>
              </a:buClr>
              <a:buSzPts val="2800"/>
              <a:buFont typeface="Calibri"/>
              <a:buAutoNum type="arabicPeriod"/>
            </a:pPr>
            <a:r>
              <a:rPr lang="en-US" sz="2000" b="0" i="0" dirty="0">
                <a:solidFill>
                  <a:srgbClr val="0D0D0D"/>
                </a:solidFill>
                <a:latin typeface="Times New Roman"/>
                <a:ea typeface="Times New Roman"/>
                <a:cs typeface="Times New Roman"/>
                <a:sym typeface="Times New Roman"/>
              </a:rPr>
              <a:t>Our Solution and Proposition</a:t>
            </a:r>
            <a:endParaRPr lang="en-US" dirty="0"/>
          </a:p>
          <a:p>
            <a:pPr marL="0" marR="0" lvl="0" indent="-177800" algn="l" rtl="0">
              <a:spcBef>
                <a:spcPts val="0"/>
              </a:spcBef>
              <a:spcAft>
                <a:spcPts val="0"/>
              </a:spcAft>
              <a:buClr>
                <a:srgbClr val="0D0D0D"/>
              </a:buClr>
              <a:buSzPts val="2800"/>
              <a:buFont typeface="Calibri"/>
              <a:buAutoNum type="arabicPeriod"/>
            </a:pPr>
            <a:r>
              <a:rPr lang="en-US" sz="2000" dirty="0">
                <a:solidFill>
                  <a:srgbClr val="0D0D0D"/>
                </a:solidFill>
                <a:latin typeface="Times New Roman"/>
                <a:ea typeface="Times New Roman"/>
                <a:cs typeface="Times New Roman"/>
                <a:sym typeface="Times New Roman"/>
              </a:rPr>
              <a:t>Dataset Description</a:t>
            </a:r>
            <a:endParaRPr lang="en-US" sz="2000" b="0" i="0" dirty="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000" b="0" i="0" dirty="0">
                <a:solidFill>
                  <a:srgbClr val="0D0D0D"/>
                </a:solidFill>
                <a:latin typeface="Times New Roman"/>
                <a:ea typeface="Times New Roman"/>
                <a:cs typeface="Times New Roman"/>
                <a:sym typeface="Times New Roman"/>
              </a:rPr>
              <a:t>Modelling Approach</a:t>
            </a:r>
            <a:endParaRPr lang="en-US" dirty="0"/>
          </a:p>
          <a:p>
            <a:pPr marL="0" marR="0" lvl="0" indent="-177800" algn="l" rtl="0">
              <a:spcBef>
                <a:spcPts val="0"/>
              </a:spcBef>
              <a:spcAft>
                <a:spcPts val="0"/>
              </a:spcAft>
              <a:buClr>
                <a:srgbClr val="0D0D0D"/>
              </a:buClr>
              <a:buSzPts val="2800"/>
              <a:buFont typeface="Calibri"/>
              <a:buAutoNum type="arabicPeriod"/>
            </a:pPr>
            <a:r>
              <a:rPr lang="en-US" sz="2000" b="0" i="0" dirty="0">
                <a:solidFill>
                  <a:srgbClr val="0D0D0D"/>
                </a:solidFill>
                <a:latin typeface="Times New Roman"/>
                <a:ea typeface="Times New Roman"/>
                <a:cs typeface="Times New Roman"/>
                <a:sym typeface="Times New Roman"/>
              </a:rPr>
              <a:t>Results and </a:t>
            </a:r>
            <a:r>
              <a:rPr lang="en-US" sz="2000" dirty="0">
                <a:solidFill>
                  <a:srgbClr val="0D0D0D"/>
                </a:solidFill>
                <a:latin typeface="Times New Roman"/>
                <a:ea typeface="Times New Roman"/>
                <a:cs typeface="Times New Roman"/>
                <a:sym typeface="Times New Roman"/>
              </a:rPr>
              <a:t>Discussion</a:t>
            </a:r>
            <a:endParaRPr lang="en-US" sz="2000" b="0" i="0" dirty="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000" b="0" i="0" dirty="0">
                <a:solidFill>
                  <a:srgbClr val="0D0D0D"/>
                </a:solidFill>
                <a:latin typeface="Times New Roman"/>
                <a:ea typeface="Times New Roman"/>
                <a:cs typeface="Times New Roman"/>
                <a:sym typeface="Times New Roman"/>
              </a:rPr>
              <a:t>Conclusion</a:t>
            </a:r>
            <a:endParaRPr lang="en-US" dirty="0"/>
          </a:p>
          <a:p>
            <a:endParaRPr lang="en-US" dirty="0"/>
          </a:p>
        </p:txBody>
      </p:sp>
      <p:pic>
        <p:nvPicPr>
          <p:cNvPr id="11" name="Picture Placeholder 10" descr="close up of building">
            <a:extLst>
              <a:ext uri="{FF2B5EF4-FFF2-40B4-BE49-F238E27FC236}">
                <a16:creationId xmlns:a16="http://schemas.microsoft.com/office/drawing/2014/main" id="{1CE2008D-DBCE-465F-90DA-B28A4E525131}"/>
              </a:ext>
            </a:extLst>
          </p:cNvPr>
          <p:cNvPicPr>
            <a:picLocks noGrp="1" noChangeAspect="1"/>
          </p:cNvPicPr>
          <p:nvPr>
            <p:ph type="pic" sz="quarter" idx="10"/>
          </p:nvPr>
        </p:nvPicPr>
        <p:blipFill>
          <a:blip r:embed="rId3"/>
          <a:srcRect l="15351" r="15351"/>
          <a:stretch>
            <a:fillRect/>
          </a:stretch>
        </p:blipFill>
        <p:spPr/>
      </p:pic>
    </p:spTree>
    <p:extLst>
      <p:ext uri="{BB962C8B-B14F-4D97-AF65-F5344CB8AC3E}">
        <p14:creationId xmlns:p14="http://schemas.microsoft.com/office/powerpoint/2010/main" val="13419010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1EF53E3-F88C-4203-A489-8C9D57513DF6}"/>
              </a:ext>
            </a:extLst>
          </p:cNvPr>
          <p:cNvSpPr>
            <a:spLocks noGrp="1"/>
          </p:cNvSpPr>
          <p:nvPr>
            <p:ph type="title"/>
          </p:nvPr>
        </p:nvSpPr>
        <p:spPr>
          <a:xfrm>
            <a:off x="660400" y="369269"/>
            <a:ext cx="4643120" cy="1425242"/>
          </a:xfrm>
        </p:spPr>
        <p:txBody>
          <a:bodyPr/>
          <a:lstStyle/>
          <a:p>
            <a:r>
              <a:rPr lang="en-IN" sz="4800" dirty="0"/>
              <a:t>PROBLEM	STATEMENT</a:t>
            </a:r>
            <a:endParaRPr lang="en-US" dirty="0"/>
          </a:p>
        </p:txBody>
      </p:sp>
      <p:sp>
        <p:nvSpPr>
          <p:cNvPr id="8" name="Text Placeholder 7">
            <a:extLst>
              <a:ext uri="{FF2B5EF4-FFF2-40B4-BE49-F238E27FC236}">
                <a16:creationId xmlns:a16="http://schemas.microsoft.com/office/drawing/2014/main" id="{6F03AADD-A4FE-4CE8-944C-3F9C9777F0AB}"/>
              </a:ext>
            </a:extLst>
          </p:cNvPr>
          <p:cNvSpPr>
            <a:spLocks noGrp="1"/>
          </p:cNvSpPr>
          <p:nvPr>
            <p:ph type="body" sz="quarter" idx="12"/>
          </p:nvPr>
        </p:nvSpPr>
        <p:spPr/>
        <p:txBody>
          <a:bodyPr/>
          <a:lstStyle/>
          <a:p>
            <a:pPr marL="342900" marR="0" lvl="0" indent="-342900" algn="l" rtl="0">
              <a:spcBef>
                <a:spcPts val="0"/>
              </a:spcBef>
              <a:spcAft>
                <a:spcPts val="0"/>
              </a:spcAft>
              <a:buClr>
                <a:schemeClr val="dk1"/>
              </a:buClr>
              <a:buSzPts val="2000"/>
              <a:buFont typeface="Arial"/>
              <a:buChar char="•"/>
            </a:pPr>
            <a:r>
              <a:rPr lang="en-US" sz="2000" dirty="0">
                <a:solidFill>
                  <a:schemeClr val="dk1"/>
                </a:solidFill>
                <a:latin typeface="Arial"/>
                <a:ea typeface="Arial"/>
                <a:cs typeface="Arial"/>
                <a:sym typeface="Arial"/>
              </a:rPr>
              <a:t>For the growth of an </a:t>
            </a:r>
            <a:r>
              <a:rPr lang="en-US" sz="2000" dirty="0" err="1">
                <a:solidFill>
                  <a:schemeClr val="dk1"/>
                </a:solidFill>
                <a:latin typeface="Arial"/>
                <a:ea typeface="Arial"/>
                <a:cs typeface="Arial"/>
                <a:sym typeface="Arial"/>
              </a:rPr>
              <a:t>organisation</a:t>
            </a:r>
            <a:r>
              <a:rPr lang="en-US" sz="2000" dirty="0">
                <a:solidFill>
                  <a:schemeClr val="dk1"/>
                </a:solidFill>
                <a:latin typeface="Arial"/>
                <a:ea typeface="Arial"/>
                <a:cs typeface="Arial"/>
                <a:sym typeface="Arial"/>
              </a:rPr>
              <a:t>, employee’s performance is crucial.</a:t>
            </a:r>
            <a:endParaRPr lang="en-US" dirty="0"/>
          </a:p>
          <a:p>
            <a:pPr marL="342900" marR="0" lvl="0" indent="-342900" algn="l" rtl="0">
              <a:spcBef>
                <a:spcPts val="0"/>
              </a:spcBef>
              <a:spcAft>
                <a:spcPts val="0"/>
              </a:spcAft>
              <a:buClr>
                <a:schemeClr val="dk1"/>
              </a:buClr>
              <a:buSzPts val="2000"/>
              <a:buFont typeface="Arial"/>
              <a:buChar char="•"/>
            </a:pPr>
            <a:r>
              <a:rPr lang="en-US" sz="2000" dirty="0">
                <a:solidFill>
                  <a:schemeClr val="dk1"/>
                </a:solidFill>
                <a:latin typeface="Arial"/>
                <a:ea typeface="Arial"/>
                <a:cs typeface="Arial"/>
                <a:sym typeface="Arial"/>
              </a:rPr>
              <a:t>For better performance; promotion, increments and appreciation are received.</a:t>
            </a:r>
            <a:endParaRPr lang="en-US" dirty="0"/>
          </a:p>
          <a:p>
            <a:pPr marL="342900" marR="0" lvl="0" indent="-342900" algn="l" rtl="0">
              <a:spcBef>
                <a:spcPts val="0"/>
              </a:spcBef>
              <a:spcAft>
                <a:spcPts val="0"/>
              </a:spcAft>
              <a:buClr>
                <a:schemeClr val="dk1"/>
              </a:buClr>
              <a:buSzPts val="2000"/>
              <a:buFont typeface="Arial"/>
              <a:buChar char="•"/>
            </a:pPr>
            <a:r>
              <a:rPr lang="en-US" sz="2000" dirty="0">
                <a:solidFill>
                  <a:schemeClr val="dk1"/>
                </a:solidFill>
                <a:latin typeface="Arial"/>
                <a:ea typeface="Arial"/>
                <a:cs typeface="Arial"/>
                <a:sym typeface="Arial"/>
              </a:rPr>
              <a:t>For lesser performance, employees are motivated to do in a better and effective manner.</a:t>
            </a:r>
            <a:endParaRPr lang="en-US" dirty="0"/>
          </a:p>
          <a:p>
            <a:pPr marL="342900" marR="0" lvl="0" indent="-342900" algn="l" rtl="0">
              <a:spcBef>
                <a:spcPts val="0"/>
              </a:spcBef>
              <a:spcAft>
                <a:spcPts val="0"/>
              </a:spcAft>
              <a:buClr>
                <a:schemeClr val="dk1"/>
              </a:buClr>
              <a:buSzPts val="2000"/>
              <a:buFont typeface="Arial"/>
              <a:buChar char="•"/>
            </a:pPr>
            <a:r>
              <a:rPr lang="en-US" sz="2000" dirty="0">
                <a:solidFill>
                  <a:schemeClr val="dk1"/>
                </a:solidFill>
                <a:latin typeface="Arial"/>
                <a:ea typeface="Arial"/>
                <a:cs typeface="Arial"/>
                <a:sym typeface="Arial"/>
              </a:rPr>
              <a:t>To find out the better and lesser performers, it is required to do Employee Data Analysis on the performance of the employees.</a:t>
            </a:r>
            <a:endParaRPr lang="en-US" dirty="0"/>
          </a:p>
          <a:p>
            <a:pPr marL="0" indent="0">
              <a:buNone/>
            </a:pPr>
            <a:endParaRPr lang="en-US" dirty="0"/>
          </a:p>
        </p:txBody>
      </p:sp>
      <p:pic>
        <p:nvPicPr>
          <p:cNvPr id="4" name="Picture Placeholder 3" descr="close up of building">
            <a:extLst>
              <a:ext uri="{FF2B5EF4-FFF2-40B4-BE49-F238E27FC236}">
                <a16:creationId xmlns:a16="http://schemas.microsoft.com/office/drawing/2014/main" id="{5EAB7860-C105-46A8-8B51-C886DCFAB528}"/>
              </a:ext>
            </a:extLst>
          </p:cNvPr>
          <p:cNvPicPr>
            <a:picLocks noGrp="1" noChangeAspect="1"/>
          </p:cNvPicPr>
          <p:nvPr>
            <p:ph type="pic" sz="quarter" idx="13"/>
          </p:nvPr>
        </p:nvPicPr>
        <p:blipFill>
          <a:blip r:embed="rId2"/>
          <a:srcRect l="22544" r="22544"/>
          <a:stretch>
            <a:fillRect/>
          </a:stretch>
        </p:blipFill>
        <p:spPr/>
      </p:pic>
    </p:spTree>
    <p:extLst>
      <p:ext uri="{BB962C8B-B14F-4D97-AF65-F5344CB8AC3E}">
        <p14:creationId xmlns:p14="http://schemas.microsoft.com/office/powerpoint/2010/main" val="36967703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1EF53E3-F88C-4203-A489-8C9D57513DF6}"/>
              </a:ext>
            </a:extLst>
          </p:cNvPr>
          <p:cNvSpPr>
            <a:spLocks noGrp="1"/>
          </p:cNvSpPr>
          <p:nvPr>
            <p:ph type="title"/>
          </p:nvPr>
        </p:nvSpPr>
        <p:spPr>
          <a:xfrm>
            <a:off x="660400" y="542323"/>
            <a:ext cx="4275138" cy="1239487"/>
          </a:xfrm>
        </p:spPr>
        <p:txBody>
          <a:bodyPr/>
          <a:lstStyle/>
          <a:p>
            <a:r>
              <a:rPr lang="en-IN" sz="4800" dirty="0"/>
              <a:t>PROJECT	OVERVIEW</a:t>
            </a:r>
            <a:endParaRPr lang="en-US" dirty="0"/>
          </a:p>
        </p:txBody>
      </p:sp>
      <p:sp>
        <p:nvSpPr>
          <p:cNvPr id="8" name="Text Placeholder 7">
            <a:extLst>
              <a:ext uri="{FF2B5EF4-FFF2-40B4-BE49-F238E27FC236}">
                <a16:creationId xmlns:a16="http://schemas.microsoft.com/office/drawing/2014/main" id="{6F03AADD-A4FE-4CE8-944C-3F9C9777F0AB}"/>
              </a:ext>
            </a:extLst>
          </p:cNvPr>
          <p:cNvSpPr>
            <a:spLocks noGrp="1"/>
          </p:cNvSpPr>
          <p:nvPr>
            <p:ph type="body" sz="quarter" idx="12"/>
          </p:nvPr>
        </p:nvSpPr>
        <p:spPr>
          <a:xfrm>
            <a:off x="660400" y="2044700"/>
            <a:ext cx="4275138" cy="4008087"/>
          </a:xfrm>
        </p:spPr>
        <p:txBody>
          <a:bodyPr/>
          <a:lstStyle/>
          <a:p>
            <a:pPr marL="0" indent="0">
              <a:buNone/>
            </a:pPr>
            <a:r>
              <a:rPr lang="en-IN" sz="2000" dirty="0">
                <a:solidFill>
                  <a:schemeClr val="dk1"/>
                </a:solidFill>
                <a:latin typeface="Arial"/>
                <a:ea typeface="Arial"/>
                <a:cs typeface="Arial"/>
                <a:sym typeface="Arial"/>
              </a:rPr>
              <a:t>Analysing the performance of the employee by considering various factors like gender, rating, performance core, achievements is called </a:t>
            </a:r>
            <a:r>
              <a:rPr lang="en-IN" sz="2000" b="1" dirty="0">
                <a:solidFill>
                  <a:schemeClr val="dk1"/>
                </a:solidFill>
                <a:latin typeface="Arial"/>
                <a:ea typeface="Arial"/>
                <a:cs typeface="Arial"/>
                <a:sym typeface="Arial"/>
              </a:rPr>
              <a:t>Employee Data (Performance) Analysis.</a:t>
            </a:r>
            <a:r>
              <a:rPr lang="en-IN" sz="2000" dirty="0">
                <a:solidFill>
                  <a:schemeClr val="dk1"/>
                </a:solidFill>
                <a:latin typeface="Arial"/>
                <a:ea typeface="Arial"/>
                <a:cs typeface="Arial"/>
                <a:sym typeface="Arial"/>
              </a:rPr>
              <a:t> It is helpful in identifying the trends and patterns of different categories of employees like high, medium and low. Employee Performance Analysis helps in identifying weak performers and motivating them to become great performers by focusing on them.</a:t>
            </a:r>
            <a:endParaRPr lang="en-US" dirty="0"/>
          </a:p>
        </p:txBody>
      </p:sp>
      <p:pic>
        <p:nvPicPr>
          <p:cNvPr id="4" name="Picture Placeholder 3" descr="close up of building">
            <a:extLst>
              <a:ext uri="{FF2B5EF4-FFF2-40B4-BE49-F238E27FC236}">
                <a16:creationId xmlns:a16="http://schemas.microsoft.com/office/drawing/2014/main" id="{5EAB7860-C105-46A8-8B51-C886DCFAB528}"/>
              </a:ext>
            </a:extLst>
          </p:cNvPr>
          <p:cNvPicPr>
            <a:picLocks noGrp="1" noChangeAspect="1"/>
          </p:cNvPicPr>
          <p:nvPr>
            <p:ph type="pic" sz="quarter" idx="13"/>
          </p:nvPr>
        </p:nvPicPr>
        <p:blipFill>
          <a:blip r:embed="rId2"/>
          <a:srcRect l="22544" r="22544"/>
          <a:stretch>
            <a:fillRect/>
          </a:stretch>
        </p:blipFill>
        <p:spPr/>
      </p:pic>
    </p:spTree>
    <p:extLst>
      <p:ext uri="{BB962C8B-B14F-4D97-AF65-F5344CB8AC3E}">
        <p14:creationId xmlns:p14="http://schemas.microsoft.com/office/powerpoint/2010/main" val="34491964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3EEDAF89-0ECD-416A-93E5-A300FF0B9702}"/>
              </a:ext>
            </a:extLst>
          </p:cNvPr>
          <p:cNvSpPr>
            <a:spLocks noGrp="1"/>
          </p:cNvSpPr>
          <p:nvPr>
            <p:ph type="title"/>
          </p:nvPr>
        </p:nvSpPr>
        <p:spPr/>
        <p:txBody>
          <a:bodyPr/>
          <a:lstStyle/>
          <a:p>
            <a:r>
              <a:rPr lang="en-IN" sz="4800" dirty="0"/>
              <a:t>WHO ARE THE END USERS ?</a:t>
            </a:r>
            <a:endParaRPr lang="en-US" dirty="0"/>
          </a:p>
        </p:txBody>
      </p:sp>
      <p:graphicFrame>
        <p:nvGraphicFramePr>
          <p:cNvPr id="16" name="Content Placeholder 5" descr="chart">
            <a:extLst>
              <a:ext uri="{FF2B5EF4-FFF2-40B4-BE49-F238E27FC236}">
                <a16:creationId xmlns:a16="http://schemas.microsoft.com/office/drawing/2014/main" id="{BBB34574-6177-4514-8D8E-C0DCBFBE0D93}"/>
              </a:ext>
            </a:extLst>
          </p:cNvPr>
          <p:cNvGraphicFramePr>
            <a:graphicFrameLocks/>
          </p:cNvGraphicFramePr>
          <p:nvPr>
            <p:extLst>
              <p:ext uri="{D42A27DB-BD31-4B8C-83A1-F6EECF244321}">
                <p14:modId xmlns:p14="http://schemas.microsoft.com/office/powerpoint/2010/main" val="1806028817"/>
              </p:ext>
            </p:extLst>
          </p:nvPr>
        </p:nvGraphicFramePr>
        <p:xfrm>
          <a:off x="784225" y="1954646"/>
          <a:ext cx="10623550" cy="40894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58007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A86A9EC-640F-47FB-AA92-2851B3012347}"/>
              </a:ext>
            </a:extLst>
          </p:cNvPr>
          <p:cNvSpPr>
            <a:spLocks noGrp="1"/>
          </p:cNvSpPr>
          <p:nvPr>
            <p:ph type="title"/>
          </p:nvPr>
        </p:nvSpPr>
        <p:spPr>
          <a:xfrm>
            <a:off x="838200" y="80010"/>
            <a:ext cx="10515600" cy="2114550"/>
          </a:xfrm>
        </p:spPr>
        <p:txBody>
          <a:bodyPr/>
          <a:lstStyle/>
          <a:p>
            <a:r>
              <a:rPr lang="en-IN" sz="4800" dirty="0"/>
              <a:t>OUR SOLUTION AND ITS VALUE PROPOSITION</a:t>
            </a:r>
            <a:endParaRPr lang="en-US" dirty="0"/>
          </a:p>
        </p:txBody>
      </p:sp>
      <p:graphicFrame>
        <p:nvGraphicFramePr>
          <p:cNvPr id="2" name="Table 1">
            <a:extLst>
              <a:ext uri="{FF2B5EF4-FFF2-40B4-BE49-F238E27FC236}">
                <a16:creationId xmlns:a16="http://schemas.microsoft.com/office/drawing/2014/main" id="{15FB80C7-F785-6893-BC4C-9D1148102D4C}"/>
              </a:ext>
            </a:extLst>
          </p:cNvPr>
          <p:cNvGraphicFramePr>
            <a:graphicFrameLocks noGrp="1"/>
          </p:cNvGraphicFramePr>
          <p:nvPr>
            <p:extLst>
              <p:ext uri="{D42A27DB-BD31-4B8C-83A1-F6EECF244321}">
                <p14:modId xmlns:p14="http://schemas.microsoft.com/office/powerpoint/2010/main" val="3198197863"/>
              </p:ext>
            </p:extLst>
          </p:nvPr>
        </p:nvGraphicFramePr>
        <p:xfrm>
          <a:off x="2845420" y="2486722"/>
          <a:ext cx="6003175" cy="2670976"/>
        </p:xfrm>
        <a:graphic>
          <a:graphicData uri="http://schemas.openxmlformats.org/drawingml/2006/table">
            <a:tbl>
              <a:tblPr firstRow="1" bandRow="1">
                <a:noFill/>
              </a:tblPr>
              <a:tblGrid>
                <a:gridCol w="2314075">
                  <a:extLst>
                    <a:ext uri="{9D8B030D-6E8A-4147-A177-3AD203B41FA5}">
                      <a16:colId xmlns:a16="http://schemas.microsoft.com/office/drawing/2014/main" val="2995193268"/>
                    </a:ext>
                  </a:extLst>
                </a:gridCol>
                <a:gridCol w="3689100">
                  <a:extLst>
                    <a:ext uri="{9D8B030D-6E8A-4147-A177-3AD203B41FA5}">
                      <a16:colId xmlns:a16="http://schemas.microsoft.com/office/drawing/2014/main" val="823756486"/>
                    </a:ext>
                  </a:extLst>
                </a:gridCol>
              </a:tblGrid>
              <a:tr h="1182029">
                <a:tc>
                  <a:txBody>
                    <a:bodyPr/>
                    <a:lstStyle/>
                    <a:p>
                      <a:pPr marL="0" marR="0" lvl="0" indent="0" algn="l" rtl="0">
                        <a:lnSpc>
                          <a:spcPct val="100000"/>
                        </a:lnSpc>
                        <a:spcBef>
                          <a:spcPts val="0"/>
                        </a:spcBef>
                        <a:spcAft>
                          <a:spcPts val="0"/>
                        </a:spcAft>
                        <a:buSzPts val="2000"/>
                        <a:buFont typeface="Arial"/>
                        <a:buNone/>
                      </a:pPr>
                      <a:r>
                        <a:rPr lang="en-IN" sz="2000" u="none" strike="noStrike" cap="none" dirty="0">
                          <a:latin typeface="Arial"/>
                          <a:ea typeface="Arial"/>
                          <a:cs typeface="Arial"/>
                          <a:sym typeface="Arial"/>
                        </a:rPr>
                        <a:t>Formula</a:t>
                      </a:r>
                      <a:endParaRPr sz="1800" u="none" strike="noStrike" cap="none" dirty="0"/>
                    </a:p>
                  </a:txBody>
                  <a:tcPr marL="91450" marR="91450" marT="45725" marB="45725"/>
                </a:tc>
                <a:tc>
                  <a:txBody>
                    <a:bodyPr/>
                    <a:lstStyle/>
                    <a:p>
                      <a:pPr marL="0" marR="0" lvl="0" indent="0" algn="l" rtl="0">
                        <a:lnSpc>
                          <a:spcPct val="100000"/>
                        </a:lnSpc>
                        <a:spcBef>
                          <a:spcPts val="0"/>
                        </a:spcBef>
                        <a:spcAft>
                          <a:spcPts val="0"/>
                        </a:spcAft>
                        <a:buSzPts val="2000"/>
                        <a:buFont typeface="Arial"/>
                        <a:buNone/>
                      </a:pPr>
                      <a:r>
                        <a:rPr lang="en-IN" sz="2000" u="none" strike="noStrike" cap="none">
                          <a:latin typeface="Arial"/>
                          <a:ea typeface="Arial"/>
                          <a:cs typeface="Arial"/>
                          <a:sym typeface="Arial"/>
                        </a:rPr>
                        <a:t>To calculate Employee Performance Level</a:t>
                      </a:r>
                      <a:endParaRPr sz="1800" u="none" strike="noStrike" cap="none"/>
                    </a:p>
                  </a:txBody>
                  <a:tcPr marL="91450" marR="91450" marT="45725" marB="45725"/>
                </a:tc>
                <a:extLst>
                  <a:ext uri="{0D108BD9-81ED-4DB2-BD59-A6C34878D82A}">
                    <a16:rowId xmlns:a16="http://schemas.microsoft.com/office/drawing/2014/main" val="4184022016"/>
                  </a:ext>
                </a:extLst>
              </a:tr>
              <a:tr h="537679">
                <a:tc>
                  <a:txBody>
                    <a:bodyPr/>
                    <a:lstStyle/>
                    <a:p>
                      <a:pPr marL="0" marR="0" lvl="0" indent="0" algn="l" rtl="0">
                        <a:lnSpc>
                          <a:spcPct val="100000"/>
                        </a:lnSpc>
                        <a:spcBef>
                          <a:spcPts val="0"/>
                        </a:spcBef>
                        <a:spcAft>
                          <a:spcPts val="0"/>
                        </a:spcAft>
                        <a:buSzPts val="2000"/>
                        <a:buFont typeface="Arial"/>
                        <a:buNone/>
                      </a:pPr>
                      <a:r>
                        <a:rPr lang="en-IN" sz="2000" u="none" strike="noStrike" cap="none">
                          <a:latin typeface="Arial"/>
                          <a:ea typeface="Arial"/>
                          <a:cs typeface="Arial"/>
                          <a:sym typeface="Arial"/>
                        </a:rPr>
                        <a:t>Pivot Table</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SzPts val="2000"/>
                        <a:buFont typeface="Arial"/>
                        <a:buNone/>
                      </a:pPr>
                      <a:r>
                        <a:rPr lang="en-IN" sz="2000" u="none" strike="noStrike" cap="none" dirty="0">
                          <a:latin typeface="Arial"/>
                          <a:ea typeface="Arial"/>
                          <a:cs typeface="Arial"/>
                          <a:sym typeface="Arial"/>
                        </a:rPr>
                        <a:t>To summarise</a:t>
                      </a:r>
                      <a:endParaRPr sz="1800" u="none" strike="noStrike" cap="none" dirty="0"/>
                    </a:p>
                  </a:txBody>
                  <a:tcPr marL="91450" marR="91450" marT="45725" marB="45725"/>
                </a:tc>
                <a:extLst>
                  <a:ext uri="{0D108BD9-81ED-4DB2-BD59-A6C34878D82A}">
                    <a16:rowId xmlns:a16="http://schemas.microsoft.com/office/drawing/2014/main" val="3802801409"/>
                  </a:ext>
                </a:extLst>
              </a:tr>
              <a:tr h="951268">
                <a:tc>
                  <a:txBody>
                    <a:bodyPr/>
                    <a:lstStyle/>
                    <a:p>
                      <a:pPr marL="0" marR="0" lvl="0" indent="0" algn="l" rtl="0">
                        <a:lnSpc>
                          <a:spcPct val="100000"/>
                        </a:lnSpc>
                        <a:spcBef>
                          <a:spcPts val="0"/>
                        </a:spcBef>
                        <a:spcAft>
                          <a:spcPts val="0"/>
                        </a:spcAft>
                        <a:buSzPts val="2000"/>
                        <a:buFont typeface="Arial"/>
                        <a:buNone/>
                      </a:pPr>
                      <a:r>
                        <a:rPr lang="en-IN" sz="2000" u="none" strike="noStrike" cap="none" dirty="0">
                          <a:latin typeface="Arial"/>
                          <a:ea typeface="Arial"/>
                          <a:cs typeface="Arial"/>
                          <a:sym typeface="Arial"/>
                        </a:rPr>
                        <a:t>Graph</a:t>
                      </a:r>
                      <a:endParaRPr sz="1800" u="none" strike="noStrike" cap="none" dirty="0"/>
                    </a:p>
                  </a:txBody>
                  <a:tcPr marL="91450" marR="91450" marT="45725" marB="45725"/>
                </a:tc>
                <a:tc>
                  <a:txBody>
                    <a:bodyPr/>
                    <a:lstStyle/>
                    <a:p>
                      <a:pPr marL="0" marR="0" lvl="0" indent="0" algn="l" rtl="0">
                        <a:lnSpc>
                          <a:spcPct val="100000"/>
                        </a:lnSpc>
                        <a:spcBef>
                          <a:spcPts val="0"/>
                        </a:spcBef>
                        <a:spcAft>
                          <a:spcPts val="0"/>
                        </a:spcAft>
                        <a:buSzPts val="2000"/>
                        <a:buFont typeface="Arial"/>
                        <a:buNone/>
                      </a:pPr>
                      <a:r>
                        <a:rPr lang="en-IN" sz="2000" u="none" strike="noStrike" cap="none" dirty="0">
                          <a:latin typeface="Arial"/>
                          <a:ea typeface="Arial"/>
                          <a:cs typeface="Arial"/>
                          <a:sym typeface="Arial"/>
                        </a:rPr>
                        <a:t>To present the data visually (Data Visualisation)</a:t>
                      </a:r>
                      <a:endParaRPr sz="1800" u="none" strike="noStrike" cap="none" dirty="0"/>
                    </a:p>
                  </a:txBody>
                  <a:tcPr marL="91450" marR="91450" marT="45725" marB="45725"/>
                </a:tc>
                <a:extLst>
                  <a:ext uri="{0D108BD9-81ED-4DB2-BD59-A6C34878D82A}">
                    <a16:rowId xmlns:a16="http://schemas.microsoft.com/office/drawing/2014/main" val="2121237323"/>
                  </a:ext>
                </a:extLst>
              </a:tr>
            </a:tbl>
          </a:graphicData>
        </a:graphic>
      </p:graphicFrame>
    </p:spTree>
    <p:extLst>
      <p:ext uri="{BB962C8B-B14F-4D97-AF65-F5344CB8AC3E}">
        <p14:creationId xmlns:p14="http://schemas.microsoft.com/office/powerpoint/2010/main" val="25754214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A4448-4930-46E0-AD53-50021D9DCF2B}"/>
              </a:ext>
            </a:extLst>
          </p:cNvPr>
          <p:cNvSpPr>
            <a:spLocks noGrp="1"/>
          </p:cNvSpPr>
          <p:nvPr>
            <p:ph type="title"/>
          </p:nvPr>
        </p:nvSpPr>
        <p:spPr>
          <a:xfrm>
            <a:off x="649249" y="359164"/>
            <a:ext cx="4792546" cy="1246611"/>
          </a:xfrm>
        </p:spPr>
        <p:txBody>
          <a:bodyPr/>
          <a:lstStyle/>
          <a:p>
            <a:r>
              <a:rPr lang="en-IN" dirty="0"/>
              <a:t>Dataset Description</a:t>
            </a:r>
            <a:endParaRPr lang="en-US" dirty="0"/>
          </a:p>
          <a:p>
            <a:endParaRPr lang="en-US" dirty="0"/>
          </a:p>
        </p:txBody>
      </p:sp>
      <p:sp>
        <p:nvSpPr>
          <p:cNvPr id="3" name="Text Placeholder 2">
            <a:extLst>
              <a:ext uri="{FF2B5EF4-FFF2-40B4-BE49-F238E27FC236}">
                <a16:creationId xmlns:a16="http://schemas.microsoft.com/office/drawing/2014/main" id="{123F6824-E409-4436-9F53-FF50E9FB0CC0}"/>
              </a:ext>
            </a:extLst>
          </p:cNvPr>
          <p:cNvSpPr>
            <a:spLocks noGrp="1"/>
          </p:cNvSpPr>
          <p:nvPr>
            <p:ph type="body" sz="quarter" idx="10"/>
          </p:nvPr>
        </p:nvSpPr>
        <p:spPr>
          <a:xfrm>
            <a:off x="413526" y="1789460"/>
            <a:ext cx="4143374" cy="4355753"/>
          </a:xfrm>
        </p:spPr>
        <p:txBody>
          <a:bodyPr/>
          <a:lstStyle/>
          <a:p>
            <a:pPr marL="0" marR="0" lvl="0" indent="0" algn="l" rtl="0">
              <a:spcBef>
                <a:spcPts val="0"/>
              </a:spcBef>
              <a:spcAft>
                <a:spcPts val="0"/>
              </a:spcAft>
              <a:buClr>
                <a:schemeClr val="dk1"/>
              </a:buClr>
              <a:buSzPts val="2000"/>
              <a:buFont typeface="Calibri"/>
              <a:buNone/>
            </a:pPr>
            <a:r>
              <a:rPr lang="en-US" sz="2000" b="1" dirty="0">
                <a:solidFill>
                  <a:schemeClr val="dk1"/>
                </a:solidFill>
                <a:latin typeface="Calibri"/>
                <a:ea typeface="Calibri"/>
                <a:cs typeface="Calibri"/>
                <a:sym typeface="Calibri"/>
              </a:rPr>
              <a:t>Employee </a:t>
            </a:r>
            <a:endParaRPr lang="en-US" sz="1800"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2000"/>
              <a:buFont typeface="Calibri"/>
              <a:buNone/>
            </a:pPr>
            <a:endParaRPr lang="en-US" sz="2000" b="1" dirty="0">
              <a:solidFill>
                <a:schemeClr val="dk1"/>
              </a:solidFill>
              <a:latin typeface="Arial"/>
              <a:ea typeface="Arial"/>
              <a:cs typeface="Arial"/>
              <a:sym typeface="Arial"/>
            </a:endParaRPr>
          </a:p>
          <a:p>
            <a:pPr marL="0" marR="0" lvl="0" indent="0" algn="l" rtl="0">
              <a:spcBef>
                <a:spcPts val="0"/>
              </a:spcBef>
              <a:spcAft>
                <a:spcPts val="0"/>
              </a:spcAft>
              <a:buClr>
                <a:schemeClr val="dk1"/>
              </a:buClr>
              <a:buSzPts val="2000"/>
              <a:buFont typeface="Calibri"/>
              <a:buNone/>
            </a:pPr>
            <a:r>
              <a:rPr lang="en-US" sz="2000" dirty="0">
                <a:solidFill>
                  <a:schemeClr val="dk1"/>
                </a:solidFill>
                <a:latin typeface="Calibri"/>
                <a:ea typeface="Calibri"/>
                <a:cs typeface="Calibri"/>
                <a:sym typeface="Calibri"/>
              </a:rPr>
              <a:t>There were a total of 2</a:t>
            </a:r>
            <a:r>
              <a:rPr lang="en-US" sz="2000" dirty="0">
                <a:solidFill>
                  <a:schemeClr val="dk1"/>
                </a:solidFill>
                <a:latin typeface="Arial"/>
                <a:ea typeface="Arial"/>
                <a:cs typeface="Arial"/>
                <a:sym typeface="Arial"/>
              </a:rPr>
              <a:t>6 features in the employee dataset. And 9 features </a:t>
            </a:r>
            <a:r>
              <a:rPr lang="en-US" sz="2000" dirty="0">
                <a:solidFill>
                  <a:schemeClr val="dk1"/>
                </a:solidFill>
                <a:latin typeface="Calibri"/>
                <a:ea typeface="Calibri"/>
                <a:cs typeface="Calibri"/>
                <a:sym typeface="Calibri"/>
              </a:rPr>
              <a:t>we're taken into consideration</a:t>
            </a:r>
            <a:r>
              <a:rPr lang="en-US" sz="2000" dirty="0">
                <a:solidFill>
                  <a:schemeClr val="dk1"/>
                </a:solidFill>
                <a:latin typeface="Arial"/>
                <a:ea typeface="Arial"/>
                <a:cs typeface="Arial"/>
                <a:sym typeface="Arial"/>
              </a:rPr>
              <a:t>:-</a:t>
            </a:r>
            <a:endParaRPr lang="en-US" sz="1800"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800"/>
              <a:buFont typeface="Calibri"/>
              <a:buNone/>
            </a:pPr>
            <a:endParaRPr lang="en-US" sz="1800" dirty="0">
              <a:solidFill>
                <a:schemeClr val="dk1"/>
              </a:solidFill>
              <a:latin typeface="Calibri"/>
              <a:ea typeface="Calibri"/>
              <a:cs typeface="Calibri"/>
              <a:sym typeface="Calibri"/>
            </a:endParaRPr>
          </a:p>
          <a:p>
            <a:pPr marL="342900" marR="0" lvl="0" indent="-342900" algn="l" rtl="0">
              <a:spcBef>
                <a:spcPts val="0"/>
              </a:spcBef>
              <a:spcAft>
                <a:spcPts val="0"/>
              </a:spcAft>
              <a:buClr>
                <a:schemeClr val="dk1"/>
              </a:buClr>
              <a:buSzPts val="2000"/>
              <a:buFont typeface="Arial"/>
              <a:buAutoNum type="arabicPeriod"/>
            </a:pPr>
            <a:r>
              <a:rPr lang="en-US" sz="2000" dirty="0">
                <a:solidFill>
                  <a:schemeClr val="dk1"/>
                </a:solidFill>
                <a:latin typeface="Arial"/>
                <a:ea typeface="Arial"/>
                <a:cs typeface="Arial"/>
                <a:sym typeface="Arial"/>
              </a:rPr>
              <a:t>Employee ID</a:t>
            </a:r>
            <a:endParaRPr lang="en-US" sz="1800" dirty="0">
              <a:solidFill>
                <a:schemeClr val="dk1"/>
              </a:solidFill>
              <a:latin typeface="Calibri"/>
              <a:ea typeface="Calibri"/>
              <a:cs typeface="Calibri"/>
              <a:sym typeface="Calibri"/>
            </a:endParaRPr>
          </a:p>
          <a:p>
            <a:pPr marL="342900" marR="0" lvl="0" indent="-342900" algn="l" rtl="0">
              <a:spcBef>
                <a:spcPts val="0"/>
              </a:spcBef>
              <a:spcAft>
                <a:spcPts val="0"/>
              </a:spcAft>
              <a:buClr>
                <a:schemeClr val="dk1"/>
              </a:buClr>
              <a:buSzPts val="2000"/>
              <a:buFont typeface="Arial"/>
              <a:buAutoNum type="arabicPeriod"/>
            </a:pPr>
            <a:r>
              <a:rPr lang="en-US" sz="2000" dirty="0">
                <a:solidFill>
                  <a:schemeClr val="dk1"/>
                </a:solidFill>
                <a:latin typeface="Arial"/>
                <a:ea typeface="Arial"/>
                <a:cs typeface="Arial"/>
                <a:sym typeface="Arial"/>
              </a:rPr>
              <a:t>Employee First Name</a:t>
            </a:r>
            <a:endParaRPr lang="en-US" sz="1800" dirty="0">
              <a:solidFill>
                <a:schemeClr val="dk1"/>
              </a:solidFill>
              <a:latin typeface="Calibri"/>
              <a:ea typeface="Calibri"/>
              <a:cs typeface="Calibri"/>
              <a:sym typeface="Calibri"/>
            </a:endParaRPr>
          </a:p>
          <a:p>
            <a:pPr marL="342900" marR="0" lvl="0" indent="-342900" algn="l" rtl="0">
              <a:spcBef>
                <a:spcPts val="0"/>
              </a:spcBef>
              <a:spcAft>
                <a:spcPts val="0"/>
              </a:spcAft>
              <a:buClr>
                <a:schemeClr val="dk1"/>
              </a:buClr>
              <a:buSzPts val="2000"/>
              <a:buFont typeface="Arial"/>
              <a:buAutoNum type="arabicPeriod"/>
            </a:pPr>
            <a:r>
              <a:rPr lang="en-US" sz="2000" dirty="0">
                <a:solidFill>
                  <a:schemeClr val="dk1"/>
                </a:solidFill>
                <a:latin typeface="Arial"/>
                <a:ea typeface="Arial"/>
                <a:cs typeface="Arial"/>
                <a:sym typeface="Arial"/>
              </a:rPr>
              <a:t>Employee Last Name </a:t>
            </a:r>
            <a:endParaRPr lang="en-US" sz="1800" dirty="0">
              <a:solidFill>
                <a:schemeClr val="dk1"/>
              </a:solidFill>
              <a:latin typeface="Calibri"/>
              <a:ea typeface="Calibri"/>
              <a:cs typeface="Calibri"/>
              <a:sym typeface="Calibri"/>
            </a:endParaRPr>
          </a:p>
          <a:p>
            <a:pPr marL="342900" marR="0" lvl="0" indent="-342900" algn="l" rtl="0">
              <a:spcBef>
                <a:spcPts val="0"/>
              </a:spcBef>
              <a:spcAft>
                <a:spcPts val="0"/>
              </a:spcAft>
              <a:buClr>
                <a:schemeClr val="dk1"/>
              </a:buClr>
              <a:buSzPts val="2000"/>
              <a:buFont typeface="Arial"/>
              <a:buAutoNum type="arabicPeriod"/>
            </a:pPr>
            <a:r>
              <a:rPr lang="en-US" sz="2000" dirty="0">
                <a:solidFill>
                  <a:schemeClr val="dk1"/>
                </a:solidFill>
                <a:latin typeface="Arial"/>
                <a:ea typeface="Arial"/>
                <a:cs typeface="Arial"/>
                <a:sym typeface="Arial"/>
              </a:rPr>
              <a:t>Employee Status</a:t>
            </a:r>
            <a:endParaRPr lang="en-US" sz="1800" dirty="0">
              <a:solidFill>
                <a:schemeClr val="dk1"/>
              </a:solidFill>
              <a:latin typeface="Calibri"/>
              <a:ea typeface="Calibri"/>
              <a:cs typeface="Calibri"/>
              <a:sym typeface="Calibri"/>
            </a:endParaRPr>
          </a:p>
          <a:p>
            <a:pPr marL="342900" marR="0" lvl="0" indent="-342900" algn="l" rtl="0">
              <a:spcBef>
                <a:spcPts val="0"/>
              </a:spcBef>
              <a:spcAft>
                <a:spcPts val="0"/>
              </a:spcAft>
              <a:buClr>
                <a:schemeClr val="dk1"/>
              </a:buClr>
              <a:buSzPts val="2000"/>
              <a:buFont typeface="Arial"/>
              <a:buAutoNum type="arabicPeriod"/>
            </a:pPr>
            <a:r>
              <a:rPr lang="en-US" sz="2000" dirty="0">
                <a:solidFill>
                  <a:schemeClr val="dk1"/>
                </a:solidFill>
                <a:latin typeface="Arial"/>
                <a:ea typeface="Arial"/>
                <a:cs typeface="Arial"/>
                <a:sym typeface="Arial"/>
              </a:rPr>
              <a:t>Employee Performance Level</a:t>
            </a:r>
            <a:endParaRPr lang="en-US" sz="1800" dirty="0">
              <a:solidFill>
                <a:schemeClr val="dk1"/>
              </a:solidFill>
              <a:latin typeface="Calibri"/>
              <a:ea typeface="Calibri"/>
              <a:cs typeface="Calibri"/>
              <a:sym typeface="Calibri"/>
            </a:endParaRPr>
          </a:p>
          <a:p>
            <a:pPr marL="342900" marR="0" lvl="0" indent="-342900" algn="l" rtl="0">
              <a:spcBef>
                <a:spcPts val="0"/>
              </a:spcBef>
              <a:spcAft>
                <a:spcPts val="0"/>
              </a:spcAft>
              <a:buClr>
                <a:schemeClr val="dk1"/>
              </a:buClr>
              <a:buSzPts val="2000"/>
              <a:buFont typeface="Arial"/>
              <a:buAutoNum type="arabicPeriod"/>
            </a:pPr>
            <a:r>
              <a:rPr lang="en-US" sz="2000" dirty="0">
                <a:solidFill>
                  <a:schemeClr val="dk1"/>
                </a:solidFill>
                <a:latin typeface="Arial"/>
                <a:ea typeface="Arial"/>
                <a:cs typeface="Arial"/>
                <a:sym typeface="Arial"/>
              </a:rPr>
              <a:t>Current Employee Ratings</a:t>
            </a:r>
            <a:endParaRPr lang="en-US" sz="1800" dirty="0">
              <a:solidFill>
                <a:schemeClr val="dk1"/>
              </a:solidFill>
              <a:latin typeface="Calibri"/>
              <a:ea typeface="Calibri"/>
              <a:cs typeface="Calibri"/>
              <a:sym typeface="Calibri"/>
            </a:endParaRPr>
          </a:p>
          <a:p>
            <a:pPr marL="342900" marR="0" lvl="0" indent="-342900" algn="l" rtl="0">
              <a:spcBef>
                <a:spcPts val="0"/>
              </a:spcBef>
              <a:spcAft>
                <a:spcPts val="0"/>
              </a:spcAft>
              <a:buClr>
                <a:schemeClr val="dk1"/>
              </a:buClr>
              <a:buSzPts val="2000"/>
              <a:buFont typeface="Arial"/>
              <a:buAutoNum type="arabicPeriod"/>
            </a:pPr>
            <a:r>
              <a:rPr lang="en-US" sz="2000" dirty="0">
                <a:solidFill>
                  <a:schemeClr val="dk1"/>
                </a:solidFill>
                <a:latin typeface="Arial"/>
                <a:ea typeface="Arial"/>
                <a:cs typeface="Arial"/>
                <a:sym typeface="Arial"/>
              </a:rPr>
              <a:t>Department Type</a:t>
            </a:r>
            <a:endParaRPr lang="en-US" sz="1800" dirty="0">
              <a:solidFill>
                <a:schemeClr val="dk1"/>
              </a:solidFill>
              <a:latin typeface="Calibri"/>
              <a:ea typeface="Calibri"/>
              <a:cs typeface="Calibri"/>
              <a:sym typeface="Calibri"/>
            </a:endParaRPr>
          </a:p>
          <a:p>
            <a:pPr marL="342900" marR="0" lvl="0" indent="-342900" algn="l" rtl="0">
              <a:spcBef>
                <a:spcPts val="0"/>
              </a:spcBef>
              <a:spcAft>
                <a:spcPts val="0"/>
              </a:spcAft>
              <a:buClr>
                <a:schemeClr val="dk1"/>
              </a:buClr>
              <a:buSzPts val="2000"/>
              <a:buFont typeface="Arial"/>
              <a:buAutoNum type="arabicPeriod"/>
            </a:pPr>
            <a:r>
              <a:rPr lang="en-US" sz="2000" dirty="0">
                <a:solidFill>
                  <a:schemeClr val="dk1"/>
                </a:solidFill>
                <a:latin typeface="Arial"/>
                <a:ea typeface="Arial"/>
                <a:cs typeface="Arial"/>
                <a:sym typeface="Arial"/>
              </a:rPr>
              <a:t>Division</a:t>
            </a:r>
            <a:endParaRPr lang="en-US" sz="1800" dirty="0">
              <a:solidFill>
                <a:schemeClr val="dk1"/>
              </a:solidFill>
              <a:latin typeface="Calibri"/>
              <a:ea typeface="Calibri"/>
              <a:cs typeface="Calibri"/>
              <a:sym typeface="Calibri"/>
            </a:endParaRPr>
          </a:p>
          <a:p>
            <a:pPr marL="342900" marR="0" lvl="0" indent="-342900" algn="l" rtl="0">
              <a:spcBef>
                <a:spcPts val="0"/>
              </a:spcBef>
              <a:spcAft>
                <a:spcPts val="0"/>
              </a:spcAft>
              <a:buClr>
                <a:schemeClr val="dk1"/>
              </a:buClr>
              <a:buSzPts val="2000"/>
              <a:buFont typeface="Arial"/>
              <a:buAutoNum type="arabicPeriod"/>
            </a:pPr>
            <a:r>
              <a:rPr lang="en-US" sz="2000" dirty="0">
                <a:solidFill>
                  <a:schemeClr val="dk1"/>
                </a:solidFill>
                <a:latin typeface="Arial"/>
                <a:ea typeface="Arial"/>
                <a:cs typeface="Arial"/>
                <a:sym typeface="Arial"/>
              </a:rPr>
              <a:t>Job Function</a:t>
            </a:r>
            <a:endParaRPr lang="en-US" sz="1800" dirty="0">
              <a:solidFill>
                <a:schemeClr val="dk1"/>
              </a:solidFill>
              <a:latin typeface="Calibri"/>
              <a:ea typeface="Calibri"/>
              <a:cs typeface="Calibri"/>
              <a:sym typeface="Calibri"/>
            </a:endParaRPr>
          </a:p>
        </p:txBody>
      </p:sp>
      <p:sp>
        <p:nvSpPr>
          <p:cNvPr id="4" name="Text Placeholder 3">
            <a:extLst>
              <a:ext uri="{FF2B5EF4-FFF2-40B4-BE49-F238E27FC236}">
                <a16:creationId xmlns:a16="http://schemas.microsoft.com/office/drawing/2014/main" id="{E1A59C11-3050-4901-B63B-0164B191B9E5}"/>
              </a:ext>
            </a:extLst>
          </p:cNvPr>
          <p:cNvSpPr>
            <a:spLocks noGrp="1"/>
          </p:cNvSpPr>
          <p:nvPr>
            <p:ph type="body" sz="quarter" idx="11"/>
          </p:nvPr>
        </p:nvSpPr>
        <p:spPr>
          <a:xfrm>
            <a:off x="12404763" y="3049265"/>
            <a:ext cx="578935" cy="759470"/>
          </a:xfrm>
        </p:spPr>
        <p:txBody>
          <a:bodyPr/>
          <a:lstStyle/>
          <a:p>
            <a:endParaRPr lang="en-US" dirty="0"/>
          </a:p>
        </p:txBody>
      </p:sp>
      <p:pic>
        <p:nvPicPr>
          <p:cNvPr id="20" name="Picture Placeholder 8" descr="close up of bridge">
            <a:extLst>
              <a:ext uri="{FF2B5EF4-FFF2-40B4-BE49-F238E27FC236}">
                <a16:creationId xmlns:a16="http://schemas.microsoft.com/office/drawing/2014/main" id="{2EC47CED-7A85-4080-9C7C-3921E48924A7}"/>
              </a:ext>
            </a:extLst>
          </p:cNvPr>
          <p:cNvPicPr>
            <a:picLocks noGrp="1" noChangeAspect="1"/>
          </p:cNvPicPr>
          <p:nvPr>
            <p:ph type="pic" sz="quarter" idx="13"/>
          </p:nvPr>
        </p:nvPicPr>
        <p:blipFill rotWithShape="1">
          <a:blip r:embed="rId2"/>
          <a:srcRect l="17082" r="17082"/>
          <a:stretch/>
        </p:blipFill>
        <p:spPr>
          <a:xfrm>
            <a:off x="5888038" y="533400"/>
            <a:ext cx="5541962" cy="5611813"/>
          </a:xfrm>
        </p:spPr>
      </p:pic>
    </p:spTree>
    <p:extLst>
      <p:ext uri="{BB962C8B-B14F-4D97-AF65-F5344CB8AC3E}">
        <p14:creationId xmlns:p14="http://schemas.microsoft.com/office/powerpoint/2010/main" val="13766084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88C20CF-C1EE-4092-B52D-FD4AB2AB2508}"/>
              </a:ext>
            </a:extLst>
          </p:cNvPr>
          <p:cNvSpPr>
            <a:spLocks noGrp="1"/>
          </p:cNvSpPr>
          <p:nvPr>
            <p:ph type="title"/>
          </p:nvPr>
        </p:nvSpPr>
        <p:spPr>
          <a:prstGeom prst="rect">
            <a:avLst/>
          </a:prstGeom>
        </p:spPr>
        <p:txBody>
          <a:bodyPr anchor="ctr"/>
          <a:lstStyle/>
          <a:p>
            <a:pPr algn="ctr"/>
            <a:r>
              <a:rPr lang="en-IN" sz="4800" dirty="0"/>
              <a:t>THE "WOW" IN OUR SOLUTION</a:t>
            </a:r>
            <a:endParaRPr lang="en-US" sz="4800" b="1" dirty="0">
              <a:solidFill>
                <a:schemeClr val="tx1"/>
              </a:solidFill>
            </a:endParaRPr>
          </a:p>
        </p:txBody>
      </p:sp>
      <p:sp>
        <p:nvSpPr>
          <p:cNvPr id="40" name="TextBox 39">
            <a:extLst>
              <a:ext uri="{FF2B5EF4-FFF2-40B4-BE49-F238E27FC236}">
                <a16:creationId xmlns:a16="http://schemas.microsoft.com/office/drawing/2014/main" id="{FB37E522-B6E2-0AE9-56C8-F480D8A54978}"/>
              </a:ext>
            </a:extLst>
          </p:cNvPr>
          <p:cNvSpPr txBox="1"/>
          <p:nvPr/>
        </p:nvSpPr>
        <p:spPr>
          <a:xfrm>
            <a:off x="3047036" y="3108728"/>
            <a:ext cx="6094070" cy="2062103"/>
          </a:xfrm>
          <a:prstGeom prst="rect">
            <a:avLst/>
          </a:prstGeom>
          <a:noFill/>
        </p:spPr>
        <p:txBody>
          <a:bodyPr wrap="square">
            <a:spAutoFit/>
          </a:bodyPr>
          <a:lstStyle/>
          <a:p>
            <a:pPr marL="0" marR="0" lvl="0" indent="0" algn="l" rtl="0">
              <a:spcBef>
                <a:spcPts val="0"/>
              </a:spcBef>
              <a:spcAft>
                <a:spcPts val="0"/>
              </a:spcAft>
              <a:buClr>
                <a:schemeClr val="dk1"/>
              </a:buClr>
              <a:buSzPts val="2400"/>
              <a:buFont typeface="Arial"/>
              <a:buNone/>
            </a:pPr>
            <a:r>
              <a:rPr lang="en-US" sz="3200" dirty="0">
                <a:solidFill>
                  <a:schemeClr val="dk1"/>
                </a:solidFill>
                <a:latin typeface="Arial"/>
                <a:ea typeface="Arial"/>
                <a:cs typeface="Arial"/>
                <a:sym typeface="Arial"/>
              </a:rPr>
              <a:t>Performance Level Formula = IFS(Z8&gt;=5,”VERY HIGH”,Z8&gt;=4,”HIGH”,Z8&gt;=3,”MED”,”TRUE”,”LOW”)</a:t>
            </a:r>
            <a:endParaRPr lang="en-US" sz="32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401748718"/>
      </p:ext>
    </p:extLst>
  </p:cSld>
  <p:clrMapOvr>
    <a:masterClrMapping/>
  </p:clrMapOvr>
</p:sld>
</file>

<file path=ppt/theme/theme1.xml><?xml version="1.0" encoding="utf-8"?>
<a:theme xmlns:a="http://schemas.openxmlformats.org/drawingml/2006/main" name="Office Theme">
  <a:themeElements>
    <a:clrScheme name="Geometric Presentation">
      <a:dk1>
        <a:sysClr val="windowText" lastClr="000000"/>
      </a:dk1>
      <a:lt1>
        <a:sysClr val="window" lastClr="FFFFFF"/>
      </a:lt1>
      <a:dk2>
        <a:srgbClr val="44546A"/>
      </a:dk2>
      <a:lt2>
        <a:srgbClr val="ACCBF9"/>
      </a:lt2>
      <a:accent1>
        <a:srgbClr val="5C83C4"/>
      </a:accent1>
      <a:accent2>
        <a:srgbClr val="2C599D"/>
      </a:accent2>
      <a:accent3>
        <a:srgbClr val="1A3B70"/>
      </a:accent3>
      <a:accent4>
        <a:srgbClr val="FA6F1A"/>
      </a:accent4>
      <a:accent5>
        <a:srgbClr val="11224E"/>
      </a:accent5>
      <a:accent6>
        <a:srgbClr val="9D90A0"/>
      </a:accent6>
      <a:hlink>
        <a:srgbClr val="9454C3"/>
      </a:hlink>
      <a:folHlink>
        <a:srgbClr val="3EBBF0"/>
      </a:folHlink>
    </a:clrScheme>
    <a:fontScheme name="Custom 147">
      <a:majorFont>
        <a:latin typeface="Corbel"/>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16411253_LW_v2" id="{C590A786-F65F-42F6-9E48-12C78E3C86B3}" vid="{FEE92C9D-6350-4ECD-87A4-004D12BB2B1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DEA9014-ED64-4558-B1E1-D03F0EE32BEB}">
  <ds:schemaRefs>
    <ds:schemaRef ds:uri="http://schemas.microsoft.com/office/2006/metadata/properties"/>
    <ds:schemaRef ds:uri="http://www.w3.org/2000/xmlns/"/>
    <ds:schemaRef ds:uri="71af3243-3dd4-4a8d-8c0d-dd76da1f02a5"/>
    <ds:schemaRef ds:uri="http://www.w3.org/2001/XMLSchema-instance"/>
  </ds:schemaRefs>
</ds:datastoreItem>
</file>

<file path=customXml/itemProps2.xml><?xml version="1.0" encoding="utf-8"?>
<ds:datastoreItem xmlns:ds="http://schemas.openxmlformats.org/officeDocument/2006/customXml" ds:itemID="{05D99ABA-76CE-4A8E-B5F0-C051B96628DE}">
  <ds:schemaRefs>
    <ds:schemaRef ds:uri="http://schemas.microsoft.com/sharepoint/v3/contenttype/forms"/>
  </ds:schemaRefs>
</ds:datastoreItem>
</file>

<file path=customXml/itemProps3.xml><?xml version="1.0" encoding="utf-8"?>
<ds:datastoreItem xmlns:ds="http://schemas.openxmlformats.org/officeDocument/2006/customXml" ds:itemID="{B19EB750-A6DA-4BE8-B87B-FC499FE73360}">
  <ds:schemaRefs>
    <ds:schemaRef ds:uri="http://schemas.microsoft.com/office/2006/metadata/contentType"/>
    <ds:schemaRef ds:uri="http://schemas.microsoft.com/office/2006/metadata/properties/metaAttributes"/>
    <ds:schemaRef ds:uri="http://www.w3.org/2000/xmlns/"/>
    <ds:schemaRef ds:uri="http://www.w3.org/2001/XMLSchema"/>
    <ds:schemaRef ds:uri="71af3243-3dd4-4a8d-8c0d-dd76da1f02a5"/>
    <ds:schemaRef ds:uri="16c05727-aa75-4e4a-9b5f-8a80a1165891"/>
  </ds:schemaRefs>
</ds:datastoreItem>
</file>

<file path=docProps/app.xml><?xml version="1.0" encoding="utf-8"?>
<Properties xmlns="http://schemas.openxmlformats.org/officeDocument/2006/extended-properties" xmlns:vt="http://schemas.openxmlformats.org/officeDocument/2006/docPropsVTypes">
  <Template>Geometric presentation</Template>
  <TotalTime>56</TotalTime>
  <Words>571</Words>
  <Application>Microsoft Office PowerPoint</Application>
  <PresentationFormat>Widescreen</PresentationFormat>
  <Paragraphs>86</Paragraphs>
  <Slides>13</Slides>
  <Notes>4</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Employee Performance Analysis using Excel </vt:lpstr>
      <vt:lpstr>Agenda</vt:lpstr>
      <vt:lpstr>PROBLEM STATEMENT</vt:lpstr>
      <vt:lpstr>PROJECT OVERVIEW</vt:lpstr>
      <vt:lpstr>WHO ARE THE END USERS ?</vt:lpstr>
      <vt:lpstr>OUR SOLUTION AND ITS VALUE PROPOSITION</vt:lpstr>
      <vt:lpstr>Dataset Description </vt:lpstr>
      <vt:lpstr>THE "WOW" IN OUR SOLUTION</vt:lpstr>
      <vt:lpstr>MODELLING</vt:lpstr>
      <vt:lpstr>MODELLING </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 </dc:title>
  <dc:creator>shrivathsan vathsan</dc:creator>
  <cp:lastModifiedBy>shrivathsan vathsan</cp:lastModifiedBy>
  <cp:revision>2</cp:revision>
  <dcterms:created xsi:type="dcterms:W3CDTF">2024-08-31T16:25:03Z</dcterms:created>
  <dcterms:modified xsi:type="dcterms:W3CDTF">2024-08-31T18:48:22Z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