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5D86B-8624-3282-B91A-E76A4242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92E55-02E8-EE6E-2D8E-478617654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D0B4-AF8A-64AB-245E-0CC69EB0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EAE1-C197-948C-2B4F-1194FED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2B353-E411-CE0A-2853-6B3DF3C0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DDF3-E04A-8678-BAF6-3069F65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EAFD5-B261-369C-4059-6AF82607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50EA7-63CE-97B1-B2FF-E8F3EB19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DE2A2-74DD-0410-721D-CC8395A8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54CD5-EE64-617B-99CC-D7B13733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EA6AB5-5053-51A0-EA23-D2C7E6D3C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0466F-8BD4-E068-3AA4-C92E55CFF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D0AC7-C0EC-453B-4D85-EA78CC7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0C018-6FD0-7D4F-6BFB-073FD28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0950-5577-F035-C741-331B2CE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2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607A-658A-CEAB-E64C-3D86C52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B11F-49B4-B976-FB50-C2DCC6E6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68DE4-D1C6-E12D-4162-8C7B675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8DECA-C00D-2ED9-1269-28D858CD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A2D0B-D3A7-78E6-1F9C-95E8D3B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BFE5-8810-6D84-BB89-FA02694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ABC68-FCC1-5BB9-F9D7-1652EC09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F5E7C-B595-66E2-53E6-8075B672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BD9D-6ED9-C0DD-7FC3-1F97C21A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61D0-C5AC-46EA-852A-0F15D939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521-7C6D-2141-B7D3-52AC916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2B5F-AE61-2ACD-081D-662B7133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97827-B195-54AB-3705-1592A818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C28CF-FEC2-F7F9-CFB2-D0A85BD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53EA5-090D-041E-F724-EA9DD67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76C4C-E79B-FD83-5235-BA1D1FB7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AA922-F838-78DF-10DB-635379C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FD109-1F3E-A3BB-5005-C446B24E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68226-0399-E080-13CD-4E9F9E51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6178A-4729-90AA-31B2-4E7F937CE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1828A-85B7-F869-BCBB-12286B705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9B372A-82B1-48C0-B5AE-216585F2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1D03D7-5F2A-28AA-FF21-B624CFF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E62E7C-C653-DDE1-7D9A-C82CA497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5A57-714A-FE51-F8AC-9671A29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FA156-F358-6F1C-25BC-1CE80E44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7E171-6BF0-4FD7-64EF-E876A113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6C27D-50DC-CD5C-0653-07695A35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C4E39-FC33-E99F-D7D7-02157B1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38094-517C-D69A-1550-ACD50A2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4C0F2-8EFD-C912-56FA-01F12DCA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3E05-3189-05FC-3754-758BECDA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67F4E-30E1-5027-C5E5-023AE07C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5E6A0-0B63-E786-78F5-F279023F1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FC357-D793-BA5A-4708-1A9DBADD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6A068-B4B1-5CA1-6147-56E81FE1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1C4B9-9D3F-266D-C43C-BA60A45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D4AB-2BE7-4976-FCFC-6556564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503EA-3D08-E470-D0DE-C49F8B2A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A1F98-4FFA-2BA1-4163-23D759589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197C1-6899-E520-9169-A8F44FAE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AB703-FCC7-C82F-01C6-EC522685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07804-B4EC-5DB1-3C12-D47F06AD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7C31E-4569-B676-2316-BE3C2B6C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CF842-CB89-F354-461C-0A9E2A27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CAE54-F2C5-CBFB-4E0D-F84E6B57E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F080-CC01-4E3F-96A1-CA412A7CD07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85CD9-3D97-B838-B0BF-AE245480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1E67-B6D4-4262-FB15-1901A750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F214-CFF5-432B-903B-D78C81764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13" Type="http://schemas.openxmlformats.org/officeDocument/2006/relationships/image" Target="../media/image6.emf"/><Relationship Id="rId18" Type="http://schemas.openxmlformats.org/officeDocument/2006/relationships/package" Target="../embeddings/Microsoft_Excel_Worksheet8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package" Target="../embeddings/Microsoft_Excel_Worksheet5.xlsx"/><Relationship Id="rId17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6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package" Target="../embeddings/Microsoft_Excel_Worksheet4.xlsx"/><Relationship Id="rId19" Type="http://schemas.openxmlformats.org/officeDocument/2006/relationships/image" Target="../media/image9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Relationship Id="rId14" Type="http://schemas.openxmlformats.org/officeDocument/2006/relationships/package" Target="../embeddings/Microsoft_Excel_Worksheet6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C7D293-DC36-DBCE-CC55-A97C91890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17629"/>
              </p:ext>
            </p:extLst>
          </p:nvPr>
        </p:nvGraphicFramePr>
        <p:xfrm>
          <a:off x="1346777" y="470477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258255" imgH="390618" progId="Excel.Sheet.12">
                  <p:embed/>
                </p:oleObj>
              </mc:Choice>
              <mc:Fallback>
                <p:oleObj name="Worksheet" r:id="rId2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6777" y="470477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957F703-CE80-73A4-0E68-5BE79DEB2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35999"/>
              </p:ext>
            </p:extLst>
          </p:nvPr>
        </p:nvGraphicFramePr>
        <p:xfrm>
          <a:off x="1346777" y="1135495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58255" imgH="390618" progId="Excel.Sheet.12">
                  <p:embed/>
                </p:oleObj>
              </mc:Choice>
              <mc:Fallback>
                <p:oleObj name="Worksheet" r:id="rId4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6777" y="1135495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1ADA97C-620B-8DEA-4D2A-B40BAE522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585255"/>
              </p:ext>
            </p:extLst>
          </p:nvPr>
        </p:nvGraphicFramePr>
        <p:xfrm>
          <a:off x="1346777" y="1800513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9258255" imgH="390618" progId="Excel.Sheet.12">
                  <p:embed/>
                </p:oleObj>
              </mc:Choice>
              <mc:Fallback>
                <p:oleObj name="Worksheet" r:id="rId6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6777" y="1800513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9574D27-233D-2BD3-CCFA-8C78448FE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32510"/>
              </p:ext>
            </p:extLst>
          </p:nvPr>
        </p:nvGraphicFramePr>
        <p:xfrm>
          <a:off x="1346777" y="2465531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9258255" imgH="390618" progId="Excel.Sheet.12">
                  <p:embed/>
                </p:oleObj>
              </mc:Choice>
              <mc:Fallback>
                <p:oleObj name="Worksheet" r:id="rId8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6777" y="2465531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DC3A543-FBEA-5B28-51F8-9DFA5339B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824981"/>
              </p:ext>
            </p:extLst>
          </p:nvPr>
        </p:nvGraphicFramePr>
        <p:xfrm>
          <a:off x="1346777" y="3130549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9258255" imgH="390618" progId="Excel.Sheet.12">
                  <p:embed/>
                </p:oleObj>
              </mc:Choice>
              <mc:Fallback>
                <p:oleObj name="Worksheet" r:id="rId10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6777" y="3130549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CC3979D-1A1D-EECD-1160-AB26DB9D8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15404"/>
              </p:ext>
            </p:extLst>
          </p:nvPr>
        </p:nvGraphicFramePr>
        <p:xfrm>
          <a:off x="1346777" y="3795567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9258255" imgH="390618" progId="Excel.Sheet.12">
                  <p:embed/>
                </p:oleObj>
              </mc:Choice>
              <mc:Fallback>
                <p:oleObj name="Worksheet" r:id="rId12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46777" y="3795567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0FE3C4E-3EB8-C281-A854-0BA22517F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471"/>
              </p:ext>
            </p:extLst>
          </p:nvPr>
        </p:nvGraphicFramePr>
        <p:xfrm>
          <a:off x="1346777" y="4460585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9258255" imgH="390618" progId="Excel.Sheet.12">
                  <p:embed/>
                </p:oleObj>
              </mc:Choice>
              <mc:Fallback>
                <p:oleObj name="Worksheet" r:id="rId14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46777" y="4460585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FDCBC16-634D-712E-DBF5-DAEED5E6E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21834"/>
              </p:ext>
            </p:extLst>
          </p:nvPr>
        </p:nvGraphicFramePr>
        <p:xfrm>
          <a:off x="1346777" y="5125603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9258255" imgH="390618" progId="Excel.Sheet.12">
                  <p:embed/>
                </p:oleObj>
              </mc:Choice>
              <mc:Fallback>
                <p:oleObj name="Worksheet" r:id="rId16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46777" y="5125603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26B04B2-2F6A-669E-A87F-FCFB27F9F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95030"/>
              </p:ext>
            </p:extLst>
          </p:nvPr>
        </p:nvGraphicFramePr>
        <p:xfrm>
          <a:off x="1346777" y="5790621"/>
          <a:ext cx="925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8" imgW="9258255" imgH="390618" progId="Excel.Sheet.12">
                  <p:embed/>
                </p:oleObj>
              </mc:Choice>
              <mc:Fallback>
                <p:oleObj name="Worksheet" r:id="rId18" imgW="9258255" imgH="390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6777" y="5790621"/>
                        <a:ext cx="92583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5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Excel 工作表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Liukk</dc:creator>
  <cp:lastModifiedBy>Liukk</cp:lastModifiedBy>
  <cp:revision>6</cp:revision>
  <dcterms:created xsi:type="dcterms:W3CDTF">2023-11-09T12:00:44Z</dcterms:created>
  <dcterms:modified xsi:type="dcterms:W3CDTF">2023-11-09T16:57:20Z</dcterms:modified>
</cp:coreProperties>
</file>