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5D86B-8624-3282-B91A-E76A4242B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E92E55-02E8-EE6E-2D8E-478617654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DD0B4-AF8A-64AB-245E-0CC69EB0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F080-CC01-4E3F-96A1-CA412A7CD078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BEAE1-C197-948C-2B4F-1194FED3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2B353-E411-CE0A-2853-6B3DF3C0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F214-CFF5-432B-903B-D78C81764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63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3DDF3-E04A-8678-BAF6-3069F651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FEAFD5-B261-369C-4059-6AF82607C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50EA7-63CE-97B1-B2FF-E8F3EB19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F080-CC01-4E3F-96A1-CA412A7CD078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BDE2A2-74DD-0410-721D-CC8395A8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254CD5-EE64-617B-99CC-D7B13733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F214-CFF5-432B-903B-D78C81764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62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EA6AB5-5053-51A0-EA23-D2C7E6D3C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40466F-8BD4-E068-3AA4-C92E55CFF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7D0AC7-C0EC-453B-4D85-EA78CC78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F080-CC01-4E3F-96A1-CA412A7CD078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F0C018-6FD0-7D4F-6BFB-073FD28B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90950-5577-F035-C741-331B2CEE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F214-CFF5-432B-903B-D78C81764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82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6607A-658A-CEAB-E64C-3D86C523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EB11F-49B4-B976-FB50-C2DCC6E65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068DE4-D1C6-E12D-4162-8C7B6758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F080-CC01-4E3F-96A1-CA412A7CD078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8DECA-C00D-2ED9-1269-28D858CD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4A2D0B-D3A7-78E6-1F9C-95E8D3B6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F214-CFF5-432B-903B-D78C81764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46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1BFE5-8810-6D84-BB89-FA026940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9ABC68-FCC1-5BB9-F9D7-1652EC093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5F5E7C-B595-66E2-53E6-8075B672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F080-CC01-4E3F-96A1-CA412A7CD078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FEBD9D-6ED9-C0DD-7FC3-1F97C21A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3F61D0-C5AC-46EA-852A-0F15D939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F214-CFF5-432B-903B-D78C81764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59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5A521-7C6D-2141-B7D3-52AC91620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982B5F-AE61-2ACD-081D-662B71330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F97827-B195-54AB-3705-1592A8181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8C28CF-FEC2-F7F9-CFB2-D0A85BD0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F080-CC01-4E3F-96A1-CA412A7CD078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353EA5-090D-041E-F724-EA9DD67C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E76C4C-E79B-FD83-5235-BA1D1FB7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F214-CFF5-432B-903B-D78C81764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61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AA922-F838-78DF-10DB-635379C29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FFD109-1F3E-A3BB-5005-C446B24E4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C68226-0399-E080-13CD-4E9F9E513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26178A-4729-90AA-31B2-4E7F937CE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A1828A-85B7-F869-BCBB-12286B705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9B372A-82B1-48C0-B5AE-216585F2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F080-CC01-4E3F-96A1-CA412A7CD078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1D03D7-5F2A-28AA-FF21-B624CFFA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E62E7C-C653-DDE1-7D9A-C82CA497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F214-CFF5-432B-903B-D78C81764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45A57-714A-FE51-F8AC-9671A29F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DFA156-F358-6F1C-25BC-1CE80E446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F080-CC01-4E3F-96A1-CA412A7CD078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77E171-6BF0-4FD7-64EF-E876A113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96C27D-50DC-CD5C-0653-07695A35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F214-CFF5-432B-903B-D78C81764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65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CC4E39-FC33-E99F-D7D7-02157B1B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F080-CC01-4E3F-96A1-CA412A7CD078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B38094-517C-D69A-1550-ACD50A21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A4C0F2-8EFD-C912-56FA-01F12DCA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F214-CFF5-432B-903B-D78C81764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89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73E05-3189-05FC-3754-758BECDA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67F4E-30E1-5027-C5E5-023AE07CC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55E6A0-0B63-E786-78F5-F279023F1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EFC357-D793-BA5A-4708-1A9DBADD7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F080-CC01-4E3F-96A1-CA412A7CD078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36A068-B4B1-5CA1-6147-56E81FE1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01C4B9-9D3F-266D-C43C-BA60A45D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F214-CFF5-432B-903B-D78C81764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05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5D4AB-2BE7-4976-FCFC-6556564F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4503EA-3D08-E470-D0DE-C49F8B2A6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8A1F98-4FFA-2BA1-4163-23D759589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4197C1-6899-E520-9169-A8F44FAE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F080-CC01-4E3F-96A1-CA412A7CD078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8AB703-FCC7-C82F-01C6-EC522685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D07804-B4EC-5DB1-3C12-D47F06AD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F214-CFF5-432B-903B-D78C81764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59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07C31E-4569-B676-2316-BE3C2B6C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FCF842-CB89-F354-461C-0A9E2A272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CAE54-F2C5-CBFB-4E0D-F84E6B57E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EF080-CC01-4E3F-96A1-CA412A7CD078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485CD9-3D97-B838-B0BF-AE2454801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311E67-B6D4-4262-FB15-1901A7504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BF214-CFF5-432B-903B-D78C81764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95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13" Type="http://schemas.openxmlformats.org/officeDocument/2006/relationships/image" Target="../media/image6.emf"/><Relationship Id="rId18" Type="http://schemas.openxmlformats.org/officeDocument/2006/relationships/package" Target="../embeddings/Microsoft_Excel_Worksheet8.xlsx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package" Target="../embeddings/Microsoft_Excel_Worksheet5.xlsx"/><Relationship Id="rId17" Type="http://schemas.openxmlformats.org/officeDocument/2006/relationships/image" Target="../media/image8.emf"/><Relationship Id="rId2" Type="http://schemas.openxmlformats.org/officeDocument/2006/relationships/package" Target="../embeddings/Microsoft_Excel_Worksheet.xlsx"/><Relationship Id="rId16" Type="http://schemas.openxmlformats.org/officeDocument/2006/relationships/package" Target="../embeddings/Microsoft_Excel_Worksheet7.xlsx"/><Relationship Id="rId1" Type="http://schemas.openxmlformats.org/officeDocument/2006/relationships/slideLayout" Target="../slideLayouts/slideLayout1.xml"/><Relationship Id="rId6" Type="http://schemas.openxmlformats.org/officeDocument/2006/relationships/package" Target="../embeddings/Microsoft_Excel_Worksheet2.xlsx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10" Type="http://schemas.openxmlformats.org/officeDocument/2006/relationships/package" Target="../embeddings/Microsoft_Excel_Worksheet4.xlsx"/><Relationship Id="rId19" Type="http://schemas.openxmlformats.org/officeDocument/2006/relationships/image" Target="../media/image9.emf"/><Relationship Id="rId4" Type="http://schemas.openxmlformats.org/officeDocument/2006/relationships/package" Target="../embeddings/Microsoft_Excel_Worksheet1.xlsx"/><Relationship Id="rId9" Type="http://schemas.openxmlformats.org/officeDocument/2006/relationships/image" Target="../media/image4.emf"/><Relationship Id="rId14" Type="http://schemas.openxmlformats.org/officeDocument/2006/relationships/package" Target="../embeddings/Microsoft_Excel_Worksheet6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304CE81-43FF-33B8-9A95-76E675DD8C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037298"/>
              </p:ext>
            </p:extLst>
          </p:nvPr>
        </p:nvGraphicFramePr>
        <p:xfrm>
          <a:off x="1309832" y="475962"/>
          <a:ext cx="92583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258255" imgH="390618" progId="Excel.Sheet.12">
                  <p:embed/>
                </p:oleObj>
              </mc:Choice>
              <mc:Fallback>
                <p:oleObj name="Worksheet" r:id="rId2" imgW="9258255" imgH="3906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09832" y="475962"/>
                        <a:ext cx="925830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7302528-23BE-F1E6-183F-B4B0BDE2AB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536063"/>
              </p:ext>
            </p:extLst>
          </p:nvPr>
        </p:nvGraphicFramePr>
        <p:xfrm>
          <a:off x="1309832" y="1237095"/>
          <a:ext cx="92583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9258255" imgH="390618" progId="Excel.Sheet.12">
                  <p:embed/>
                </p:oleObj>
              </mc:Choice>
              <mc:Fallback>
                <p:oleObj name="Worksheet" r:id="rId4" imgW="9258255" imgH="3906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09832" y="1237095"/>
                        <a:ext cx="925830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206F581-CD0B-CFFD-91EE-CFCA5385C5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950346"/>
              </p:ext>
            </p:extLst>
          </p:nvPr>
        </p:nvGraphicFramePr>
        <p:xfrm>
          <a:off x="1309832" y="1966767"/>
          <a:ext cx="92583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9258255" imgH="390618" progId="Excel.Sheet.12">
                  <p:embed/>
                </p:oleObj>
              </mc:Choice>
              <mc:Fallback>
                <p:oleObj name="Worksheet" r:id="rId6" imgW="9258255" imgH="3906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09832" y="1966767"/>
                        <a:ext cx="925830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30D361A-AEAA-039E-D8D9-6DFA0025D8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352184"/>
              </p:ext>
            </p:extLst>
          </p:nvPr>
        </p:nvGraphicFramePr>
        <p:xfrm>
          <a:off x="1309832" y="2707984"/>
          <a:ext cx="92583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9258255" imgH="390618" progId="Excel.Sheet.12">
                  <p:embed/>
                </p:oleObj>
              </mc:Choice>
              <mc:Fallback>
                <p:oleObj name="Worksheet" r:id="rId8" imgW="9258255" imgH="3906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09832" y="2707984"/>
                        <a:ext cx="925830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F50CA0B5-7366-FDA8-8544-A8643AF223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809444"/>
              </p:ext>
            </p:extLst>
          </p:nvPr>
        </p:nvGraphicFramePr>
        <p:xfrm>
          <a:off x="1309832" y="3389749"/>
          <a:ext cx="92583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9258255" imgH="390618" progId="Excel.Sheet.12">
                  <p:embed/>
                </p:oleObj>
              </mc:Choice>
              <mc:Fallback>
                <p:oleObj name="Worksheet" r:id="rId10" imgW="9258255" imgH="3906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09832" y="3389749"/>
                        <a:ext cx="925830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CAEE8F9C-2432-76B1-493A-361687891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977979"/>
              </p:ext>
            </p:extLst>
          </p:nvPr>
        </p:nvGraphicFramePr>
        <p:xfrm>
          <a:off x="1309832" y="4110184"/>
          <a:ext cx="92583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9258255" imgH="390618" progId="Excel.Sheet.12">
                  <p:embed/>
                </p:oleObj>
              </mc:Choice>
              <mc:Fallback>
                <p:oleObj name="Worksheet" r:id="rId12" imgW="9258255" imgH="3906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09832" y="4110184"/>
                        <a:ext cx="925830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26E48B2D-5BE8-6A18-5F9F-3F0EBD3F5F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321013"/>
              </p:ext>
            </p:extLst>
          </p:nvPr>
        </p:nvGraphicFramePr>
        <p:xfrm>
          <a:off x="1309832" y="4830619"/>
          <a:ext cx="92583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4" imgW="9258255" imgH="390618" progId="Excel.Sheet.12">
                  <p:embed/>
                </p:oleObj>
              </mc:Choice>
              <mc:Fallback>
                <p:oleObj name="Worksheet" r:id="rId14" imgW="9258255" imgH="3906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309832" y="4830619"/>
                        <a:ext cx="925830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D0F75206-2369-A3C2-3ADC-231149BBC1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969102"/>
              </p:ext>
            </p:extLst>
          </p:nvPr>
        </p:nvGraphicFramePr>
        <p:xfrm>
          <a:off x="1309832" y="5551054"/>
          <a:ext cx="92583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6" imgW="9258255" imgH="390618" progId="Excel.Sheet.12">
                  <p:embed/>
                </p:oleObj>
              </mc:Choice>
              <mc:Fallback>
                <p:oleObj name="Worksheet" r:id="rId16" imgW="9258255" imgH="3906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309832" y="5551054"/>
                        <a:ext cx="925830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82272DA6-6431-8760-CF97-DC6CD157FA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324490"/>
              </p:ext>
            </p:extLst>
          </p:nvPr>
        </p:nvGraphicFramePr>
        <p:xfrm>
          <a:off x="1309832" y="6271489"/>
          <a:ext cx="92583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8" imgW="9258255" imgH="390618" progId="Excel.Sheet.12">
                  <p:embed/>
                </p:oleObj>
              </mc:Choice>
              <mc:Fallback>
                <p:oleObj name="Worksheet" r:id="rId18" imgW="9258255" imgH="3906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309832" y="6271489"/>
                        <a:ext cx="925830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753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Microsoft Excel 工作表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Liukk</dc:creator>
  <cp:lastModifiedBy>Liukk</cp:lastModifiedBy>
  <cp:revision>4</cp:revision>
  <dcterms:created xsi:type="dcterms:W3CDTF">2023-11-09T12:00:44Z</dcterms:created>
  <dcterms:modified xsi:type="dcterms:W3CDTF">2023-11-09T12:27:08Z</dcterms:modified>
</cp:coreProperties>
</file>