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443865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9" autoAdjust="0"/>
    <p:restoredTop sz="94660"/>
  </p:normalViewPr>
  <p:slideViewPr>
    <p:cSldViewPr snapToGrid="0">
      <p:cViewPr>
        <p:scale>
          <a:sx n="400" d="100"/>
          <a:sy n="400" d="100"/>
        </p:scale>
        <p:origin x="269" y="-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831" y="448945"/>
            <a:ext cx="3328988" cy="955040"/>
          </a:xfrm>
        </p:spPr>
        <p:txBody>
          <a:bodyPr anchor="b"/>
          <a:lstStyle>
            <a:lvl1pPr algn="ctr"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831" y="1440816"/>
            <a:ext cx="3328988" cy="662305"/>
          </a:xfrm>
        </p:spPr>
        <p:txBody>
          <a:bodyPr/>
          <a:lstStyle>
            <a:lvl1pPr marL="0" indent="0" algn="ctr">
              <a:buNone/>
              <a:defRPr sz="874"/>
            </a:lvl1pPr>
            <a:lvl2pPr marL="166465" indent="0" algn="ctr">
              <a:buNone/>
              <a:defRPr sz="728"/>
            </a:lvl2pPr>
            <a:lvl3pPr marL="332929" indent="0" algn="ctr">
              <a:buNone/>
              <a:defRPr sz="655"/>
            </a:lvl3pPr>
            <a:lvl4pPr marL="499393" indent="0" algn="ctr">
              <a:buNone/>
              <a:defRPr sz="583"/>
            </a:lvl4pPr>
            <a:lvl5pPr marL="665856" indent="0" algn="ctr">
              <a:buNone/>
              <a:defRPr sz="583"/>
            </a:lvl5pPr>
            <a:lvl6pPr marL="832322" indent="0" algn="ctr">
              <a:buNone/>
              <a:defRPr sz="583"/>
            </a:lvl6pPr>
            <a:lvl7pPr marL="998785" indent="0" algn="ctr">
              <a:buNone/>
              <a:defRPr sz="583"/>
            </a:lvl7pPr>
            <a:lvl8pPr marL="1165249" indent="0" algn="ctr">
              <a:buNone/>
              <a:defRPr sz="583"/>
            </a:lvl8pPr>
            <a:lvl9pPr marL="1331712" indent="0" algn="ctr">
              <a:buNone/>
              <a:defRPr sz="5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76409" y="146050"/>
            <a:ext cx="95708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5157" y="146050"/>
            <a:ext cx="2815769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5" y="683896"/>
            <a:ext cx="3828336" cy="1141095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845" y="1835786"/>
            <a:ext cx="3828336" cy="600075"/>
          </a:xfrm>
        </p:spPr>
        <p:txBody>
          <a:bodyPr/>
          <a:lstStyle>
            <a:lvl1pPr marL="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1pPr>
            <a:lvl2pPr marL="166465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2pPr>
            <a:lvl3pPr marL="332929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3pPr>
            <a:lvl4pPr marL="499393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4pPr>
            <a:lvl5pPr marL="665856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5pPr>
            <a:lvl6pPr marL="832322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6pPr>
            <a:lvl7pPr marL="998785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7pPr>
            <a:lvl8pPr marL="1165249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8pPr>
            <a:lvl9pPr marL="1331712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5157" y="730250"/>
            <a:ext cx="1886426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7067" y="730250"/>
            <a:ext cx="1886426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35" y="146051"/>
            <a:ext cx="3828336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736" y="672466"/>
            <a:ext cx="1877757" cy="329565"/>
          </a:xfrm>
        </p:spPr>
        <p:txBody>
          <a:bodyPr anchor="b"/>
          <a:lstStyle>
            <a:lvl1pPr marL="0" indent="0">
              <a:buNone/>
              <a:defRPr sz="874" b="1"/>
            </a:lvl1pPr>
            <a:lvl2pPr marL="166465" indent="0">
              <a:buNone/>
              <a:defRPr sz="728" b="1"/>
            </a:lvl2pPr>
            <a:lvl3pPr marL="332929" indent="0">
              <a:buNone/>
              <a:defRPr sz="655" b="1"/>
            </a:lvl3pPr>
            <a:lvl4pPr marL="499393" indent="0">
              <a:buNone/>
              <a:defRPr sz="583" b="1"/>
            </a:lvl4pPr>
            <a:lvl5pPr marL="665856" indent="0">
              <a:buNone/>
              <a:defRPr sz="583" b="1"/>
            </a:lvl5pPr>
            <a:lvl6pPr marL="832322" indent="0">
              <a:buNone/>
              <a:defRPr sz="583" b="1"/>
            </a:lvl6pPr>
            <a:lvl7pPr marL="998785" indent="0">
              <a:buNone/>
              <a:defRPr sz="583" b="1"/>
            </a:lvl7pPr>
            <a:lvl8pPr marL="1165249" indent="0">
              <a:buNone/>
              <a:defRPr sz="583" b="1"/>
            </a:lvl8pPr>
            <a:lvl9pPr marL="1331712" indent="0">
              <a:buNone/>
              <a:defRPr sz="5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736" y="1002031"/>
            <a:ext cx="187775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7067" y="672466"/>
            <a:ext cx="1887004" cy="329565"/>
          </a:xfrm>
        </p:spPr>
        <p:txBody>
          <a:bodyPr anchor="b"/>
          <a:lstStyle>
            <a:lvl1pPr marL="0" indent="0">
              <a:buNone/>
              <a:defRPr sz="874" b="1"/>
            </a:lvl1pPr>
            <a:lvl2pPr marL="166465" indent="0">
              <a:buNone/>
              <a:defRPr sz="728" b="1"/>
            </a:lvl2pPr>
            <a:lvl3pPr marL="332929" indent="0">
              <a:buNone/>
              <a:defRPr sz="655" b="1"/>
            </a:lvl3pPr>
            <a:lvl4pPr marL="499393" indent="0">
              <a:buNone/>
              <a:defRPr sz="583" b="1"/>
            </a:lvl4pPr>
            <a:lvl5pPr marL="665856" indent="0">
              <a:buNone/>
              <a:defRPr sz="583" b="1"/>
            </a:lvl5pPr>
            <a:lvl6pPr marL="832322" indent="0">
              <a:buNone/>
              <a:defRPr sz="583" b="1"/>
            </a:lvl6pPr>
            <a:lvl7pPr marL="998785" indent="0">
              <a:buNone/>
              <a:defRPr sz="583" b="1"/>
            </a:lvl7pPr>
            <a:lvl8pPr marL="1165249" indent="0">
              <a:buNone/>
              <a:defRPr sz="583" b="1"/>
            </a:lvl8pPr>
            <a:lvl9pPr marL="1331712" indent="0">
              <a:buNone/>
              <a:defRPr sz="5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47067" y="1002031"/>
            <a:ext cx="18870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37" y="182880"/>
            <a:ext cx="1431580" cy="640080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006" y="394970"/>
            <a:ext cx="2247067" cy="1949450"/>
          </a:xfrm>
        </p:spPr>
        <p:txBody>
          <a:bodyPr/>
          <a:lstStyle>
            <a:lvl1pPr>
              <a:defRPr sz="1165"/>
            </a:lvl1pPr>
            <a:lvl2pPr>
              <a:defRPr sz="1019"/>
            </a:lvl2pPr>
            <a:lvl3pPr>
              <a:defRPr sz="874"/>
            </a:lvl3pPr>
            <a:lvl4pPr>
              <a:defRPr sz="728"/>
            </a:lvl4pPr>
            <a:lvl5pPr>
              <a:defRPr sz="728"/>
            </a:lvl5pPr>
            <a:lvl6pPr>
              <a:defRPr sz="728"/>
            </a:lvl6pPr>
            <a:lvl7pPr>
              <a:defRPr sz="728"/>
            </a:lvl7pPr>
            <a:lvl8pPr>
              <a:defRPr sz="728"/>
            </a:lvl8pPr>
            <a:lvl9pPr>
              <a:defRPr sz="7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5737" y="822961"/>
            <a:ext cx="1431580" cy="1524635"/>
          </a:xfrm>
        </p:spPr>
        <p:txBody>
          <a:bodyPr/>
          <a:lstStyle>
            <a:lvl1pPr marL="0" indent="0">
              <a:buNone/>
              <a:defRPr sz="583"/>
            </a:lvl1pPr>
            <a:lvl2pPr marL="166465" indent="0">
              <a:buNone/>
              <a:defRPr sz="510"/>
            </a:lvl2pPr>
            <a:lvl3pPr marL="332929" indent="0">
              <a:buNone/>
              <a:defRPr sz="437"/>
            </a:lvl3pPr>
            <a:lvl4pPr marL="499393" indent="0">
              <a:buNone/>
              <a:defRPr sz="364"/>
            </a:lvl4pPr>
            <a:lvl5pPr marL="665856" indent="0">
              <a:buNone/>
              <a:defRPr sz="364"/>
            </a:lvl5pPr>
            <a:lvl6pPr marL="832322" indent="0">
              <a:buNone/>
              <a:defRPr sz="364"/>
            </a:lvl6pPr>
            <a:lvl7pPr marL="998785" indent="0">
              <a:buNone/>
              <a:defRPr sz="364"/>
            </a:lvl7pPr>
            <a:lvl8pPr marL="1165249" indent="0">
              <a:buNone/>
              <a:defRPr sz="364"/>
            </a:lvl8pPr>
            <a:lvl9pPr marL="1331712" indent="0">
              <a:buNone/>
              <a:defRPr sz="3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37" y="182880"/>
            <a:ext cx="1431580" cy="640080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7006" y="394970"/>
            <a:ext cx="2247067" cy="1949450"/>
          </a:xfrm>
        </p:spPr>
        <p:txBody>
          <a:bodyPr anchor="t"/>
          <a:lstStyle>
            <a:lvl1pPr marL="0" indent="0">
              <a:buNone/>
              <a:defRPr sz="1165"/>
            </a:lvl1pPr>
            <a:lvl2pPr marL="166465" indent="0">
              <a:buNone/>
              <a:defRPr sz="1019"/>
            </a:lvl2pPr>
            <a:lvl3pPr marL="332929" indent="0">
              <a:buNone/>
              <a:defRPr sz="874"/>
            </a:lvl3pPr>
            <a:lvl4pPr marL="499393" indent="0">
              <a:buNone/>
              <a:defRPr sz="728"/>
            </a:lvl4pPr>
            <a:lvl5pPr marL="665856" indent="0">
              <a:buNone/>
              <a:defRPr sz="728"/>
            </a:lvl5pPr>
            <a:lvl6pPr marL="832322" indent="0">
              <a:buNone/>
              <a:defRPr sz="728"/>
            </a:lvl6pPr>
            <a:lvl7pPr marL="998785" indent="0">
              <a:buNone/>
              <a:defRPr sz="728"/>
            </a:lvl7pPr>
            <a:lvl8pPr marL="1165249" indent="0">
              <a:buNone/>
              <a:defRPr sz="728"/>
            </a:lvl8pPr>
            <a:lvl9pPr marL="1331712" indent="0">
              <a:buNone/>
              <a:defRPr sz="7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5737" y="822961"/>
            <a:ext cx="1431580" cy="1524635"/>
          </a:xfrm>
        </p:spPr>
        <p:txBody>
          <a:bodyPr/>
          <a:lstStyle>
            <a:lvl1pPr marL="0" indent="0">
              <a:buNone/>
              <a:defRPr sz="583"/>
            </a:lvl1pPr>
            <a:lvl2pPr marL="166465" indent="0">
              <a:buNone/>
              <a:defRPr sz="510"/>
            </a:lvl2pPr>
            <a:lvl3pPr marL="332929" indent="0">
              <a:buNone/>
              <a:defRPr sz="437"/>
            </a:lvl3pPr>
            <a:lvl4pPr marL="499393" indent="0">
              <a:buNone/>
              <a:defRPr sz="364"/>
            </a:lvl4pPr>
            <a:lvl5pPr marL="665856" indent="0">
              <a:buNone/>
              <a:defRPr sz="364"/>
            </a:lvl5pPr>
            <a:lvl6pPr marL="832322" indent="0">
              <a:buNone/>
              <a:defRPr sz="364"/>
            </a:lvl6pPr>
            <a:lvl7pPr marL="998785" indent="0">
              <a:buNone/>
              <a:defRPr sz="364"/>
            </a:lvl7pPr>
            <a:lvl8pPr marL="1165249" indent="0">
              <a:buNone/>
              <a:defRPr sz="364"/>
            </a:lvl8pPr>
            <a:lvl9pPr marL="1331712" indent="0">
              <a:buNone/>
              <a:defRPr sz="3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157" y="146051"/>
            <a:ext cx="3828336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157" y="730250"/>
            <a:ext cx="3828336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157" y="2542540"/>
            <a:ext cx="998696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AF9F-668F-475E-A05C-2C7C19D253A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0303" y="2542540"/>
            <a:ext cx="1498044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4797" y="2542540"/>
            <a:ext cx="998696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0561-059C-43A3-B1EF-B54DC2EE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2929" rtl="0" eaLnBrk="1" latinLnBrk="0" hangingPunct="1">
        <a:lnSpc>
          <a:spcPct val="90000"/>
        </a:lnSpc>
        <a:spcBef>
          <a:spcPct val="0"/>
        </a:spcBef>
        <a:buNone/>
        <a:defRPr sz="16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232" indent="-83232" algn="l" defTabSz="332929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1pPr>
      <a:lvl2pPr marL="249697" indent="-83232" algn="l" defTabSz="332929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874" kern="1200">
          <a:solidFill>
            <a:schemeClr val="tx1"/>
          </a:solidFill>
          <a:latin typeface="+mn-lt"/>
          <a:ea typeface="+mn-ea"/>
          <a:cs typeface="+mn-cs"/>
        </a:defRPr>
      </a:lvl2pPr>
      <a:lvl3pPr marL="416161" indent="-83232" algn="l" defTabSz="332929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3pPr>
      <a:lvl4pPr marL="582624" indent="-83232" algn="l" defTabSz="332929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4pPr>
      <a:lvl5pPr marL="749088" indent="-83232" algn="l" defTabSz="332929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5pPr>
      <a:lvl6pPr marL="915553" indent="-83232" algn="l" defTabSz="332929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6pPr>
      <a:lvl7pPr marL="1082017" indent="-83232" algn="l" defTabSz="332929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7pPr>
      <a:lvl8pPr marL="1248481" indent="-83232" algn="l" defTabSz="332929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8pPr>
      <a:lvl9pPr marL="1414944" indent="-83232" algn="l" defTabSz="332929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929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1pPr>
      <a:lvl2pPr marL="166465" algn="l" defTabSz="332929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2pPr>
      <a:lvl3pPr marL="332929" algn="l" defTabSz="332929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3pPr>
      <a:lvl4pPr marL="499393" algn="l" defTabSz="332929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4pPr>
      <a:lvl5pPr marL="665856" algn="l" defTabSz="332929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5pPr>
      <a:lvl6pPr marL="832322" algn="l" defTabSz="332929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6pPr>
      <a:lvl7pPr marL="998785" algn="l" defTabSz="332929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7pPr>
      <a:lvl8pPr marL="1165249" algn="l" defTabSz="332929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8pPr>
      <a:lvl9pPr marL="1331712" algn="l" defTabSz="332929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est\OneDrive\Desktop\code\doodle\powerpointRecursive\goldenRatio0.1b.pptx!260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est\OneDrive\Desktop\code\doodle\powerpointRecursive\goldenRatio0.1b.pptx!26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376C74-448A-430E-90D2-B8325AE00D40}"/>
              </a:ext>
            </a:extLst>
          </p:cNvPr>
          <p:cNvSpPr/>
          <p:nvPr/>
        </p:nvSpPr>
        <p:spPr>
          <a:xfrm>
            <a:off x="1589" y="0"/>
            <a:ext cx="2743200" cy="2743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EF116ED-E846-45C5-8191-267553E9C1D6}"/>
              </a:ext>
            </a:extLst>
          </p:cNvPr>
          <p:cNvSpPr/>
          <p:nvPr/>
        </p:nvSpPr>
        <p:spPr>
          <a:xfrm rot="16200000">
            <a:off x="1589" y="0"/>
            <a:ext cx="5486399" cy="5486399"/>
          </a:xfrm>
          <a:prstGeom prst="arc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3F2E0D7-1B38-4FBC-9348-4CD2512F2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745605"/>
              </p:ext>
            </p:extLst>
          </p:nvPr>
        </p:nvGraphicFramePr>
        <p:xfrm>
          <a:off x="2744788" y="0"/>
          <a:ext cx="169461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Slide" r:id="rId3" imgW="1370245" imgH="2217535" progId="PowerPoint.Slide.8">
                  <p:link updateAutomatic="1"/>
                </p:oleObj>
              </mc:Choice>
              <mc:Fallback>
                <p:oleObj name="Slide" r:id="rId3" imgW="1370245" imgH="2217535" progId="PowerPoint.Slide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4788" y="0"/>
                        <a:ext cx="1694618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376C74-448A-430E-90D2-B8325AE00D40}"/>
              </a:ext>
            </a:extLst>
          </p:cNvPr>
          <p:cNvSpPr/>
          <p:nvPr/>
        </p:nvSpPr>
        <p:spPr>
          <a:xfrm>
            <a:off x="1691640" y="0"/>
            <a:ext cx="2743200" cy="2743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EF116ED-E846-45C5-8191-267553E9C1D6}"/>
              </a:ext>
            </a:extLst>
          </p:cNvPr>
          <p:cNvSpPr/>
          <p:nvPr/>
        </p:nvSpPr>
        <p:spPr>
          <a:xfrm rot="5400000">
            <a:off x="-1051560" y="-2743200"/>
            <a:ext cx="5486399" cy="5486399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069F087-E280-41FA-902B-2E06E934B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290405"/>
              </p:ext>
            </p:extLst>
          </p:nvPr>
        </p:nvGraphicFramePr>
        <p:xfrm>
          <a:off x="0" y="-1"/>
          <a:ext cx="169461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Slide" r:id="rId3" imgW="1370245" imgH="2217535" progId="PowerPoint.Slide.8">
                  <p:link updateAutomatic="1"/>
                </p:oleObj>
              </mc:Choice>
              <mc:Fallback>
                <p:oleObj name="Slide" r:id="rId3" imgW="1370245" imgH="2217535" progId="PowerPoint.Slide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1694618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27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C:\Users\icest\OneDrive\Desktop\code\doodle\powerpointRecursive\goldenRatio0.1b.pptx!261</vt:lpstr>
      <vt:lpstr>C:\Users\icest\OneDrive\Desktop\code\doodle\powerpointRecursive\goldenRatio0.1b.pptx!260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Skorina</dc:creator>
  <cp:lastModifiedBy>Russell Skorina</cp:lastModifiedBy>
  <cp:revision>15</cp:revision>
  <dcterms:created xsi:type="dcterms:W3CDTF">2019-05-18T15:56:55Z</dcterms:created>
  <dcterms:modified xsi:type="dcterms:W3CDTF">2019-05-18T17:08:40Z</dcterms:modified>
</cp:coreProperties>
</file>