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2743200" cy="4438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1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726418"/>
            <a:ext cx="2331720" cy="1545308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331319"/>
            <a:ext cx="2057400" cy="1071646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236317"/>
            <a:ext cx="591503" cy="3761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36317"/>
            <a:ext cx="1740218" cy="3761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106581"/>
            <a:ext cx="2366010" cy="184635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2970404"/>
            <a:ext cx="2366010" cy="970954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181585"/>
            <a:ext cx="1165860" cy="2816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181585"/>
            <a:ext cx="1165860" cy="2816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36318"/>
            <a:ext cx="2366010" cy="857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088086"/>
            <a:ext cx="1160502" cy="53325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621340"/>
            <a:ext cx="1160502" cy="238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088086"/>
            <a:ext cx="1166217" cy="53325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621340"/>
            <a:ext cx="1166217" cy="23847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95910"/>
            <a:ext cx="884753" cy="1035685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639085"/>
            <a:ext cx="1388745" cy="315431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31595"/>
            <a:ext cx="884753" cy="2466944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95910"/>
            <a:ext cx="884753" cy="1035685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639085"/>
            <a:ext cx="1388745" cy="315431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331595"/>
            <a:ext cx="884753" cy="2466944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1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36318"/>
            <a:ext cx="2366010" cy="85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181585"/>
            <a:ext cx="2366010" cy="281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4113972"/>
            <a:ext cx="617220" cy="23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EBD4-D42B-4CC5-A0D8-17FD3231CAA2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4113972"/>
            <a:ext cx="925830" cy="23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4113972"/>
            <a:ext cx="617220" cy="236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7ED3-E19F-4BC0-ACED-0670A0B2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est\OneDrive\Desktop\code\doodle\powerpointRecursive\goldenRatio0.1.pptx!258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est\OneDrive\Desktop\code\doodle\powerpointRecursive\goldenRatio0.1.pptx!257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376C74-448A-430E-90D2-B8325AE00D40}"/>
              </a:ext>
            </a:extLst>
          </p:cNvPr>
          <p:cNvSpPr/>
          <p:nvPr/>
        </p:nvSpPr>
        <p:spPr>
          <a:xfrm>
            <a:off x="-1" y="0"/>
            <a:ext cx="2743200" cy="2743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EF116ED-E846-45C5-8191-267553E9C1D6}"/>
              </a:ext>
            </a:extLst>
          </p:cNvPr>
          <p:cNvSpPr/>
          <p:nvPr/>
        </p:nvSpPr>
        <p:spPr>
          <a:xfrm>
            <a:off x="-2743200" y="0"/>
            <a:ext cx="5486400" cy="5486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28FAA2-A537-494E-B1C6-B45EAAB9E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36561"/>
              </p:ext>
            </p:extLst>
          </p:nvPr>
        </p:nvGraphicFramePr>
        <p:xfrm>
          <a:off x="-2" y="2743200"/>
          <a:ext cx="274454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Slide" r:id="rId3" imgW="2217293" imgH="1369961" progId="PowerPoint.Slide.8">
                  <p:link updateAutomatic="1"/>
                </p:oleObj>
              </mc:Choice>
              <mc:Fallback>
                <p:oleObj name="Slide" r:id="rId3" imgW="2217293" imgH="1369961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2743200"/>
                        <a:ext cx="2744548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7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376C74-448A-430E-90D2-B8325AE00D40}"/>
              </a:ext>
            </a:extLst>
          </p:cNvPr>
          <p:cNvSpPr/>
          <p:nvPr/>
        </p:nvSpPr>
        <p:spPr>
          <a:xfrm>
            <a:off x="-1" y="1691640"/>
            <a:ext cx="2743200" cy="2743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EF116ED-E846-45C5-8191-267553E9C1D6}"/>
              </a:ext>
            </a:extLst>
          </p:cNvPr>
          <p:cNvSpPr/>
          <p:nvPr/>
        </p:nvSpPr>
        <p:spPr>
          <a:xfrm rot="10800000">
            <a:off x="0" y="-1051560"/>
            <a:ext cx="5486400" cy="5486400"/>
          </a:xfrm>
          <a:prstGeom prst="arc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2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2A10E25-E10F-4CF8-AC3A-D7556F5FE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34566"/>
              </p:ext>
            </p:extLst>
          </p:nvPr>
        </p:nvGraphicFramePr>
        <p:xfrm>
          <a:off x="-2" y="0"/>
          <a:ext cx="2738379" cy="169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Slide" r:id="rId3" imgW="2217293" imgH="1369961" progId="PowerPoint.Slide.8">
                  <p:link updateAutomatic="1"/>
                </p:oleObj>
              </mc:Choice>
              <mc:Fallback>
                <p:oleObj name="Slide" r:id="rId3" imgW="2217293" imgH="1369961" progId="PowerPoint.Slide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" y="0"/>
                        <a:ext cx="2738379" cy="1691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20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C:\Users\icest\OneDrive\Desktop\code\doodle\powerpointRecursive\goldenRatio0.1.pptx!257</vt:lpstr>
      <vt:lpstr>C:\Users\icest\OneDrive\Desktop\code\doodle\powerpointRecursive\goldenRatio0.1.pptx!258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Skorina</dc:creator>
  <cp:lastModifiedBy>Russell Skorina</cp:lastModifiedBy>
  <cp:revision>5</cp:revision>
  <dcterms:created xsi:type="dcterms:W3CDTF">2019-05-18T16:29:31Z</dcterms:created>
  <dcterms:modified xsi:type="dcterms:W3CDTF">2019-05-18T17:06:58Z</dcterms:modified>
</cp:coreProperties>
</file>