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FE88-FF29-42BC-95B5-B38259292B1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9EDB-A0DA-46EA-8666-D8BA00B2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Presentation4!256" TargetMode="Externa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file:///C:\Users\icest\OneDrive\Desktop\code\doodle\powerpointRecursive\pprecursive4.pptx!256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E00FEED-AE38-47E3-B9B6-18196F2FA517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2193A4C-6FE8-45CE-AC39-EC9E312EEBE7}"/>
              </a:ext>
            </a:extLst>
          </p:cNvPr>
          <p:cNvSpPr/>
          <p:nvPr/>
        </p:nvSpPr>
        <p:spPr>
          <a:xfrm rot="10800000">
            <a:off x="1735027" y="3429000"/>
            <a:ext cx="3414022" cy="3429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0711002-BF9D-4438-8819-8C36E1EE6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98199"/>
              </p:ext>
            </p:extLst>
          </p:nvPr>
        </p:nvGraphicFramePr>
        <p:xfrm>
          <a:off x="3435342" y="3430588"/>
          <a:ext cx="3427413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lide" r:id="rId3" imgW="3427413" imgH="3427427" progId="PowerPoint.Slide.8">
                  <p:link updateAutomatic="1"/>
                </p:oleObj>
              </mc:Choice>
              <mc:Fallback>
                <p:oleObj name="Slide" r:id="rId3" imgW="3427413" imgH="3427427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5342" y="3430588"/>
                        <a:ext cx="3427413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FCC73B-6746-4FF2-A4D8-9CB4D0816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48629"/>
              </p:ext>
            </p:extLst>
          </p:nvPr>
        </p:nvGraphicFramePr>
        <p:xfrm>
          <a:off x="19101" y="3430588"/>
          <a:ext cx="3427413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Slide" r:id="rId5" imgW="3427413" imgH="3427427" progId="PowerPoint.Slide.8">
                  <p:link updateAutomatic="1"/>
                </p:oleObj>
              </mc:Choice>
              <mc:Fallback>
                <p:oleObj name="Slide" r:id="rId5" imgW="3427413" imgH="3427427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01" y="3430588"/>
                        <a:ext cx="3427413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DDA0786-215F-433A-82A6-951D9D300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0237"/>
              </p:ext>
            </p:extLst>
          </p:nvPr>
        </p:nvGraphicFramePr>
        <p:xfrm>
          <a:off x="1715293" y="794"/>
          <a:ext cx="3427413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Slide" r:id="rId5" imgW="3427413" imgH="3427427" progId="PowerPoint.Slide.8">
                  <p:link updateAutomatic="1"/>
                </p:oleObj>
              </mc:Choice>
              <mc:Fallback>
                <p:oleObj name="Slide" r:id="rId5" imgW="3427413" imgH="3427427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5293" y="794"/>
                        <a:ext cx="3427413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Presentation4!256</vt:lpstr>
      <vt:lpstr>C:\Users\icest\OneDrive\Desktop\code\doodle\powerpointRecursive\pprecursive4.pptx!256</vt:lpstr>
      <vt:lpstr>C:\Users\icest\OneDrive\Desktop\code\doodle\powerpointRecursive\pprecursive4.pptx!256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Skorina</dc:creator>
  <cp:lastModifiedBy>Russell Skorina</cp:lastModifiedBy>
  <cp:revision>4</cp:revision>
  <dcterms:created xsi:type="dcterms:W3CDTF">2019-05-18T15:45:24Z</dcterms:created>
  <dcterms:modified xsi:type="dcterms:W3CDTF">2019-05-18T15:53:25Z</dcterms:modified>
</cp:coreProperties>
</file>