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82" r:id="rId3"/>
    <p:sldId id="270" r:id="rId4"/>
    <p:sldId id="268" r:id="rId5"/>
    <p:sldId id="264" r:id="rId6"/>
    <p:sldId id="263" r:id="rId7"/>
    <p:sldId id="271" r:id="rId8"/>
    <p:sldId id="278" r:id="rId9"/>
    <p:sldId id="275" r:id="rId10"/>
    <p:sldId id="276" r:id="rId11"/>
    <p:sldId id="274" r:id="rId12"/>
    <p:sldId id="283" r:id="rId13"/>
    <p:sldId id="281" r:id="rId14"/>
    <p:sldId id="273" r:id="rId15"/>
    <p:sldId id="277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D14A-2302-5BD9-FB3A-9647ADBC4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CAFDF-4AFD-C5E4-8FCB-C86E2F8B0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3E918-748E-2B8E-1515-4A3ED952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8074-7E71-4ADF-971C-663491C7948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33ABF-317B-5436-B7ED-9401F267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93EAC-A9CB-5321-6762-E66C4C04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6199-FC49-43F8-8A40-4A65BA8D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9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B7A1-9EB6-B62D-A65B-E30AAFA8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144B0-692A-DC06-05E3-58F3FD913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73E45-3824-4D4F-F862-E18FF290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8074-7E71-4ADF-971C-663491C7948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42EE2-0DD2-AA43-101A-DFC1A952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F2808-5E10-4103-07D2-E35327CA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6199-FC49-43F8-8A40-4A65BA8D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3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DB72F-E4CD-CC93-8F99-7979FFA5E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B3307-ED48-0632-FBDE-5735E8F3B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0214A-950D-ABDE-6B17-B6F7ECBA4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8074-7E71-4ADF-971C-663491C7948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30C72-D532-3C75-2735-23E867AF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8221E-77B1-7C31-D177-8FD5387A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6199-FC49-43F8-8A40-4A65BA8D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3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EA45-31A8-D1C0-FA61-E980BBCF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F148B-B92F-71FB-3B31-2044AF5C4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0E2BF-7DFF-63A4-F8F9-7462CFA5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8074-7E71-4ADF-971C-663491C7948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2E107-51A6-FDD7-582C-326F766B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354F6-E49F-F772-F3C1-1126A02A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6199-FC49-43F8-8A40-4A65BA8D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6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AC9C-4CED-3581-059C-325C3304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1EB42-D690-6DDC-5E62-840B28CE1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56D7F-E619-DDCD-3023-B47F9E8A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8074-7E71-4ADF-971C-663491C7948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56109-4302-7ABF-A2B9-00849AA7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AB0F0-B840-F42A-FDE4-41112C70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6199-FC49-43F8-8A40-4A65BA8D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1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2A2F-824E-4397-A488-6A7F3AF9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DDD4-3FF7-28A6-E25A-C72C220E1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D20C8-3D88-632B-17E5-3128C4B23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71908-C88D-925D-923B-6FF7D7C1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8074-7E71-4ADF-971C-663491C7948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D26A0-C171-6593-96E9-F0A2F097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69764-FB53-73C1-5447-2CC598AB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6199-FC49-43F8-8A40-4A65BA8D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7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7CAF-7FC1-2210-E660-F38D2358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8583A-82A8-77C2-A7F9-A62C9D55C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AAF9C-70C7-79F6-EF94-27682E5D0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18873-D176-8A7D-4587-F8AEE699F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C53B9-8B7C-225D-6800-539AD88F8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CCE1F-0E9F-0771-6650-9042479C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8074-7E71-4ADF-971C-663491C7948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9144A-DE60-F6D4-869F-FA0F7854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47B34-148B-EEAC-6BA4-37F79E2C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6199-FC49-43F8-8A40-4A65BA8D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5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7FDD-C201-8132-2E17-19DE028D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C0C6F-680A-F191-26CF-B07F2A05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8074-7E71-4ADF-971C-663491C7948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678FE-45E4-052D-DDBC-3EE7254D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DDED4-859C-9F10-F650-5CB1E08B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6199-FC49-43F8-8A40-4A65BA8D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9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716E8-8F0B-91F6-37D8-D8BA56DE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8074-7E71-4ADF-971C-663491C7948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08491-F2E8-2FBB-7103-1373B52C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C6507-4FB4-F187-A977-2ACA1D6B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6199-FC49-43F8-8A40-4A65BA8D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7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C9EA-6E35-264B-136C-224CC3BC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F937E-A9BB-925D-21AC-22AE89EE6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44FDD-B835-3B7B-1F91-707103F6B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DA735-7EF3-06E1-67D0-F0EE845E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8074-7E71-4ADF-971C-663491C7948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47D97-96E9-21AB-DD7C-495319CD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7BEDC-4766-3083-9321-58AB1F99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6199-FC49-43F8-8A40-4A65BA8D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8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7575-13C7-A25F-67ED-FA2A67423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25639-2AC9-1EFC-BB9F-CB85CFBFD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22378-96BF-B342-CF7C-3ACA3DA00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8705E-D22A-8614-736A-57CA55BD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8074-7E71-4ADF-971C-663491C7948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9DD21-15CB-E188-4F20-781E21CA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F34B2-3D61-0B5C-D42A-FA6DC47B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76199-FC49-43F8-8A40-4A65BA8D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7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E7C7B-E869-56E7-834C-BB57FBF9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7B5D0-2D25-4862-AAA9-6321434A2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7A79B-B302-DAB0-A529-7DAAC54A0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E8074-7E71-4ADF-971C-663491C7948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A09EE-E10F-18B8-CDD5-B04DC2F67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03A9F-FB50-224E-3980-027D9D66C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76199-FC49-43F8-8A40-4A65BA8D0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8501/#medicinal-plant-dete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92.168.204.116:8501/" TargetMode="External"/><Relationship Id="rId4" Type="http://schemas.openxmlformats.org/officeDocument/2006/relationships/hyperlink" Target="http://localhost:850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106D-8827-78B7-43F9-5B595FDDF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474" y="1971464"/>
            <a:ext cx="10605052" cy="1213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MEDICINAL PLANTS USING MACHINE LEARNING APPROACH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474" y="182785"/>
            <a:ext cx="10605052" cy="1583543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AF20598E-E899-05BC-CFEA-7A655C16EFC4}"/>
              </a:ext>
            </a:extLst>
          </p:cNvPr>
          <p:cNvSpPr txBox="1"/>
          <p:nvPr/>
        </p:nvSpPr>
        <p:spPr>
          <a:xfrm>
            <a:off x="6095999" y="4360379"/>
            <a:ext cx="5302527" cy="1696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615440" algn="r">
              <a:lnSpc>
                <a:spcPct val="116199"/>
              </a:lnSpc>
              <a:spcBef>
                <a:spcPts val="90"/>
              </a:spcBef>
            </a:pP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sz="2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MEMBERS: </a:t>
            </a:r>
            <a:r>
              <a:rPr sz="2400" b="1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SIKKANTHAR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MYDEEN.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R(2004325)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715" algn="r">
              <a:lnSpc>
                <a:spcPct val="100000"/>
              </a:lnSpc>
              <a:spcBef>
                <a:spcPts val="360"/>
              </a:spcBef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SURYA.K(2004327)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080" algn="r">
              <a:lnSpc>
                <a:spcPct val="100000"/>
              </a:lnSpc>
              <a:spcBef>
                <a:spcPts val="340"/>
              </a:spcBef>
            </a:pP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SURYA.V(2004328)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148C15-1186-E839-96F0-36FDCD7076D7}"/>
              </a:ext>
            </a:extLst>
          </p:cNvPr>
          <p:cNvSpPr txBox="1"/>
          <p:nvPr/>
        </p:nvSpPr>
        <p:spPr>
          <a:xfrm rot="10800000" flipH="1" flipV="1">
            <a:off x="-854764" y="4360379"/>
            <a:ext cx="5616492" cy="1368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indent="1615440">
              <a:lnSpc>
                <a:spcPct val="116199"/>
              </a:lnSpc>
              <a:spcBef>
                <a:spcPts val="90"/>
              </a:spcBef>
            </a:pPr>
            <a:r>
              <a:rPr lang="en-US" sz="2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 </a:t>
            </a:r>
          </a:p>
          <a:p>
            <a:pPr marL="12700" marR="5080" indent="1615440">
              <a:lnSpc>
                <a:spcPct val="116199"/>
              </a:lnSpc>
              <a:spcBef>
                <a:spcPts val="90"/>
              </a:spcBef>
            </a:pP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A. GEETHA, M.E., Ph.D.,</a:t>
            </a:r>
          </a:p>
          <a:p>
            <a:pPr marL="12700" marR="5080" indent="1615440">
              <a:lnSpc>
                <a:spcPct val="116199"/>
              </a:lnSpc>
              <a:spcBef>
                <a:spcPts val="90"/>
              </a:spcBef>
            </a:pP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298AC-7DE7-FEF7-969D-476A1800632B}"/>
              </a:ext>
            </a:extLst>
          </p:cNvPr>
          <p:cNvSpPr txBox="1"/>
          <p:nvPr/>
        </p:nvSpPr>
        <p:spPr>
          <a:xfrm>
            <a:off x="4547370" y="3373732"/>
            <a:ext cx="30972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 REVIEW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622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EB226-D51A-8FA7-1F7F-25A0C16B6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C9AE-EEF9-A9C6-2EB5-F4CFD762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335"/>
            <a:ext cx="10515600" cy="8294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8B394-FD7A-BE95-8C04-8BAC23C82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444"/>
          <a:stretch/>
        </p:blipFill>
        <p:spPr>
          <a:xfrm>
            <a:off x="838200" y="1162966"/>
            <a:ext cx="10515600" cy="520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70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EB226-D51A-8FA7-1F7F-25A0C16B6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C9AE-EEF9-A9C6-2EB5-F4CFD762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492"/>
            <a:ext cx="10515600" cy="8294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856A97-1D8F-29EB-FF1B-66CF9504EE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02" t="12405" r="19495" b="6724"/>
          <a:stretch/>
        </p:blipFill>
        <p:spPr>
          <a:xfrm>
            <a:off x="838200" y="1207925"/>
            <a:ext cx="5257800" cy="4843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77D148-CA8E-8428-6D7E-227F6575ED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56" t="18076" r="21634" b="6807"/>
          <a:stretch/>
        </p:blipFill>
        <p:spPr>
          <a:xfrm>
            <a:off x="6096000" y="1207924"/>
            <a:ext cx="5257800" cy="484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2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EB226-D51A-8FA7-1F7F-25A0C16B6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C9AE-EEF9-A9C6-2EB5-F4CFD762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74052"/>
            <a:ext cx="10515600" cy="8294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72BE76-18AB-8E6F-AA56-8370FA8928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49" t="23871" r="13296" b="8825"/>
          <a:stretch/>
        </p:blipFill>
        <p:spPr>
          <a:xfrm>
            <a:off x="838198" y="1103503"/>
            <a:ext cx="10515600" cy="521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89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EB226-D51A-8FA7-1F7F-25A0C16B6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C9AE-EEF9-A9C6-2EB5-F4CFD762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007"/>
            <a:ext cx="10515600" cy="8294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39370-6D9B-F384-D173-630A5C5260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91" t="2708" r="11477" b="15437"/>
          <a:stretch/>
        </p:blipFill>
        <p:spPr>
          <a:xfrm>
            <a:off x="2312924" y="1457396"/>
            <a:ext cx="7566152" cy="47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5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EB226-D51A-8FA7-1F7F-25A0C16B6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C9AE-EEF9-A9C6-2EB5-F4CFD762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038"/>
            <a:ext cx="10515600" cy="8294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BAF72A-B68B-12F6-9C9A-AA40FC53004B}"/>
              </a:ext>
            </a:extLst>
          </p:cNvPr>
          <p:cNvSpPr txBox="1"/>
          <p:nvPr/>
        </p:nvSpPr>
        <p:spPr>
          <a:xfrm>
            <a:off x="838200" y="1435700"/>
            <a:ext cx="10515600" cy="324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Accuracy of the machine learning model.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traditional plant identification methods.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Challenges encountered and lessons learned.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Discussion on the implications of the results for medicinal plant research and healthcare.</a:t>
            </a:r>
          </a:p>
        </p:txBody>
      </p:sp>
    </p:spTree>
    <p:extLst>
      <p:ext uri="{BB962C8B-B14F-4D97-AF65-F5344CB8AC3E}">
        <p14:creationId xmlns:p14="http://schemas.microsoft.com/office/powerpoint/2010/main" val="1126632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EB226-D51A-8FA7-1F7F-25A0C16B6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C9AE-EEF9-A9C6-2EB5-F4CFD762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571"/>
            <a:ext cx="10515600" cy="8294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20E60-E381-AECF-2CC9-1BEBAAFC5EA3}"/>
              </a:ext>
            </a:extLst>
          </p:cNvPr>
          <p:cNvSpPr txBox="1"/>
          <p:nvPr/>
        </p:nvSpPr>
        <p:spPr>
          <a:xfrm>
            <a:off x="838200" y="1626849"/>
            <a:ext cx="10591800" cy="4539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developed system represents a significant advancement in automated medicinal plant identification.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will focus on enhancing system accuracy, expanding the medicinal plant database, and exploring broader applications.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work contributes to the integration of traditional botanical knowledge with modern technology, benefiting healthcare and scientific communities.</a:t>
            </a:r>
          </a:p>
        </p:txBody>
      </p:sp>
    </p:spTree>
    <p:extLst>
      <p:ext uri="{BB962C8B-B14F-4D97-AF65-F5344CB8AC3E}">
        <p14:creationId xmlns:p14="http://schemas.microsoft.com/office/powerpoint/2010/main" val="2866585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EB226-D51A-8FA7-1F7F-25A0C16B6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C9AE-EEF9-A9C6-2EB5-F4CFD762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451"/>
          </a:xfrm>
        </p:spPr>
        <p:txBody>
          <a:bodyPr>
            <a:normAutofit/>
          </a:bodyPr>
          <a:lstStyle/>
          <a:p>
            <a:pPr algn="ctr"/>
            <a:r>
              <a:rPr lang="en-US" sz="32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7BB65-06D5-58C6-C5FD-8E4DF2234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610"/>
            <a:ext cx="10515600" cy="544926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Shah, K. R., &amp; Thakkar, P. M. (2021). Medicinal Plant Identification and Classification Using Machine Learning Techniques: A Review.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2021 International Conference on Computing, Communication and Intelligent Systems (ICCCIS) (pp. 1-6). IEEE.</a:t>
            </a:r>
          </a:p>
          <a:p>
            <a:pPr algn="just">
              <a:lnSpc>
                <a:spcPct val="160000"/>
              </a:lnSpc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Raut, S. K., &amp; Kumari, S. (2020). A Survey on Machine Learning Techniques for Medicinal Plants Identification.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2020 IEEE 11th Annual Information Technology, Electronics and Mobile Communication Conference (IEMCON) (pp. 0962-0967). IEEE.</a:t>
            </a:r>
          </a:p>
          <a:p>
            <a:pPr algn="just">
              <a:lnSpc>
                <a:spcPct val="160000"/>
              </a:lnSpc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Singh, A. K., &amp; Pandey, M. (2019). Review on Machine Learning Techniques for Medicinal Plants Identification.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2019 International Conference on Power Electronics &amp; IoT Applications in Renewable Energy and its Control (PARC) (pp. 263-268). IEEE.</a:t>
            </a:r>
          </a:p>
        </p:txBody>
      </p:sp>
    </p:spTree>
    <p:extLst>
      <p:ext uri="{BB962C8B-B14F-4D97-AF65-F5344CB8AC3E}">
        <p14:creationId xmlns:p14="http://schemas.microsoft.com/office/powerpoint/2010/main" val="293994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1C82-0F19-FCA3-972D-872B39CE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687"/>
            <a:ext cx="10515600" cy="5973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ADF35-CA0B-0629-590B-5A880EEC4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243"/>
            <a:ext cx="10515600" cy="450242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CONFERENCE: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CONFERENCE ON NETWORKING AND COMMUNICATIONS 2024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TITLE: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REACTIVE ENERGY MANAGEMENT FOR INDUSTRIAL AND POWER GRID EFFICIENCY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STATUS: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(3/4/2024)</a:t>
            </a:r>
          </a:p>
        </p:txBody>
      </p:sp>
    </p:spTree>
    <p:extLst>
      <p:ext uri="{BB962C8B-B14F-4D97-AF65-F5344CB8AC3E}">
        <p14:creationId xmlns:p14="http://schemas.microsoft.com/office/powerpoint/2010/main" val="403555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7C06-2E90-9EAA-165F-C85D377C7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19"/>
            <a:ext cx="10515600" cy="77190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09365-042D-1E65-970E-94FD73A3B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965"/>
            <a:ext cx="10515600" cy="455407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Develop an innovative system for automated identification of medicinal plants using image processing and machine learning techniques.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Create a user-friendly platform enabling users to upload plant images for species identification and detailed medicinal information retrieval.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Bridge traditional medicinal knowledge with modern technology to facilitate accessible Botany  information.</a:t>
            </a:r>
          </a:p>
        </p:txBody>
      </p:sp>
    </p:spTree>
    <p:extLst>
      <p:ext uri="{BB962C8B-B14F-4D97-AF65-F5344CB8AC3E}">
        <p14:creationId xmlns:p14="http://schemas.microsoft.com/office/powerpoint/2010/main" val="107771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EB226-D51A-8FA7-1F7F-25A0C16B6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C9AE-EEF9-A9C6-2EB5-F4CFD762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750"/>
            <a:ext cx="10515600" cy="829451"/>
          </a:xfrm>
        </p:spPr>
        <p:txBody>
          <a:bodyPr>
            <a:normAutofit/>
          </a:bodyPr>
          <a:lstStyle/>
          <a:p>
            <a:pPr algn="ctr"/>
            <a:r>
              <a:rPr lang="en-US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7BB65-06D5-58C6-C5FD-8E4DF2234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201"/>
            <a:ext cx="10515600" cy="461219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Medicinal plants have been integral to human healthcare for centuries, offering therapeutic benefits across diverse cultures.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echnological advancements present opportunities to leverage image processing and machine learning for medicinal plant identification.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proposed system introduces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identifying medicinal plants, providing valuable Botany insights via a user-friendly digital platform.</a:t>
            </a:r>
          </a:p>
        </p:txBody>
      </p:sp>
    </p:spTree>
    <p:extLst>
      <p:ext uri="{BB962C8B-B14F-4D97-AF65-F5344CB8AC3E}">
        <p14:creationId xmlns:p14="http://schemas.microsoft.com/office/powerpoint/2010/main" val="401336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EB226-D51A-8FA7-1F7F-25A0C16B6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C9AE-EEF9-A9C6-2EB5-F4CFD762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451"/>
          </a:xfrm>
        </p:spPr>
        <p:txBody>
          <a:bodyPr>
            <a:normAutofit/>
          </a:bodyPr>
          <a:lstStyle/>
          <a:p>
            <a:pPr algn="ctr"/>
            <a:r>
              <a:rPr lang="en-US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FA93A6-07E5-E7B1-44D8-EFD3F7977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942390"/>
              </p:ext>
            </p:extLst>
          </p:nvPr>
        </p:nvGraphicFramePr>
        <p:xfrm>
          <a:off x="838200" y="1433115"/>
          <a:ext cx="10515600" cy="4679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1918">
                  <a:extLst>
                    <a:ext uri="{9D8B030D-6E8A-4147-A177-3AD203B41FA5}">
                      <a16:colId xmlns:a16="http://schemas.microsoft.com/office/drawing/2014/main" val="2523618282"/>
                    </a:ext>
                  </a:extLst>
                </a:gridCol>
                <a:gridCol w="2312894">
                  <a:extLst>
                    <a:ext uri="{9D8B030D-6E8A-4147-A177-3AD203B41FA5}">
                      <a16:colId xmlns:a16="http://schemas.microsoft.com/office/drawing/2014/main" val="1836956434"/>
                    </a:ext>
                  </a:extLst>
                </a:gridCol>
                <a:gridCol w="2868706">
                  <a:extLst>
                    <a:ext uri="{9D8B030D-6E8A-4147-A177-3AD203B41FA5}">
                      <a16:colId xmlns:a16="http://schemas.microsoft.com/office/drawing/2014/main" val="720469136"/>
                    </a:ext>
                  </a:extLst>
                </a:gridCol>
                <a:gridCol w="3662082">
                  <a:extLst>
                    <a:ext uri="{9D8B030D-6E8A-4147-A177-3AD203B41FA5}">
                      <a16:colId xmlns:a16="http://schemas.microsoft.com/office/drawing/2014/main" val="4241981860"/>
                    </a:ext>
                  </a:extLst>
                </a:gridCol>
              </a:tblGrid>
              <a:tr h="511016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69045"/>
                  </a:ext>
                </a:extLst>
              </a:tr>
              <a:tr h="1891828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Shah, K. R., &amp; Thakkar, P. 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Medicinal plant identification and classification using machine learning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 2021 international conference on computing, communication and intelligent systems (ICCCIS) (pp. 1-6). IEEE.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Studies highlight the medicinal properties of various plants, underscoring the need to merge traditional knowledge with modern tools.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288793"/>
                  </a:ext>
                </a:extLst>
              </a:tr>
              <a:tr h="2276606">
                <a:tc>
                  <a:txBody>
                    <a:bodyPr/>
                    <a:lstStyle/>
                    <a:p>
                      <a:pPr algn="l"/>
                      <a:r>
                        <a:rPr lang="fi-FI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Raut, S. K., &amp; Kumari, 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survey on machine learning techniques for medicinal plants identification.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 2020 IEEE 11th annual information technology, electronics and mobile communication conference (IEMCON) (pp. 0962-0967). IEEE.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 involves summarizing and categorizing existing  articles, and publications related to the use of machine learning for medicinal plant identification.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324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19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EB226-D51A-8FA7-1F7F-25A0C16B6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C9AE-EEF9-A9C6-2EB5-F4CFD762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471"/>
            <a:ext cx="10515600" cy="756226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5110F-863A-48A0-81AC-104DD2F36803}"/>
              </a:ext>
            </a:extLst>
          </p:cNvPr>
          <p:cNvSpPr txBox="1"/>
          <p:nvPr/>
        </p:nvSpPr>
        <p:spPr>
          <a:xfrm>
            <a:off x="838200" y="1192697"/>
            <a:ext cx="10515600" cy="4539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Gathering a diverse dataset of medicinal plant images. Types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data required (images, features), Sources of data (datasets, online repositories)</a:t>
            </a:r>
            <a:endParaRPr lang="en-US" sz="28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 Image cleaning, normalization, and feature extraction.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 Choosing suitable machine learning algorithms (e.g., CNNs) for classification with accuracy, interpretability. </a:t>
            </a:r>
          </a:p>
        </p:txBody>
      </p:sp>
    </p:spTree>
    <p:extLst>
      <p:ext uri="{BB962C8B-B14F-4D97-AF65-F5344CB8AC3E}">
        <p14:creationId xmlns:p14="http://schemas.microsoft.com/office/powerpoint/2010/main" val="233834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EB226-D51A-8FA7-1F7F-25A0C16B6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C9AE-EEF9-A9C6-2EB5-F4CFD762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4410"/>
            <a:ext cx="10515600" cy="829451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320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3466596-C940-284A-E51B-0D5FBAE21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60" r="10308" b="29007"/>
          <a:stretch/>
        </p:blipFill>
        <p:spPr>
          <a:xfrm>
            <a:off x="838200" y="1897069"/>
            <a:ext cx="10515600" cy="343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5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EB226-D51A-8FA7-1F7F-25A0C16B6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C9AE-EEF9-A9C6-2EB5-F4CFD762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383"/>
            <a:ext cx="10515600" cy="829451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5110F-863A-48A0-81AC-104DD2F36803}"/>
              </a:ext>
            </a:extLst>
          </p:cNvPr>
          <p:cNvSpPr txBox="1"/>
          <p:nvPr/>
        </p:nvSpPr>
        <p:spPr>
          <a:xfrm>
            <a:off x="838200" y="1435700"/>
            <a:ext cx="10515600" cy="4539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Image-based features (color, texture, shape), 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Other relevant features (geolocation, habitat).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Global average pooling: It is technique commonly used in convolutional neural networks for reducing the spatial dimensions of feature maps while preserving important information. </a:t>
            </a:r>
            <a:endParaRPr lang="en-US" sz="28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Output : Implement the trained model into real-world applications for medicinal plant identification.</a:t>
            </a:r>
          </a:p>
        </p:txBody>
      </p:sp>
    </p:spTree>
    <p:extLst>
      <p:ext uri="{BB962C8B-B14F-4D97-AF65-F5344CB8AC3E}">
        <p14:creationId xmlns:p14="http://schemas.microsoft.com/office/powerpoint/2010/main" val="255547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EB226-D51A-8FA7-1F7F-25A0C16B6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C9AE-EEF9-A9C6-2EB5-F4CFD762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498"/>
            <a:ext cx="10515600" cy="8294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43D32-F2EE-670B-AB1B-BD992C91F224}"/>
              </a:ext>
            </a:extLst>
          </p:cNvPr>
          <p:cNvSpPr txBox="1"/>
          <p:nvPr/>
        </p:nvSpPr>
        <p:spPr>
          <a:xfrm>
            <a:off x="838199" y="1505727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algn="just"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 link: </a:t>
            </a:r>
            <a:r>
              <a:rPr lang="en-US" sz="2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http://localhost:8501/#medicinal-plant-detection</a:t>
            </a: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C8D5B1-8B61-C3AF-5FC6-28139BBECE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14" t="26105" r="18572" b="44366"/>
          <a:stretch/>
        </p:blipFill>
        <p:spPr>
          <a:xfrm>
            <a:off x="2195118" y="2366978"/>
            <a:ext cx="7801761" cy="19730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817D0D-7A8C-E32E-18F6-E92ED8A42A1B}"/>
              </a:ext>
            </a:extLst>
          </p:cNvPr>
          <p:cNvSpPr txBox="1"/>
          <p:nvPr/>
        </p:nvSpPr>
        <p:spPr>
          <a:xfrm>
            <a:off x="838199" y="4594798"/>
            <a:ext cx="10515600" cy="1154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 URL: </a:t>
            </a:r>
            <a:r>
              <a:rPr lang="en-US" sz="2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http://localhost:8501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 URL: </a:t>
            </a:r>
            <a:r>
              <a:rPr lang="en-US" sz="2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http://192.168.204.116:8501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7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743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IDENTIFICATION OF MEDICINAL PLANTS USING MACHINE LEARNING APPROACH</vt:lpstr>
      <vt:lpstr>PHASE 1 OUTCOMES</vt:lpstr>
      <vt:lpstr>OBJECTIVE</vt:lpstr>
      <vt:lpstr>INTRODUCTION</vt:lpstr>
      <vt:lpstr>LITERATURE SURVEY</vt:lpstr>
      <vt:lpstr>PROPOSED METHODOLOGY</vt:lpstr>
      <vt:lpstr>PROPOSED METHODOLOGY</vt:lpstr>
      <vt:lpstr>PROPOSED METHODOLOGY</vt:lpstr>
      <vt:lpstr>RESULTS AND DISCUSSION</vt:lpstr>
      <vt:lpstr>RESULTS AND DISCUSSION</vt:lpstr>
      <vt:lpstr>RESULTS AND DISCUSSION</vt:lpstr>
      <vt:lpstr>RESULTS AND DISCUSSION</vt:lpstr>
      <vt:lpstr>RESULTS AND DISCUSSION</vt:lpstr>
      <vt:lpstr>RESULTS AND DISCUSSION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image processing software using machine learning identify medicinal plants aiding authenticity and supply chain integrity</dc:title>
  <dc:creator>Electrical Trainee</dc:creator>
  <cp:lastModifiedBy>Electrical Trainee</cp:lastModifiedBy>
  <cp:revision>62</cp:revision>
  <dcterms:created xsi:type="dcterms:W3CDTF">2024-02-19T10:33:37Z</dcterms:created>
  <dcterms:modified xsi:type="dcterms:W3CDTF">2024-05-02T05:59:06Z</dcterms:modified>
</cp:coreProperties>
</file>