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2404050" cy="43206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8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" d="100"/>
          <a:sy n="11" d="100"/>
        </p:scale>
        <p:origin x="600" y="132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6857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pt-BR" sz="1200" b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t>‹nº›</a:t>
            </a:fld>
            <a:endParaRPr sz="1200" b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722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pt-BR" sz="1200" b="0" u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Times New Roman"/>
                <a:buNone/>
              </a:pPr>
              <a:t>1</a:t>
            </a:fld>
            <a:endParaRPr lang="pt-BR" sz="1200" b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29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ctrTitle"/>
          </p:nvPr>
        </p:nvSpPr>
        <p:spPr>
          <a:xfrm>
            <a:off x="2430463" y="13422313"/>
            <a:ext cx="27543125" cy="926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ubTitle" idx="1"/>
          </p:nvPr>
        </p:nvSpPr>
        <p:spPr>
          <a:xfrm>
            <a:off x="4860925" y="24484013"/>
            <a:ext cx="22682200" cy="1104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5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 rot="5400000">
            <a:off x="8704263" y="16516349"/>
            <a:ext cx="36861749" cy="7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 rot="5400000">
            <a:off x="-5951537" y="9302750"/>
            <a:ext cx="36861749" cy="21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15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1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59200" cy="71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620838" y="10080625"/>
            <a:ext cx="29159200" cy="2851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15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1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2559050" y="27763788"/>
            <a:ext cx="27544713" cy="858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2559050" y="18313400"/>
            <a:ext cx="27544713" cy="9450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59200" cy="71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620838" y="10080625"/>
            <a:ext cx="14503399" cy="2851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16276638" y="10080625"/>
            <a:ext cx="14503399" cy="2851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1620838" y="9671050"/>
            <a:ext cx="1431607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1620838" y="13701713"/>
            <a:ext cx="14316075" cy="2489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3"/>
          </p:nvPr>
        </p:nvSpPr>
        <p:spPr>
          <a:xfrm>
            <a:off x="16460788" y="9671050"/>
            <a:ext cx="1432242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4"/>
          </p:nvPr>
        </p:nvSpPr>
        <p:spPr>
          <a:xfrm>
            <a:off x="16460788" y="13701713"/>
            <a:ext cx="14322425" cy="24895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59200" cy="71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620838" y="1720850"/>
            <a:ext cx="10660062" cy="731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12669838" y="1720850"/>
            <a:ext cx="18113375" cy="3687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1620838" y="9040813"/>
            <a:ext cx="10660062" cy="295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351588" y="30245050"/>
            <a:ext cx="19442111" cy="357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6351588" y="3860800"/>
            <a:ext cx="19442111" cy="259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351588" y="33815338"/>
            <a:ext cx="19442111" cy="507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59200" cy="71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 rot="5400000">
            <a:off x="1944687" y="9756776"/>
            <a:ext cx="28511501" cy="29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15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1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59200" cy="719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0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620838" y="10080625"/>
            <a:ext cx="29159200" cy="28511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775"/>
              </a:spcBef>
              <a:spcAft>
                <a:spcPts val="0"/>
              </a:spcAft>
              <a:buSzPts val="1400"/>
              <a:buNone/>
              <a:defRPr sz="15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300"/>
              </a:spcBef>
              <a:spcAft>
                <a:spcPts val="0"/>
              </a:spcAft>
              <a:buSzPts val="1400"/>
              <a:buNone/>
              <a:defRPr sz="1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825"/>
              </a:spcBef>
              <a:spcAft>
                <a:spcPts val="0"/>
              </a:spcAft>
              <a:buSzPts val="1400"/>
              <a:buNone/>
              <a:defRPr sz="1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375"/>
              </a:spcBef>
              <a:spcAft>
                <a:spcPts val="0"/>
              </a:spcAft>
              <a:buSzPts val="1400"/>
              <a:buNone/>
              <a:defRPr sz="9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208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/>
          <p:nvPr/>
        </p:nvSpPr>
        <p:spPr>
          <a:xfrm>
            <a:off x="11071225" y="40044688"/>
            <a:ext cx="10261600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23223538" y="40044688"/>
            <a:ext cx="7556500" cy="229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2000" tIns="216000" rIns="432000" bIns="2160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Font typeface="Times New Roman"/>
              <a:buNone/>
              <a:defRPr sz="57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/>
          <p:cNvCxnSpPr/>
          <p:nvPr/>
        </p:nvCxnSpPr>
        <p:spPr>
          <a:xfrm>
            <a:off x="-6127" y="10026918"/>
            <a:ext cx="32404050" cy="8514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hape 83"/>
          <p:cNvSpPr txBox="1"/>
          <p:nvPr/>
        </p:nvSpPr>
        <p:spPr>
          <a:xfrm>
            <a:off x="4702888" y="3772603"/>
            <a:ext cx="22986020" cy="399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TÍTULO</a:t>
            </a:r>
            <a:r>
              <a:rPr lang="pt-BR" sz="6600" b="1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endParaRPr lang="pt-BR" sz="6600" b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u="sng" dirty="0" err="1" smtClean="0">
                <a:solidFill>
                  <a:srgbClr val="262626"/>
                </a:solidFill>
                <a:latin typeface="+mj-lt"/>
                <a:cs typeface="Times New Roman" panose="02020603050405020304" pitchFamily="18" charset="0"/>
              </a:rPr>
              <a:t>PETiano</a:t>
            </a:r>
            <a:r>
              <a:rPr lang="pt-BR" sz="3600" dirty="0" smtClean="0">
                <a:solidFill>
                  <a:srgbClr val="262626"/>
                </a:solidFill>
                <a:latin typeface="+mj-lt"/>
                <a:cs typeface="Times New Roman" panose="02020603050405020304" pitchFamily="18" charset="0"/>
              </a:rPr>
              <a:t> (aluno 1 que apresenta) </a:t>
            </a:r>
            <a:r>
              <a:rPr lang="pt-BR" sz="3600" u="sng" dirty="0" err="1" smtClean="0">
                <a:solidFill>
                  <a:srgbClr val="262626"/>
                </a:solidFill>
                <a:latin typeface="+mj-lt"/>
                <a:cs typeface="Times New Roman" panose="02020603050405020304" pitchFamily="18" charset="0"/>
              </a:rPr>
              <a:t>PETiano</a:t>
            </a:r>
            <a:r>
              <a:rPr lang="pt-BR" sz="3600" dirty="0" smtClean="0">
                <a:solidFill>
                  <a:srgbClr val="262626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pt-BR" sz="3600" dirty="0" smtClean="0">
                <a:solidFill>
                  <a:srgbClr val="262626"/>
                </a:solidFill>
                <a:cs typeface="Times New Roman" panose="02020603050405020304" pitchFamily="18" charset="0"/>
              </a:rPr>
              <a:t> (aluno 2 que apresenta)</a:t>
            </a:r>
            <a:r>
              <a:rPr lang="pt-BR" sz="3600" dirty="0" smtClean="0">
                <a:solidFill>
                  <a:srgbClr val="262626"/>
                </a:solidFill>
                <a:latin typeface="+mj-lt"/>
                <a:cs typeface="Times New Roman" panose="02020603050405020304" pitchFamily="18" charset="0"/>
              </a:rPr>
              <a:t> ; Outros autores; Tutor 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4000" b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4000" b="1" dirty="0" smtClean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EIXO</a:t>
            </a:r>
            <a:r>
              <a:rPr lang="pt-BR" sz="4000" b="1" dirty="0" smtClean="0">
                <a:solidFill>
                  <a:srgbClr val="262626"/>
                </a:solidFill>
                <a:latin typeface="+mj-lt"/>
                <a:cs typeface="Times New Roman" panose="02020603050405020304" pitchFamily="18" charset="0"/>
              </a:rPr>
              <a:t>: </a:t>
            </a:r>
            <a:endParaRPr sz="4000" b="1" dirty="0">
              <a:solidFill>
                <a:srgbClr val="262626"/>
              </a:solidFill>
              <a:latin typeface="+mj-lt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solidFill>
                <a:srgbClr val="262626"/>
              </a:solidFill>
            </a:endParaRPr>
          </a:p>
        </p:txBody>
      </p:sp>
      <p:sp>
        <p:nvSpPr>
          <p:cNvPr id="3" name="Retângulo de cantos arredondados 2"/>
          <p:cNvSpPr/>
          <p:nvPr/>
        </p:nvSpPr>
        <p:spPr>
          <a:xfrm>
            <a:off x="1097979" y="11679990"/>
            <a:ext cx="14095934" cy="121970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INTRODUÇÃO</a:t>
            </a:r>
            <a:endParaRPr lang="pt-BR" sz="5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5" name="Retângulo de cantos arredondados 14"/>
          <p:cNvSpPr/>
          <p:nvPr/>
        </p:nvSpPr>
        <p:spPr>
          <a:xfrm>
            <a:off x="1097979" y="22755622"/>
            <a:ext cx="14095934" cy="121970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MATERIAIS E MÉTODO</a:t>
            </a:r>
            <a:endParaRPr lang="pt-BR" sz="5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6" name="Retângulo de cantos arredondados 15"/>
          <p:cNvSpPr/>
          <p:nvPr/>
        </p:nvSpPr>
        <p:spPr>
          <a:xfrm>
            <a:off x="1184026" y="34785391"/>
            <a:ext cx="14185501" cy="121970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RESULTADOS E DISCUSSÃO</a:t>
            </a:r>
            <a:endParaRPr lang="pt-BR" sz="5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7" name="Retângulo de cantos arredondados 16"/>
          <p:cNvSpPr/>
          <p:nvPr/>
        </p:nvSpPr>
        <p:spPr>
          <a:xfrm>
            <a:off x="17031627" y="20455799"/>
            <a:ext cx="14185502" cy="121970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CONSIDERAÇÕES FINAIS</a:t>
            </a:r>
            <a:endParaRPr lang="pt-BR" sz="5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8" name="Retângulo de cantos arredondados 17"/>
          <p:cNvSpPr/>
          <p:nvPr/>
        </p:nvSpPr>
        <p:spPr>
          <a:xfrm>
            <a:off x="17031627" y="36229983"/>
            <a:ext cx="14185502" cy="121970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REFERÊNCIAS</a:t>
            </a:r>
            <a:endParaRPr lang="pt-BR" sz="5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" name="Shape 86"/>
          <p:cNvSpPr/>
          <p:nvPr/>
        </p:nvSpPr>
        <p:spPr>
          <a:xfrm>
            <a:off x="1228675" y="13145781"/>
            <a:ext cx="13965238" cy="50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00" tIns="50750" rIns="101500" bIns="50750" anchor="t" anchorCtr="0">
            <a:noAutofit/>
          </a:bodyPr>
          <a:lstStyle/>
          <a:p>
            <a:pPr algn="just"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</a:tabLst>
            </a:pPr>
            <a:r>
              <a:rPr lang="pt-BR" sz="4000" dirty="0" smtClean="0">
                <a:latin typeface="+mn-lt"/>
                <a:cs typeface="Times New Roman" pitchFamily="16" charset="0"/>
              </a:rPr>
              <a:t>Justificativa do estudo, empregando-se revisão de literatura. Além disso, deve conter os objetivos do trabalho. Formatação: </a:t>
            </a:r>
            <a:r>
              <a:rPr lang="pt-BR" sz="4000" dirty="0" err="1" smtClean="0">
                <a:latin typeface="+mn-lt"/>
                <a:cs typeface="Times New Roman" pitchFamily="16" charset="0"/>
              </a:rPr>
              <a:t>Arial</a:t>
            </a:r>
            <a:r>
              <a:rPr lang="pt-BR" sz="4000" dirty="0" smtClean="0">
                <a:latin typeface="+mn-lt"/>
                <a:cs typeface="Times New Roman" pitchFamily="16" charset="0"/>
              </a:rPr>
              <a:t>, 40, justificado, espaçamento de 1,0.</a:t>
            </a:r>
            <a:endParaRPr lang="pt-BR" sz="4000" dirty="0">
              <a:latin typeface="+mn-lt"/>
              <a:cs typeface="Times New Roman" pitchFamily="16" charset="0"/>
            </a:endParaRPr>
          </a:p>
        </p:txBody>
      </p:sp>
      <p:sp>
        <p:nvSpPr>
          <p:cNvPr id="20" name="Shape 86"/>
          <p:cNvSpPr/>
          <p:nvPr/>
        </p:nvSpPr>
        <p:spPr>
          <a:xfrm>
            <a:off x="1008411" y="24634100"/>
            <a:ext cx="13965238" cy="50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00" tIns="50750" rIns="101500" bIns="50750" anchor="t" anchorCtr="0">
            <a:noAutofit/>
          </a:bodyPr>
          <a:lstStyle/>
          <a:p>
            <a:pPr indent="1588" algn="just">
              <a:tabLst>
                <a:tab pos="1016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</a:tabLst>
            </a:pPr>
            <a:r>
              <a:rPr lang="pt-BR" sz="4000" dirty="0" smtClean="0">
                <a:latin typeface="+mn-lt"/>
                <a:cs typeface="Times New Roman" pitchFamily="16" charset="0"/>
              </a:rPr>
              <a:t>Deve conter o método e as referências de estudo. Deve ser conciso, permitindo que o leitor possa reproduzir os procedimentos utilizados. Pode-se utilizar figuras e tabelas para auxiliar no entendimento.</a:t>
            </a:r>
            <a:r>
              <a:rPr lang="pt-BR" sz="4000" dirty="0" smtClean="0">
                <a:cs typeface="Times New Roman" pitchFamily="16" charset="0"/>
              </a:rPr>
              <a:t> Formatação: </a:t>
            </a:r>
            <a:r>
              <a:rPr lang="pt-BR" sz="4000" dirty="0" err="1" smtClean="0">
                <a:cs typeface="Times New Roman" pitchFamily="16" charset="0"/>
              </a:rPr>
              <a:t>Arial</a:t>
            </a:r>
            <a:r>
              <a:rPr lang="pt-BR" sz="4000" dirty="0" smtClean="0">
                <a:cs typeface="Times New Roman" pitchFamily="16" charset="0"/>
              </a:rPr>
              <a:t>, 40, justificado, espaçamento de 1,0.</a:t>
            </a:r>
            <a:endParaRPr lang="pt-BR" sz="4000" dirty="0" smtClean="0">
              <a:latin typeface="+mn-lt"/>
              <a:cs typeface="Times New Roman" pitchFamily="16" charset="0"/>
            </a:endParaRPr>
          </a:p>
        </p:txBody>
      </p:sp>
      <p:sp>
        <p:nvSpPr>
          <p:cNvPr id="21" name="Shape 86"/>
          <p:cNvSpPr/>
          <p:nvPr/>
        </p:nvSpPr>
        <p:spPr>
          <a:xfrm>
            <a:off x="17223806" y="22420213"/>
            <a:ext cx="13965238" cy="50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00" tIns="50750" rIns="101500" bIns="50750" anchor="t" anchorCtr="0">
            <a:noAutofit/>
          </a:bodyPr>
          <a:lstStyle/>
          <a:p>
            <a:pPr marL="0" lvl="1" indent="0" algn="just"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</a:tabLst>
            </a:pPr>
            <a:r>
              <a:rPr lang="pt-BR" sz="4000" dirty="0" smtClean="0">
                <a:latin typeface="+mn-lt"/>
                <a:cs typeface="Times New Roman" pitchFamily="16" charset="0"/>
              </a:rPr>
              <a:t>Deve relacionar os objetivos do trabalho descritos na introdução e os resultados. </a:t>
            </a:r>
            <a:r>
              <a:rPr lang="pt-BR" sz="4000" dirty="0" smtClean="0">
                <a:cs typeface="Times New Roman" pitchFamily="16" charset="0"/>
              </a:rPr>
              <a:t>Formatação: </a:t>
            </a:r>
            <a:r>
              <a:rPr lang="pt-BR" sz="4000" dirty="0" err="1" smtClean="0">
                <a:cs typeface="Times New Roman" pitchFamily="16" charset="0"/>
              </a:rPr>
              <a:t>Arial</a:t>
            </a:r>
            <a:r>
              <a:rPr lang="pt-BR" sz="4000" dirty="0" smtClean="0">
                <a:cs typeface="Times New Roman" pitchFamily="16" charset="0"/>
              </a:rPr>
              <a:t>, 40, justificado, espaçamento de 1,0.</a:t>
            </a:r>
            <a:endParaRPr lang="pt-BR" sz="4000" dirty="0">
              <a:latin typeface="+mn-lt"/>
              <a:cs typeface="Times New Roman" pitchFamily="16" charset="0"/>
            </a:endParaRPr>
          </a:p>
        </p:txBody>
      </p:sp>
      <p:sp>
        <p:nvSpPr>
          <p:cNvPr id="22" name="Shape 86"/>
          <p:cNvSpPr/>
          <p:nvPr/>
        </p:nvSpPr>
        <p:spPr>
          <a:xfrm>
            <a:off x="1485945" y="36509201"/>
            <a:ext cx="13965238" cy="50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00" tIns="50750" rIns="101500" bIns="50750" anchor="t" anchorCtr="0">
            <a:noAutofit/>
          </a:bodyPr>
          <a:lstStyle/>
          <a:p>
            <a:pPr indent="1588" algn="just">
              <a:tabLst>
                <a:tab pos="711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</a:tabLst>
            </a:pPr>
            <a:r>
              <a:rPr lang="pt-BR" sz="4000" dirty="0" smtClean="0">
                <a:latin typeface="+mn-lt"/>
                <a:cs typeface="Times New Roman" pitchFamily="16" charset="0"/>
              </a:rPr>
              <a:t>Deve conter as informações obtidas com o método utilizado e descrito anteriormente, além de relacionar com a filosofia do Programa de Educação Tutorial, os referenciais teóricos utilizados  e o eixo escolhido. </a:t>
            </a:r>
          </a:p>
        </p:txBody>
      </p:sp>
      <p:sp>
        <p:nvSpPr>
          <p:cNvPr id="23" name="Shape 86"/>
          <p:cNvSpPr/>
          <p:nvPr/>
        </p:nvSpPr>
        <p:spPr>
          <a:xfrm>
            <a:off x="17376206" y="38101710"/>
            <a:ext cx="13965238" cy="508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00" tIns="50750" rIns="101500" bIns="50750" anchor="t" anchorCtr="0">
            <a:noAutofit/>
          </a:bodyPr>
          <a:lstStyle/>
          <a:p>
            <a:pPr indent="1588" algn="just"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</a:tabLst>
            </a:pPr>
            <a:r>
              <a:rPr lang="pt-BR" sz="4000" dirty="0" smtClean="0">
                <a:latin typeface="+mn-lt"/>
                <a:cs typeface="Times New Roman" pitchFamily="16" charset="0"/>
              </a:rPr>
              <a:t>Deve conter as referências do trabalho de acordo com as normas da  ABNT.</a:t>
            </a:r>
            <a:r>
              <a:rPr lang="pt-BR" sz="4000" dirty="0" smtClean="0">
                <a:cs typeface="Times New Roman" pitchFamily="16" charset="0"/>
              </a:rPr>
              <a:t> </a:t>
            </a:r>
            <a:endParaRPr lang="pt-BR" sz="4000" dirty="0">
              <a:latin typeface="+mn-lt"/>
              <a:cs typeface="Times New Roman" pitchFamily="16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27548243" y="4333947"/>
            <a:ext cx="4404994" cy="329701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LOGO DO GRUPO PET</a:t>
            </a:r>
          </a:p>
        </p:txBody>
      </p:sp>
      <p:sp>
        <p:nvSpPr>
          <p:cNvPr id="25" name="Elipse 24"/>
          <p:cNvSpPr/>
          <p:nvPr/>
        </p:nvSpPr>
        <p:spPr>
          <a:xfrm>
            <a:off x="157228" y="4126641"/>
            <a:ext cx="4404994" cy="329701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solidFill>
                  <a:schemeClr val="bg1"/>
                </a:solidFill>
              </a:rPr>
              <a:t>LOGO </a:t>
            </a:r>
            <a:r>
              <a:rPr lang="pt-BR" sz="4000" b="1" dirty="0" smtClean="0">
                <a:solidFill>
                  <a:schemeClr val="bg1"/>
                </a:solidFill>
              </a:rPr>
              <a:t>DA IES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9658409" y="16719863"/>
            <a:ext cx="2334234" cy="179172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/>
          <p:cNvSpPr/>
          <p:nvPr/>
        </p:nvSpPr>
        <p:spPr>
          <a:xfrm>
            <a:off x="11161465" y="30810362"/>
            <a:ext cx="2556459" cy="255751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3128871" y="33563850"/>
            <a:ext cx="30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Figura 01</a:t>
            </a:r>
            <a:endParaRPr lang="pt-BR" sz="3200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1629993" y="33550579"/>
            <a:ext cx="30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Figura 02</a:t>
            </a:r>
            <a:endParaRPr lang="pt-BR" sz="3200" dirty="0"/>
          </a:p>
        </p:txBody>
      </p:sp>
      <p:sp>
        <p:nvSpPr>
          <p:cNvPr id="14" name="Triângulo isósceles 13"/>
          <p:cNvSpPr/>
          <p:nvPr/>
        </p:nvSpPr>
        <p:spPr>
          <a:xfrm>
            <a:off x="2359725" y="29217101"/>
            <a:ext cx="2666650" cy="2138550"/>
          </a:xfrm>
          <a:prstGeom prst="triangl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19897213" y="19210135"/>
            <a:ext cx="30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Figura 03</a:t>
            </a:r>
            <a:endParaRPr lang="pt-BR" sz="3200" dirty="0"/>
          </a:p>
        </p:txBody>
      </p:sp>
      <p:sp>
        <p:nvSpPr>
          <p:cNvPr id="28" name="Hexágono 27"/>
          <p:cNvSpPr/>
          <p:nvPr/>
        </p:nvSpPr>
        <p:spPr>
          <a:xfrm>
            <a:off x="26297198" y="16584231"/>
            <a:ext cx="2502090" cy="2058224"/>
          </a:xfrm>
          <a:prstGeom prst="hex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26749184" y="19362535"/>
            <a:ext cx="3001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Figura 04</a:t>
            </a:r>
            <a:endParaRPr lang="pt-BR" sz="3200" dirty="0"/>
          </a:p>
        </p:txBody>
      </p:sp>
      <p:sp>
        <p:nvSpPr>
          <p:cNvPr id="30" name="Rectangle 23"/>
          <p:cNvSpPr>
            <a:spLocks noChangeArrowheads="1"/>
          </p:cNvSpPr>
          <p:nvPr/>
        </p:nvSpPr>
        <p:spPr bwMode="auto">
          <a:xfrm>
            <a:off x="17351375" y="12543260"/>
            <a:ext cx="14476386" cy="841216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101520" tIns="50760" rIns="101520" bIns="50760"/>
          <a:lstStyle/>
          <a:p>
            <a:pPr indent="1588" algn="just">
              <a:tabLst>
                <a:tab pos="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</a:tabLst>
            </a:pPr>
            <a:r>
              <a:rPr lang="pt-BR" sz="4000" dirty="0" smtClean="0">
                <a:solidFill>
                  <a:srgbClr val="000000"/>
                </a:solidFill>
                <a:latin typeface="+mn-lt"/>
                <a:cs typeface="Times New Roman" pitchFamily="16" charset="0"/>
              </a:rPr>
              <a:t>Ainda nos Resultados e Discussão, é permitido utilizar imagens e figuras para apresentar o que se obteve.</a:t>
            </a:r>
            <a:r>
              <a:rPr lang="pt-BR" sz="4000" dirty="0" smtClean="0">
                <a:cs typeface="Times New Roman" pitchFamily="16" charset="0"/>
              </a:rPr>
              <a:t> Formatação: </a:t>
            </a:r>
            <a:r>
              <a:rPr lang="pt-BR" sz="4000" dirty="0" err="1" smtClean="0">
                <a:cs typeface="Times New Roman" pitchFamily="16" charset="0"/>
              </a:rPr>
              <a:t>Arial</a:t>
            </a:r>
            <a:r>
              <a:rPr lang="pt-BR" sz="4000" dirty="0" smtClean="0">
                <a:cs typeface="Times New Roman" pitchFamily="16" charset="0"/>
              </a:rPr>
              <a:t>, 40, justificado, espaçamento de 1,0.</a:t>
            </a:r>
            <a:endParaRPr lang="pt-BR" sz="4000" dirty="0">
              <a:solidFill>
                <a:srgbClr val="000000"/>
              </a:solidFill>
              <a:latin typeface="+mn-lt"/>
              <a:cs typeface="Times New Roman" pitchFamily="16" charset="0"/>
            </a:endParaRPr>
          </a:p>
        </p:txBody>
      </p:sp>
      <p:sp>
        <p:nvSpPr>
          <p:cNvPr id="31" name="Retângulo de cantos arredondados 17"/>
          <p:cNvSpPr/>
          <p:nvPr/>
        </p:nvSpPr>
        <p:spPr>
          <a:xfrm>
            <a:off x="16974847" y="28130818"/>
            <a:ext cx="14185502" cy="121970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AGRADECIMENTOS</a:t>
            </a:r>
            <a:endParaRPr lang="pt-BR" sz="5400" b="1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2" name="Shape 86"/>
          <p:cNvSpPr/>
          <p:nvPr/>
        </p:nvSpPr>
        <p:spPr>
          <a:xfrm>
            <a:off x="17084979" y="29882842"/>
            <a:ext cx="13965238" cy="144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500" tIns="50750" rIns="101500" bIns="50750" anchor="t" anchorCtr="0">
            <a:noAutofit/>
          </a:bodyPr>
          <a:lstStyle/>
          <a:p>
            <a:pPr marL="0" lvl="1" indent="0" algn="just">
              <a:tabLst>
                <a:tab pos="457200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</a:tabLst>
            </a:pPr>
            <a:r>
              <a:rPr lang="pt-BR" sz="4000" dirty="0" smtClean="0">
                <a:latin typeface="+mn-lt"/>
                <a:cs typeface="Times New Roman" pitchFamily="16" charset="0"/>
              </a:rPr>
              <a:t>Este tópico é opcional. Caso seja adicionado, formatação: Arial, 40, justificado, espaçamento de 1,0 </a:t>
            </a:r>
            <a:endParaRPr lang="pt-BR" sz="4000" dirty="0">
              <a:latin typeface="+mn-lt"/>
              <a:cs typeface="Times New Roman" pitchFamily="16" charset="0"/>
            </a:endParaRPr>
          </a:p>
        </p:txBody>
      </p:sp>
      <p:pic>
        <p:nvPicPr>
          <p:cNvPr id="33" name="Imagem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75"/>
          <a:stretch/>
        </p:blipFill>
        <p:spPr>
          <a:xfrm>
            <a:off x="2853379" y="254287"/>
            <a:ext cx="26685038" cy="3203191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6700" y="8417317"/>
            <a:ext cx="3177065" cy="317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8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250</Words>
  <Application>Microsoft Office PowerPoint</Application>
  <PresentationFormat>Personalizar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Cancian</dc:creator>
  <cp:lastModifiedBy>Henrique Cancian</cp:lastModifiedBy>
  <cp:revision>26</cp:revision>
  <dcterms:modified xsi:type="dcterms:W3CDTF">2019-07-02T15:26:47Z</dcterms:modified>
</cp:coreProperties>
</file>