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STUDENT NAME:</a:t>
            </a:r>
            <a:r>
              <a:rPr lang="en-GB" sz="2400" b="1" i="1" dirty="0"/>
              <a:t> </a:t>
            </a:r>
            <a:r>
              <a:rPr lang="en-GB" sz="2400" b="1" i="1" dirty="0" err="1"/>
              <a:t>R.sowmiya</a:t>
            </a:r>
            <a:endParaRPr lang="en-GB" sz="2400" b="1" i="1" dirty="0"/>
          </a:p>
          <a:p>
            <a:r>
              <a:rPr lang="en-GB" sz="2400" b="1" i="1" dirty="0"/>
              <a:t>REGISTER</a:t>
            </a:r>
            <a:r>
              <a:rPr lang="en-US" sz="2400" b="1" i="1" dirty="0"/>
              <a:t> NO:</a:t>
            </a:r>
            <a:r>
              <a:rPr lang="en-GB" sz="2400" b="1" i="1" dirty="0"/>
              <a:t> 312216521</a:t>
            </a:r>
            <a:endParaRPr lang="en-US" sz="2400" b="1" i="1" dirty="0"/>
          </a:p>
          <a:p>
            <a:r>
              <a:rPr lang="en-US" sz="2400" b="1" i="1" dirty="0"/>
              <a:t>DEPARTMENT:</a:t>
            </a:r>
            <a:r>
              <a:rPr lang="en-GB" sz="2400" b="1" i="1" dirty="0"/>
              <a:t> </a:t>
            </a:r>
            <a:r>
              <a:rPr lang="en-GB" sz="2400" b="1" i="1" dirty="0" err="1"/>
              <a:t>B.com</a:t>
            </a:r>
            <a:r>
              <a:rPr lang="en-GB" sz="2400" b="1" i="1" dirty="0"/>
              <a:t> Bank management</a:t>
            </a:r>
          </a:p>
          <a:p>
            <a:r>
              <a:rPr lang="en-GB" sz="2400" b="1" i="1" dirty="0"/>
              <a:t>COLLEGE  R.B. </a:t>
            </a:r>
            <a:r>
              <a:rPr lang="en-GB" sz="2400" b="1" i="1" dirty="0" err="1"/>
              <a:t>Gothi</a:t>
            </a:r>
            <a:r>
              <a:rPr lang="en-GB" sz="2400" b="1" i="1" dirty="0"/>
              <a:t> Jain college for women</a:t>
            </a:r>
          </a:p>
          <a:p>
            <a:endParaRPr lang="en-GB" sz="2400" b="1" i="1" dirty="0"/>
          </a:p>
          <a:p>
            <a:endParaRPr lang="en-GB" sz="2400" b="1" i="1" dirty="0"/>
          </a:p>
          <a:p>
            <a:endParaRPr lang="en-GB" sz="2400" b="1" i="1" dirty="0"/>
          </a:p>
          <a:p>
            <a:endParaRPr lang="en-GB" sz="2400" b="1" i="1" dirty="0"/>
          </a:p>
          <a:p>
            <a:endParaRPr lang="en-GB" sz="2400" b="1" i="1" dirty="0"/>
          </a:p>
          <a:p>
            <a:endParaRPr lang="en-GB" sz="2400" b="1" i="1" dirty="0"/>
          </a:p>
          <a:p>
            <a:endParaRPr lang="en-GB" sz="2400" b="1" i="1" dirty="0"/>
          </a:p>
          <a:p>
            <a:endParaRPr lang="en-GB" sz="2400" b="1" i="1" dirty="0"/>
          </a:p>
          <a:p>
            <a:endParaRPr lang="en-GB" sz="2400" b="1" i="1" dirty="0"/>
          </a:p>
          <a:p>
            <a:endParaRPr lang="en-US" sz="2400" b="1" i="1" dirty="0"/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 Sowmiya</cp:lastModifiedBy>
  <cp:revision>13</cp:revision>
  <dcterms:created xsi:type="dcterms:W3CDTF">2024-03-29T15:07:22Z</dcterms:created>
  <dcterms:modified xsi:type="dcterms:W3CDTF">2024-08-25T02:17:58Z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