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 Asenov" userId="d10518211d92fc67" providerId="Windows Live" clId="Web-{D73A7751-7D11-4378-9A33-D9010D929E3F}"/>
    <pc:docChg chg="modSld modMainMaster">
      <pc:chgData name="Nikola Asenov" userId="d10518211d92fc67" providerId="Windows Live" clId="Web-{D73A7751-7D11-4378-9A33-D9010D929E3F}" dt="2019-06-17T17:57:36.072" v="3"/>
      <pc:docMkLst>
        <pc:docMk/>
      </pc:docMkLst>
      <pc:sldChg chg="modTransition">
        <pc:chgData name="Nikola Asenov" userId="d10518211d92fc67" providerId="Windows Live" clId="Web-{D73A7751-7D11-4378-9A33-D9010D929E3F}" dt="2019-06-17T17:57:36.072" v="3"/>
        <pc:sldMkLst>
          <pc:docMk/>
          <pc:sldMk cId="195265850" sldId="256"/>
        </pc:sldMkLst>
      </pc:sldChg>
      <pc:sldChg chg="modTransition">
        <pc:chgData name="Nikola Asenov" userId="d10518211d92fc67" providerId="Windows Live" clId="Web-{D73A7751-7D11-4378-9A33-D9010D929E3F}" dt="2019-06-17T17:57:36.072" v="3"/>
        <pc:sldMkLst>
          <pc:docMk/>
          <pc:sldMk cId="2081660356" sldId="257"/>
        </pc:sldMkLst>
      </pc:sldChg>
      <pc:sldChg chg="modTransition">
        <pc:chgData name="Nikola Asenov" userId="d10518211d92fc67" providerId="Windows Live" clId="Web-{D73A7751-7D11-4378-9A33-D9010D929E3F}" dt="2019-06-17T17:57:36.072" v="3"/>
        <pc:sldMkLst>
          <pc:docMk/>
          <pc:sldMk cId="3033936565" sldId="258"/>
        </pc:sldMkLst>
      </pc:sldChg>
      <pc:sldChg chg="modTransition">
        <pc:chgData name="Nikola Asenov" userId="d10518211d92fc67" providerId="Windows Live" clId="Web-{D73A7751-7D11-4378-9A33-D9010D929E3F}" dt="2019-06-17T17:57:36.072" v="3"/>
        <pc:sldMkLst>
          <pc:docMk/>
          <pc:sldMk cId="1457653835" sldId="259"/>
        </pc:sldMkLst>
      </pc:sldChg>
      <pc:sldChg chg="modTransition">
        <pc:chgData name="Nikola Asenov" userId="d10518211d92fc67" providerId="Windows Live" clId="Web-{D73A7751-7D11-4378-9A33-D9010D929E3F}" dt="2019-06-17T17:57:36.072" v="3"/>
        <pc:sldMkLst>
          <pc:docMk/>
          <pc:sldMk cId="1434714976" sldId="260"/>
        </pc:sldMkLst>
      </pc:sldChg>
      <pc:sldMasterChg chg="modTransition modSldLayout">
        <pc:chgData name="Nikola Asenov" userId="d10518211d92fc67" providerId="Windows Live" clId="Web-{D73A7751-7D11-4378-9A33-D9010D929E3F}" dt="2019-06-17T17:57:36.072" v="3"/>
        <pc:sldMasterMkLst>
          <pc:docMk/>
          <pc:sldMasterMk cId="2100206913" sldId="2147483702"/>
        </pc:sldMasterMkLst>
        <pc:sldLayoutChg chg="modTransition">
          <pc:chgData name="Nikola Asenov" userId="d10518211d92fc67" providerId="Windows Live" clId="Web-{D73A7751-7D11-4378-9A33-D9010D929E3F}" dt="2019-06-17T17:57:36.072" v="3"/>
          <pc:sldLayoutMkLst>
            <pc:docMk/>
            <pc:sldMasterMk cId="2100206913" sldId="2147483702"/>
            <pc:sldLayoutMk cId="851910776" sldId="2147483703"/>
          </pc:sldLayoutMkLst>
        </pc:sldLayoutChg>
        <pc:sldLayoutChg chg="modTransition">
          <pc:chgData name="Nikola Asenov" userId="d10518211d92fc67" providerId="Windows Live" clId="Web-{D73A7751-7D11-4378-9A33-D9010D929E3F}" dt="2019-06-17T17:57:36.072" v="3"/>
          <pc:sldLayoutMkLst>
            <pc:docMk/>
            <pc:sldMasterMk cId="2100206913" sldId="2147483702"/>
            <pc:sldLayoutMk cId="1077428317" sldId="2147483704"/>
          </pc:sldLayoutMkLst>
        </pc:sldLayoutChg>
        <pc:sldLayoutChg chg="modTransition">
          <pc:chgData name="Nikola Asenov" userId="d10518211d92fc67" providerId="Windows Live" clId="Web-{D73A7751-7D11-4378-9A33-D9010D929E3F}" dt="2019-06-17T17:57:36.072" v="3"/>
          <pc:sldLayoutMkLst>
            <pc:docMk/>
            <pc:sldMasterMk cId="2100206913" sldId="2147483702"/>
            <pc:sldLayoutMk cId="760257427" sldId="2147483705"/>
          </pc:sldLayoutMkLst>
        </pc:sldLayoutChg>
        <pc:sldLayoutChg chg="modTransition">
          <pc:chgData name="Nikola Asenov" userId="d10518211d92fc67" providerId="Windows Live" clId="Web-{D73A7751-7D11-4378-9A33-D9010D929E3F}" dt="2019-06-17T17:57:36.072" v="3"/>
          <pc:sldLayoutMkLst>
            <pc:docMk/>
            <pc:sldMasterMk cId="2100206913" sldId="2147483702"/>
            <pc:sldLayoutMk cId="737400046" sldId="2147483706"/>
          </pc:sldLayoutMkLst>
        </pc:sldLayoutChg>
        <pc:sldLayoutChg chg="modTransition">
          <pc:chgData name="Nikola Asenov" userId="d10518211d92fc67" providerId="Windows Live" clId="Web-{D73A7751-7D11-4378-9A33-D9010D929E3F}" dt="2019-06-17T17:57:36.072" v="3"/>
          <pc:sldLayoutMkLst>
            <pc:docMk/>
            <pc:sldMasterMk cId="2100206913" sldId="2147483702"/>
            <pc:sldLayoutMk cId="1829982832" sldId="2147483707"/>
          </pc:sldLayoutMkLst>
        </pc:sldLayoutChg>
        <pc:sldLayoutChg chg="modTransition">
          <pc:chgData name="Nikola Asenov" userId="d10518211d92fc67" providerId="Windows Live" clId="Web-{D73A7751-7D11-4378-9A33-D9010D929E3F}" dt="2019-06-17T17:57:36.072" v="3"/>
          <pc:sldLayoutMkLst>
            <pc:docMk/>
            <pc:sldMasterMk cId="2100206913" sldId="2147483702"/>
            <pc:sldLayoutMk cId="856882690" sldId="2147483708"/>
          </pc:sldLayoutMkLst>
        </pc:sldLayoutChg>
        <pc:sldLayoutChg chg="modTransition">
          <pc:chgData name="Nikola Asenov" userId="d10518211d92fc67" providerId="Windows Live" clId="Web-{D73A7751-7D11-4378-9A33-D9010D929E3F}" dt="2019-06-17T17:57:36.072" v="3"/>
          <pc:sldLayoutMkLst>
            <pc:docMk/>
            <pc:sldMasterMk cId="2100206913" sldId="2147483702"/>
            <pc:sldLayoutMk cId="845229379" sldId="2147483709"/>
          </pc:sldLayoutMkLst>
        </pc:sldLayoutChg>
        <pc:sldLayoutChg chg="modTransition">
          <pc:chgData name="Nikola Asenov" userId="d10518211d92fc67" providerId="Windows Live" clId="Web-{D73A7751-7D11-4378-9A33-D9010D929E3F}" dt="2019-06-17T17:57:36.072" v="3"/>
          <pc:sldLayoutMkLst>
            <pc:docMk/>
            <pc:sldMasterMk cId="2100206913" sldId="2147483702"/>
            <pc:sldLayoutMk cId="1396988806" sldId="2147483710"/>
          </pc:sldLayoutMkLst>
        </pc:sldLayoutChg>
        <pc:sldLayoutChg chg="modTransition">
          <pc:chgData name="Nikola Asenov" userId="d10518211d92fc67" providerId="Windows Live" clId="Web-{D73A7751-7D11-4378-9A33-D9010D929E3F}" dt="2019-06-17T17:57:36.072" v="3"/>
          <pc:sldLayoutMkLst>
            <pc:docMk/>
            <pc:sldMasterMk cId="2100206913" sldId="2147483702"/>
            <pc:sldLayoutMk cId="4106360630" sldId="2147483711"/>
          </pc:sldLayoutMkLst>
        </pc:sldLayoutChg>
        <pc:sldLayoutChg chg="modTransition">
          <pc:chgData name="Nikola Asenov" userId="d10518211d92fc67" providerId="Windows Live" clId="Web-{D73A7751-7D11-4378-9A33-D9010D929E3F}" dt="2019-06-17T17:57:36.072" v="3"/>
          <pc:sldLayoutMkLst>
            <pc:docMk/>
            <pc:sldMasterMk cId="2100206913" sldId="2147483702"/>
            <pc:sldLayoutMk cId="689408710" sldId="2147483712"/>
          </pc:sldLayoutMkLst>
        </pc:sldLayoutChg>
        <pc:sldLayoutChg chg="modTransition">
          <pc:chgData name="Nikola Asenov" userId="d10518211d92fc67" providerId="Windows Live" clId="Web-{D73A7751-7D11-4378-9A33-D9010D929E3F}" dt="2019-06-17T17:57:36.072" v="3"/>
          <pc:sldLayoutMkLst>
            <pc:docMk/>
            <pc:sldMasterMk cId="2100206913" sldId="2147483702"/>
            <pc:sldLayoutMk cId="2433850102" sldId="2147483713"/>
          </pc:sldLayoutMkLst>
        </pc:sldLayoutChg>
        <pc:sldLayoutChg chg="modTransition">
          <pc:chgData name="Nikola Asenov" userId="d10518211d92fc67" providerId="Windows Live" clId="Web-{D73A7751-7D11-4378-9A33-D9010D929E3F}" dt="2019-06-17T17:57:36.072" v="3"/>
          <pc:sldLayoutMkLst>
            <pc:docMk/>
            <pc:sldMasterMk cId="2100206913" sldId="2147483702"/>
            <pc:sldLayoutMk cId="3101006148" sldId="2147483714"/>
          </pc:sldLayoutMkLst>
        </pc:sldLayoutChg>
        <pc:sldLayoutChg chg="modTransition">
          <pc:chgData name="Nikola Asenov" userId="d10518211d92fc67" providerId="Windows Live" clId="Web-{D73A7751-7D11-4378-9A33-D9010D929E3F}" dt="2019-06-17T17:57:36.072" v="3"/>
          <pc:sldLayoutMkLst>
            <pc:docMk/>
            <pc:sldMasterMk cId="2100206913" sldId="2147483702"/>
            <pc:sldLayoutMk cId="2010463459" sldId="2147483715"/>
          </pc:sldLayoutMkLst>
        </pc:sldLayoutChg>
        <pc:sldLayoutChg chg="modTransition">
          <pc:chgData name="Nikola Asenov" userId="d10518211d92fc67" providerId="Windows Live" clId="Web-{D73A7751-7D11-4378-9A33-D9010D929E3F}" dt="2019-06-17T17:57:36.072" v="3"/>
          <pc:sldLayoutMkLst>
            <pc:docMk/>
            <pc:sldMasterMk cId="2100206913" sldId="2147483702"/>
            <pc:sldLayoutMk cId="4035117033" sldId="2147483716"/>
          </pc:sldLayoutMkLst>
        </pc:sldLayoutChg>
        <pc:sldLayoutChg chg="modTransition">
          <pc:chgData name="Nikola Asenov" userId="d10518211d92fc67" providerId="Windows Live" clId="Web-{D73A7751-7D11-4378-9A33-D9010D929E3F}" dt="2019-06-17T17:57:36.072" v="3"/>
          <pc:sldLayoutMkLst>
            <pc:docMk/>
            <pc:sldMasterMk cId="2100206913" sldId="2147483702"/>
            <pc:sldLayoutMk cId="69251652" sldId="2147483717"/>
          </pc:sldLayoutMkLst>
        </pc:sldLayoutChg>
        <pc:sldLayoutChg chg="modTransition">
          <pc:chgData name="Nikola Asenov" userId="d10518211d92fc67" providerId="Windows Live" clId="Web-{D73A7751-7D11-4378-9A33-D9010D929E3F}" dt="2019-06-17T17:57:36.072" v="3"/>
          <pc:sldLayoutMkLst>
            <pc:docMk/>
            <pc:sldMasterMk cId="2100206913" sldId="2147483702"/>
            <pc:sldLayoutMk cId="2694963546" sldId="2147483718"/>
          </pc:sldLayoutMkLst>
        </pc:sldLayoutChg>
        <pc:sldLayoutChg chg="modTransition">
          <pc:chgData name="Nikola Asenov" userId="d10518211d92fc67" providerId="Windows Live" clId="Web-{D73A7751-7D11-4378-9A33-D9010D929E3F}" dt="2019-06-17T17:57:36.072" v="3"/>
          <pc:sldLayoutMkLst>
            <pc:docMk/>
            <pc:sldMasterMk cId="2100206913" sldId="2147483702"/>
            <pc:sldLayoutMk cId="558944429" sldId="2147483719"/>
          </pc:sldLayoutMkLst>
        </pc:sldLayoutChg>
      </pc:sldMasterChg>
    </pc:docChg>
  </pc:docChgLst>
  <pc:docChgLst>
    <pc:chgData name="Nikola Asenov" userId="d10518211d92fc67" providerId="Windows Live" clId="Web-{3215F4C2-418A-45C0-A8B5-52E33379B812}"/>
    <pc:docChg chg="modSld modMainMaster">
      <pc:chgData name="Nikola Asenov" userId="d10518211d92fc67" providerId="Windows Live" clId="Web-{3215F4C2-418A-45C0-A8B5-52E33379B812}" dt="2019-06-17T17:52:58.670" v="0"/>
      <pc:docMkLst>
        <pc:docMk/>
      </pc:docMkLst>
      <pc:sldChg chg="modTransition">
        <pc:chgData name="Nikola Asenov" userId="d10518211d92fc67" providerId="Windows Live" clId="Web-{3215F4C2-418A-45C0-A8B5-52E33379B812}" dt="2019-06-17T17:52:58.670" v="0"/>
        <pc:sldMkLst>
          <pc:docMk/>
          <pc:sldMk cId="195265850" sldId="256"/>
        </pc:sldMkLst>
      </pc:sldChg>
      <pc:sldChg chg="modTransition">
        <pc:chgData name="Nikola Asenov" userId="d10518211d92fc67" providerId="Windows Live" clId="Web-{3215F4C2-418A-45C0-A8B5-52E33379B812}" dt="2019-06-17T17:52:58.670" v="0"/>
        <pc:sldMkLst>
          <pc:docMk/>
          <pc:sldMk cId="2081660356" sldId="257"/>
        </pc:sldMkLst>
      </pc:sldChg>
      <pc:sldChg chg="modTransition">
        <pc:chgData name="Nikola Asenov" userId="d10518211d92fc67" providerId="Windows Live" clId="Web-{3215F4C2-418A-45C0-A8B5-52E33379B812}" dt="2019-06-17T17:52:58.670" v="0"/>
        <pc:sldMkLst>
          <pc:docMk/>
          <pc:sldMk cId="3033936565" sldId="258"/>
        </pc:sldMkLst>
      </pc:sldChg>
      <pc:sldChg chg="modTransition">
        <pc:chgData name="Nikola Asenov" userId="d10518211d92fc67" providerId="Windows Live" clId="Web-{3215F4C2-418A-45C0-A8B5-52E33379B812}" dt="2019-06-17T17:52:58.670" v="0"/>
        <pc:sldMkLst>
          <pc:docMk/>
          <pc:sldMk cId="1457653835" sldId="259"/>
        </pc:sldMkLst>
      </pc:sldChg>
      <pc:sldChg chg="modTransition">
        <pc:chgData name="Nikola Asenov" userId="d10518211d92fc67" providerId="Windows Live" clId="Web-{3215F4C2-418A-45C0-A8B5-52E33379B812}" dt="2019-06-17T17:52:58.670" v="0"/>
        <pc:sldMkLst>
          <pc:docMk/>
          <pc:sldMk cId="1434714976" sldId="260"/>
        </pc:sldMkLst>
      </pc:sldChg>
      <pc:sldMasterChg chg="modTransition modSldLayout">
        <pc:chgData name="Nikola Asenov" userId="d10518211d92fc67" providerId="Windows Live" clId="Web-{3215F4C2-418A-45C0-A8B5-52E33379B812}" dt="2019-06-17T17:52:58.670" v="0"/>
        <pc:sldMasterMkLst>
          <pc:docMk/>
          <pc:sldMasterMk cId="2100206913" sldId="2147483702"/>
        </pc:sldMasterMkLst>
        <pc:sldLayoutChg chg="modTransition">
          <pc:chgData name="Nikola Asenov" userId="d10518211d92fc67" providerId="Windows Live" clId="Web-{3215F4C2-418A-45C0-A8B5-52E33379B812}" dt="2019-06-17T17:52:58.670" v="0"/>
          <pc:sldLayoutMkLst>
            <pc:docMk/>
            <pc:sldMasterMk cId="2100206913" sldId="2147483702"/>
            <pc:sldLayoutMk cId="851910776" sldId="2147483703"/>
          </pc:sldLayoutMkLst>
        </pc:sldLayoutChg>
        <pc:sldLayoutChg chg="modTransition">
          <pc:chgData name="Nikola Asenov" userId="d10518211d92fc67" providerId="Windows Live" clId="Web-{3215F4C2-418A-45C0-A8B5-52E33379B812}" dt="2019-06-17T17:52:58.670" v="0"/>
          <pc:sldLayoutMkLst>
            <pc:docMk/>
            <pc:sldMasterMk cId="2100206913" sldId="2147483702"/>
            <pc:sldLayoutMk cId="1077428317" sldId="2147483704"/>
          </pc:sldLayoutMkLst>
        </pc:sldLayoutChg>
        <pc:sldLayoutChg chg="modTransition">
          <pc:chgData name="Nikola Asenov" userId="d10518211d92fc67" providerId="Windows Live" clId="Web-{3215F4C2-418A-45C0-A8B5-52E33379B812}" dt="2019-06-17T17:52:58.670" v="0"/>
          <pc:sldLayoutMkLst>
            <pc:docMk/>
            <pc:sldMasterMk cId="2100206913" sldId="2147483702"/>
            <pc:sldLayoutMk cId="760257427" sldId="2147483705"/>
          </pc:sldLayoutMkLst>
        </pc:sldLayoutChg>
        <pc:sldLayoutChg chg="modTransition">
          <pc:chgData name="Nikola Asenov" userId="d10518211d92fc67" providerId="Windows Live" clId="Web-{3215F4C2-418A-45C0-A8B5-52E33379B812}" dt="2019-06-17T17:52:58.670" v="0"/>
          <pc:sldLayoutMkLst>
            <pc:docMk/>
            <pc:sldMasterMk cId="2100206913" sldId="2147483702"/>
            <pc:sldLayoutMk cId="737400046" sldId="2147483706"/>
          </pc:sldLayoutMkLst>
        </pc:sldLayoutChg>
        <pc:sldLayoutChg chg="modTransition">
          <pc:chgData name="Nikola Asenov" userId="d10518211d92fc67" providerId="Windows Live" clId="Web-{3215F4C2-418A-45C0-A8B5-52E33379B812}" dt="2019-06-17T17:52:58.670" v="0"/>
          <pc:sldLayoutMkLst>
            <pc:docMk/>
            <pc:sldMasterMk cId="2100206913" sldId="2147483702"/>
            <pc:sldLayoutMk cId="1829982832" sldId="2147483707"/>
          </pc:sldLayoutMkLst>
        </pc:sldLayoutChg>
        <pc:sldLayoutChg chg="modTransition">
          <pc:chgData name="Nikola Asenov" userId="d10518211d92fc67" providerId="Windows Live" clId="Web-{3215F4C2-418A-45C0-A8B5-52E33379B812}" dt="2019-06-17T17:52:58.670" v="0"/>
          <pc:sldLayoutMkLst>
            <pc:docMk/>
            <pc:sldMasterMk cId="2100206913" sldId="2147483702"/>
            <pc:sldLayoutMk cId="856882690" sldId="2147483708"/>
          </pc:sldLayoutMkLst>
        </pc:sldLayoutChg>
        <pc:sldLayoutChg chg="modTransition">
          <pc:chgData name="Nikola Asenov" userId="d10518211d92fc67" providerId="Windows Live" clId="Web-{3215F4C2-418A-45C0-A8B5-52E33379B812}" dt="2019-06-17T17:52:58.670" v="0"/>
          <pc:sldLayoutMkLst>
            <pc:docMk/>
            <pc:sldMasterMk cId="2100206913" sldId="2147483702"/>
            <pc:sldLayoutMk cId="845229379" sldId="2147483709"/>
          </pc:sldLayoutMkLst>
        </pc:sldLayoutChg>
        <pc:sldLayoutChg chg="modTransition">
          <pc:chgData name="Nikola Asenov" userId="d10518211d92fc67" providerId="Windows Live" clId="Web-{3215F4C2-418A-45C0-A8B5-52E33379B812}" dt="2019-06-17T17:52:58.670" v="0"/>
          <pc:sldLayoutMkLst>
            <pc:docMk/>
            <pc:sldMasterMk cId="2100206913" sldId="2147483702"/>
            <pc:sldLayoutMk cId="1396988806" sldId="2147483710"/>
          </pc:sldLayoutMkLst>
        </pc:sldLayoutChg>
        <pc:sldLayoutChg chg="modTransition">
          <pc:chgData name="Nikola Asenov" userId="d10518211d92fc67" providerId="Windows Live" clId="Web-{3215F4C2-418A-45C0-A8B5-52E33379B812}" dt="2019-06-17T17:52:58.670" v="0"/>
          <pc:sldLayoutMkLst>
            <pc:docMk/>
            <pc:sldMasterMk cId="2100206913" sldId="2147483702"/>
            <pc:sldLayoutMk cId="4106360630" sldId="2147483711"/>
          </pc:sldLayoutMkLst>
        </pc:sldLayoutChg>
        <pc:sldLayoutChg chg="modTransition">
          <pc:chgData name="Nikola Asenov" userId="d10518211d92fc67" providerId="Windows Live" clId="Web-{3215F4C2-418A-45C0-A8B5-52E33379B812}" dt="2019-06-17T17:52:58.670" v="0"/>
          <pc:sldLayoutMkLst>
            <pc:docMk/>
            <pc:sldMasterMk cId="2100206913" sldId="2147483702"/>
            <pc:sldLayoutMk cId="689408710" sldId="2147483712"/>
          </pc:sldLayoutMkLst>
        </pc:sldLayoutChg>
        <pc:sldLayoutChg chg="modTransition">
          <pc:chgData name="Nikola Asenov" userId="d10518211d92fc67" providerId="Windows Live" clId="Web-{3215F4C2-418A-45C0-A8B5-52E33379B812}" dt="2019-06-17T17:52:58.670" v="0"/>
          <pc:sldLayoutMkLst>
            <pc:docMk/>
            <pc:sldMasterMk cId="2100206913" sldId="2147483702"/>
            <pc:sldLayoutMk cId="2433850102" sldId="2147483713"/>
          </pc:sldLayoutMkLst>
        </pc:sldLayoutChg>
        <pc:sldLayoutChg chg="modTransition">
          <pc:chgData name="Nikola Asenov" userId="d10518211d92fc67" providerId="Windows Live" clId="Web-{3215F4C2-418A-45C0-A8B5-52E33379B812}" dt="2019-06-17T17:52:58.670" v="0"/>
          <pc:sldLayoutMkLst>
            <pc:docMk/>
            <pc:sldMasterMk cId="2100206913" sldId="2147483702"/>
            <pc:sldLayoutMk cId="3101006148" sldId="2147483714"/>
          </pc:sldLayoutMkLst>
        </pc:sldLayoutChg>
        <pc:sldLayoutChg chg="modTransition">
          <pc:chgData name="Nikola Asenov" userId="d10518211d92fc67" providerId="Windows Live" clId="Web-{3215F4C2-418A-45C0-A8B5-52E33379B812}" dt="2019-06-17T17:52:58.670" v="0"/>
          <pc:sldLayoutMkLst>
            <pc:docMk/>
            <pc:sldMasterMk cId="2100206913" sldId="2147483702"/>
            <pc:sldLayoutMk cId="2010463459" sldId="2147483715"/>
          </pc:sldLayoutMkLst>
        </pc:sldLayoutChg>
        <pc:sldLayoutChg chg="modTransition">
          <pc:chgData name="Nikola Asenov" userId="d10518211d92fc67" providerId="Windows Live" clId="Web-{3215F4C2-418A-45C0-A8B5-52E33379B812}" dt="2019-06-17T17:52:58.670" v="0"/>
          <pc:sldLayoutMkLst>
            <pc:docMk/>
            <pc:sldMasterMk cId="2100206913" sldId="2147483702"/>
            <pc:sldLayoutMk cId="4035117033" sldId="2147483716"/>
          </pc:sldLayoutMkLst>
        </pc:sldLayoutChg>
        <pc:sldLayoutChg chg="modTransition">
          <pc:chgData name="Nikola Asenov" userId="d10518211d92fc67" providerId="Windows Live" clId="Web-{3215F4C2-418A-45C0-A8B5-52E33379B812}" dt="2019-06-17T17:52:58.670" v="0"/>
          <pc:sldLayoutMkLst>
            <pc:docMk/>
            <pc:sldMasterMk cId="2100206913" sldId="2147483702"/>
            <pc:sldLayoutMk cId="69251652" sldId="2147483717"/>
          </pc:sldLayoutMkLst>
        </pc:sldLayoutChg>
        <pc:sldLayoutChg chg="modTransition">
          <pc:chgData name="Nikola Asenov" userId="d10518211d92fc67" providerId="Windows Live" clId="Web-{3215F4C2-418A-45C0-A8B5-52E33379B812}" dt="2019-06-17T17:52:58.670" v="0"/>
          <pc:sldLayoutMkLst>
            <pc:docMk/>
            <pc:sldMasterMk cId="2100206913" sldId="2147483702"/>
            <pc:sldLayoutMk cId="2694963546" sldId="2147483718"/>
          </pc:sldLayoutMkLst>
        </pc:sldLayoutChg>
        <pc:sldLayoutChg chg="modTransition">
          <pc:chgData name="Nikola Asenov" userId="d10518211d92fc67" providerId="Windows Live" clId="Web-{3215F4C2-418A-45C0-A8B5-52E33379B812}" dt="2019-06-17T17:52:58.670" v="0"/>
          <pc:sldLayoutMkLst>
            <pc:docMk/>
            <pc:sldMasterMk cId="2100206913" sldId="2147483702"/>
            <pc:sldLayoutMk cId="558944429" sldId="2147483719"/>
          </pc:sldLayoutMkLst>
        </pc:sldLayoutChg>
      </pc:sldMasterChg>
    </pc:docChg>
  </pc:docChgLst>
  <pc:docChgLst>
    <pc:chgData name="Nikola Asenov" userId="d10518211d92fc67" providerId="Windows Live" clId="Web-{629D3345-0CDE-45FD-92DB-E176904FD742}"/>
    <pc:docChg chg="modSld">
      <pc:chgData name="Nikola Asenov" userId="d10518211d92fc67" providerId="Windows Live" clId="Web-{629D3345-0CDE-45FD-92DB-E176904FD742}" dt="2019-06-17T18:06:14.852" v="19"/>
      <pc:docMkLst>
        <pc:docMk/>
      </pc:docMkLst>
      <pc:sldChg chg="addAnim modAnim">
        <pc:chgData name="Nikola Asenov" userId="d10518211d92fc67" providerId="Windows Live" clId="Web-{629D3345-0CDE-45FD-92DB-E176904FD742}" dt="2019-06-17T18:05:33.805" v="1"/>
        <pc:sldMkLst>
          <pc:docMk/>
          <pc:sldMk cId="195265850" sldId="256"/>
        </pc:sldMkLst>
      </pc:sldChg>
      <pc:sldChg chg="addAnim modAnim">
        <pc:chgData name="Nikola Asenov" userId="d10518211d92fc67" providerId="Windows Live" clId="Web-{629D3345-0CDE-45FD-92DB-E176904FD742}" dt="2019-06-17T18:05:53.570" v="6"/>
        <pc:sldMkLst>
          <pc:docMk/>
          <pc:sldMk cId="2081660356" sldId="257"/>
        </pc:sldMkLst>
      </pc:sldChg>
      <pc:sldChg chg="addAnim modAnim">
        <pc:chgData name="Nikola Asenov" userId="d10518211d92fc67" providerId="Windows Live" clId="Web-{629D3345-0CDE-45FD-92DB-E176904FD742}" dt="2019-06-17T18:05:58.445" v="10"/>
        <pc:sldMkLst>
          <pc:docMk/>
          <pc:sldMk cId="3033936565" sldId="258"/>
        </pc:sldMkLst>
      </pc:sldChg>
      <pc:sldChg chg="addAnim modAnim">
        <pc:chgData name="Nikola Asenov" userId="d10518211d92fc67" providerId="Windows Live" clId="Web-{629D3345-0CDE-45FD-92DB-E176904FD742}" dt="2019-06-17T18:06:09.539" v="15"/>
        <pc:sldMkLst>
          <pc:docMk/>
          <pc:sldMk cId="1457653835" sldId="259"/>
        </pc:sldMkLst>
      </pc:sldChg>
      <pc:sldChg chg="addAnim modAnim">
        <pc:chgData name="Nikola Asenov" userId="d10518211d92fc67" providerId="Windows Live" clId="Web-{629D3345-0CDE-45FD-92DB-E176904FD742}" dt="2019-06-17T18:06:14.852" v="19"/>
        <pc:sldMkLst>
          <pc:docMk/>
          <pc:sldMk cId="1434714976" sldId="260"/>
        </pc:sldMkLst>
      </pc:sldChg>
    </pc:docChg>
  </pc:docChgLst>
  <pc:docChgLst>
    <pc:chgData name="Nikola Asenov" userId="d10518211d92fc67" providerId="Windows Live" clId="Web-{60128811-AA15-4A81-AB94-3CC466AF3059}"/>
    <pc:docChg chg="addSld modSld">
      <pc:chgData name="Nikola Asenov" userId="d10518211d92fc67" providerId="Windows Live" clId="Web-{60128811-AA15-4A81-AB94-3CC466AF3059}" dt="2019-06-17T17:49:00.470" v="583" actId="1076"/>
      <pc:docMkLst>
        <pc:docMk/>
      </pc:docMkLst>
      <pc:sldChg chg="addSp delSp modSp new">
        <pc:chgData name="Nikola Asenov" userId="d10518211d92fc67" providerId="Windows Live" clId="Web-{60128811-AA15-4A81-AB94-3CC466AF3059}" dt="2019-06-17T17:48:54.485" v="580" actId="20577"/>
        <pc:sldMkLst>
          <pc:docMk/>
          <pc:sldMk cId="1457653835" sldId="259"/>
        </pc:sldMkLst>
        <pc:spChg chg="mod">
          <ac:chgData name="Nikola Asenov" userId="d10518211d92fc67" providerId="Windows Live" clId="Web-{60128811-AA15-4A81-AB94-3CC466AF3059}" dt="2019-06-17T17:48:54.485" v="580" actId="20577"/>
          <ac:spMkLst>
            <pc:docMk/>
            <pc:sldMk cId="1457653835" sldId="259"/>
            <ac:spMk id="2" creationId="{CA318680-44BF-4C32-84D1-15EAA77079D2}"/>
          </ac:spMkLst>
        </pc:spChg>
        <pc:spChg chg="del">
          <ac:chgData name="Nikola Asenov" userId="d10518211d92fc67" providerId="Windows Live" clId="Web-{60128811-AA15-4A81-AB94-3CC466AF3059}" dt="2019-06-17T17:36:02.868" v="1"/>
          <ac:spMkLst>
            <pc:docMk/>
            <pc:sldMk cId="1457653835" sldId="259"/>
            <ac:spMk id="3" creationId="{D1D7269C-B4E5-47BC-847A-EB32F579C00B}"/>
          </ac:spMkLst>
        </pc:spChg>
        <pc:spChg chg="add del mod">
          <ac:chgData name="Nikola Asenov" userId="d10518211d92fc67" providerId="Windows Live" clId="Web-{60128811-AA15-4A81-AB94-3CC466AF3059}" dt="2019-06-17T17:36:34.711" v="5"/>
          <ac:spMkLst>
            <pc:docMk/>
            <pc:sldMk cId="1457653835" sldId="259"/>
            <ac:spMk id="7" creationId="{470698C6-38D1-4A77-AE6B-168285FA117B}"/>
          </ac:spMkLst>
        </pc:spChg>
        <pc:spChg chg="add del mod">
          <ac:chgData name="Nikola Asenov" userId="d10518211d92fc67" providerId="Windows Live" clId="Web-{60128811-AA15-4A81-AB94-3CC466AF3059}" dt="2019-06-17T17:37:11.976" v="10"/>
          <ac:spMkLst>
            <pc:docMk/>
            <pc:sldMk cId="1457653835" sldId="259"/>
            <ac:spMk id="11" creationId="{B43BAB53-F922-44ED-B559-428FB75CD8D8}"/>
          </ac:spMkLst>
        </pc:spChg>
        <pc:picChg chg="add del mod ord">
          <ac:chgData name="Nikola Asenov" userId="d10518211d92fc67" providerId="Windows Live" clId="Web-{60128811-AA15-4A81-AB94-3CC466AF3059}" dt="2019-06-17T17:36:24.367" v="4"/>
          <ac:picMkLst>
            <pc:docMk/>
            <pc:sldMk cId="1457653835" sldId="259"/>
            <ac:picMk id="4" creationId="{0F893CA8-5EFC-4882-A532-5F57EE8E9B3F}"/>
          </ac:picMkLst>
        </pc:picChg>
        <pc:picChg chg="add del mod ord">
          <ac:chgData name="Nikola Asenov" userId="d10518211d92fc67" providerId="Windows Live" clId="Web-{60128811-AA15-4A81-AB94-3CC466AF3059}" dt="2019-06-17T17:36:55.289" v="9"/>
          <ac:picMkLst>
            <pc:docMk/>
            <pc:sldMk cId="1457653835" sldId="259"/>
            <ac:picMk id="8" creationId="{195E13E9-EED7-480C-BBF7-0551796EB309}"/>
          </ac:picMkLst>
        </pc:picChg>
        <pc:picChg chg="add mod ord">
          <ac:chgData name="Nikola Asenov" userId="d10518211d92fc67" providerId="Windows Live" clId="Web-{60128811-AA15-4A81-AB94-3CC466AF3059}" dt="2019-06-17T17:40:39.037" v="148" actId="1076"/>
          <ac:picMkLst>
            <pc:docMk/>
            <pc:sldMk cId="1457653835" sldId="259"/>
            <ac:picMk id="12" creationId="{E628F441-8B5D-41B8-AAC4-AF3F07F5A88A}"/>
          </ac:picMkLst>
        </pc:picChg>
      </pc:sldChg>
      <pc:sldChg chg="addSp delSp modSp new">
        <pc:chgData name="Nikola Asenov" userId="d10518211d92fc67" providerId="Windows Live" clId="Web-{60128811-AA15-4A81-AB94-3CC466AF3059}" dt="2019-06-17T17:49:00.470" v="583" actId="1076"/>
        <pc:sldMkLst>
          <pc:docMk/>
          <pc:sldMk cId="1434714976" sldId="260"/>
        </pc:sldMkLst>
        <pc:spChg chg="mod">
          <ac:chgData name="Nikola Asenov" userId="d10518211d92fc67" providerId="Windows Live" clId="Web-{60128811-AA15-4A81-AB94-3CC466AF3059}" dt="2019-06-17T17:48:23.954" v="572" actId="14100"/>
          <ac:spMkLst>
            <pc:docMk/>
            <pc:sldMk cId="1434714976" sldId="260"/>
            <ac:spMk id="2" creationId="{27FFE390-C807-45DF-AF37-0A4E5110BB5A}"/>
          </ac:spMkLst>
        </pc:spChg>
        <pc:spChg chg="del">
          <ac:chgData name="Nikola Asenov" userId="d10518211d92fc67" providerId="Windows Live" clId="Web-{60128811-AA15-4A81-AB94-3CC466AF3059}" dt="2019-06-17T17:41:18.536" v="150"/>
          <ac:spMkLst>
            <pc:docMk/>
            <pc:sldMk cId="1434714976" sldId="260"/>
            <ac:spMk id="3" creationId="{335C36CF-E733-4A83-BB68-7B3F8EC506AE}"/>
          </ac:spMkLst>
        </pc:spChg>
        <pc:picChg chg="add mod ord">
          <ac:chgData name="Nikola Asenov" userId="d10518211d92fc67" providerId="Windows Live" clId="Web-{60128811-AA15-4A81-AB94-3CC466AF3059}" dt="2019-06-17T17:49:00.470" v="583" actId="1076"/>
          <ac:picMkLst>
            <pc:docMk/>
            <pc:sldMk cId="1434714976" sldId="260"/>
            <ac:picMk id="4" creationId="{1D563248-8B09-41B2-941B-1060973F861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C861705-9173-4E1C-A42D-C0101A62BB25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3F3AD65-07B9-4DF6-85D2-BB501720CA53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910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1705-9173-4E1C-A42D-C0101A62BB25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AD65-07B9-4DF6-85D2-BB501720CA5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894087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1705-9173-4E1C-A42D-C0101A62BB25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AD65-07B9-4DF6-85D2-BB501720CA53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50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1705-9173-4E1C-A42D-C0101A62BB25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AD65-07B9-4DF6-85D2-BB501720CA53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006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1705-9173-4E1C-A42D-C0101A62BB25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AD65-07B9-4DF6-85D2-BB501720CA5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04634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1705-9173-4E1C-A42D-C0101A62BB25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AD65-07B9-4DF6-85D2-BB501720CA53}" type="slidenum">
              <a:rPr lang="bg-BG" smtClean="0"/>
              <a:t>‹#›</a:t>
            </a:fld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1170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1705-9173-4E1C-A42D-C0101A62BB25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AD65-07B9-4DF6-85D2-BB501720CA53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516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1705-9173-4E1C-A42D-C0101A62BB25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AD65-07B9-4DF6-85D2-BB501720CA53}" type="slidenum">
              <a:rPr lang="bg-BG" smtClean="0"/>
              <a:t>‹#›</a:t>
            </a:fld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9635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1705-9173-4E1C-A42D-C0101A62BB25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AD65-07B9-4DF6-85D2-BB501720CA53}" type="slidenum">
              <a:rPr lang="bg-BG" smtClean="0"/>
              <a:t>‹#›</a:t>
            </a:fld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9444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1705-9173-4E1C-A42D-C0101A62BB25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AD65-07B9-4DF6-85D2-BB501720CA5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77428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1705-9173-4E1C-A42D-C0101A62BB25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AD65-07B9-4DF6-85D2-BB501720CA53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257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1705-9173-4E1C-A42D-C0101A62BB25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AD65-07B9-4DF6-85D2-BB501720CA5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374000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1705-9173-4E1C-A42D-C0101A62BB25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AD65-07B9-4DF6-85D2-BB501720CA53}" type="slidenum">
              <a:rPr lang="bg-BG" smtClean="0"/>
              <a:t>‹#›</a:t>
            </a:fld>
            <a:endParaRPr lang="bg-B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9828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1705-9173-4E1C-A42D-C0101A62BB25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AD65-07B9-4DF6-85D2-BB501720CA53}" type="slidenum">
              <a:rPr lang="bg-BG" smtClean="0"/>
              <a:t>‹#›</a:t>
            </a:fld>
            <a:endParaRPr lang="bg-B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882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1705-9173-4E1C-A42D-C0101A62BB25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AD65-07B9-4DF6-85D2-BB501720CA5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452293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1705-9173-4E1C-A42D-C0101A62BB25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AD65-07B9-4DF6-85D2-BB501720CA53}" type="slidenum">
              <a:rPr lang="bg-BG" smtClean="0"/>
              <a:t>‹#›</a:t>
            </a:fld>
            <a:endParaRPr lang="bg-B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9888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61705-9173-4E1C-A42D-C0101A62BB25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AD65-07B9-4DF6-85D2-BB501720CA5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6360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861705-9173-4E1C-A42D-C0101A62BB25}" type="datetimeFigureOut">
              <a:rPr lang="bg-BG" smtClean="0"/>
              <a:t>16.2.2025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3F3AD65-07B9-4DF6-85D2-BB501720CA5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020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layBesenica" TargetMode="External"/><Relationship Id="rId2" Type="http://schemas.openxmlformats.org/officeDocument/2006/relationships/hyperlink" Target="http://bit.ly/PlayBesenits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Игра </a:t>
            </a:r>
            <a:r>
              <a:rPr lang="bg-BG" dirty="0" err="1"/>
              <a:t>Бесеница</a:t>
            </a:r>
            <a:endParaRPr lang="bg-BG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265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играе?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5763"/>
          </a:xfrm>
        </p:spPr>
        <p:txBody>
          <a:bodyPr>
            <a:normAutofit/>
          </a:bodyPr>
          <a:lstStyle/>
          <a:p>
            <a:r>
              <a:rPr lang="ru-RU" dirty="0"/>
              <a:t>При </a:t>
            </a:r>
            <a:r>
              <a:rPr lang="ru-RU" dirty="0" err="1"/>
              <a:t>играта</a:t>
            </a:r>
            <a:r>
              <a:rPr lang="ru-RU" dirty="0"/>
              <a:t> „Бесенка“ (или „</a:t>
            </a:r>
            <a:r>
              <a:rPr lang="ru-RU" dirty="0" err="1"/>
              <a:t>Бесеница</a:t>
            </a:r>
            <a:r>
              <a:rPr lang="ru-RU" dirty="0"/>
              <a:t>“) </a:t>
            </a:r>
            <a:r>
              <a:rPr lang="ru-RU" dirty="0" err="1"/>
              <a:t>единият</a:t>
            </a:r>
            <a:r>
              <a:rPr lang="ru-RU" dirty="0"/>
              <a:t> от </a:t>
            </a:r>
            <a:r>
              <a:rPr lang="ru-RU" dirty="0" err="1"/>
              <a:t>играчите</a:t>
            </a:r>
            <a:r>
              <a:rPr lang="ru-RU" dirty="0"/>
              <a:t> се </a:t>
            </a:r>
            <a:r>
              <a:rPr lang="ru-RU" dirty="0" err="1"/>
              <a:t>опитва</a:t>
            </a:r>
            <a:r>
              <a:rPr lang="ru-RU" dirty="0"/>
              <a:t> да  </a:t>
            </a:r>
          </a:p>
          <a:p>
            <a:pPr marL="0" indent="0">
              <a:buNone/>
            </a:pPr>
            <a:r>
              <a:rPr lang="ru-RU" dirty="0" err="1"/>
              <a:t>разгадае</a:t>
            </a:r>
            <a:r>
              <a:rPr lang="ru-RU" dirty="0"/>
              <a:t> </a:t>
            </a:r>
            <a:r>
              <a:rPr lang="ru-RU" dirty="0" err="1"/>
              <a:t>Държавата</a:t>
            </a:r>
            <a:r>
              <a:rPr lang="ru-RU" dirty="0"/>
              <a:t> или </a:t>
            </a:r>
            <a:r>
              <a:rPr lang="ru-RU" dirty="0" err="1"/>
              <a:t>Столицата</a:t>
            </a:r>
            <a:r>
              <a:rPr lang="ru-RU" dirty="0"/>
              <a:t>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налучкват</a:t>
            </a:r>
            <a:r>
              <a:rPr lang="ru-RU" dirty="0"/>
              <a:t> </a:t>
            </a:r>
            <a:r>
              <a:rPr lang="ru-RU" dirty="0" err="1"/>
              <a:t>буквите</a:t>
            </a:r>
            <a:r>
              <a:rPr lang="ru-RU" dirty="0"/>
              <a:t>.</a:t>
            </a:r>
          </a:p>
          <a:p>
            <a:r>
              <a:rPr lang="ru-RU" dirty="0" err="1"/>
              <a:t>Дължината</a:t>
            </a:r>
            <a:r>
              <a:rPr lang="ru-RU" dirty="0"/>
              <a:t> на всяка дума е обозначена с </a:t>
            </a:r>
            <a:r>
              <a:rPr lang="ru-RU" dirty="0" err="1"/>
              <a:t>една</a:t>
            </a:r>
            <a:r>
              <a:rPr lang="ru-RU" dirty="0"/>
              <a:t> </a:t>
            </a:r>
            <a:r>
              <a:rPr lang="ru-RU" dirty="0" err="1"/>
              <a:t>чертичка</a:t>
            </a:r>
            <a:r>
              <a:rPr lang="ru-RU" dirty="0"/>
              <a:t> за всяка буква.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играч</a:t>
            </a:r>
            <a:r>
              <a:rPr lang="ru-RU" dirty="0"/>
              <a:t> </a:t>
            </a:r>
            <a:r>
              <a:rPr lang="ru-RU" dirty="0" err="1"/>
              <a:t>отгатне</a:t>
            </a:r>
            <a:r>
              <a:rPr lang="ru-RU" dirty="0"/>
              <a:t> дадена буква, „</a:t>
            </a:r>
            <a:r>
              <a:rPr lang="ru-RU" dirty="0" err="1"/>
              <a:t>палачът</a:t>
            </a:r>
            <a:r>
              <a:rPr lang="ru-RU" dirty="0"/>
              <a:t>“ е </a:t>
            </a:r>
            <a:r>
              <a:rPr lang="ru-RU" dirty="0" err="1"/>
              <a:t>длъжен</a:t>
            </a:r>
            <a:r>
              <a:rPr lang="ru-RU" dirty="0"/>
              <a:t> да я </a:t>
            </a:r>
            <a:r>
              <a:rPr lang="ru-RU" dirty="0" err="1"/>
              <a:t>изпише</a:t>
            </a:r>
            <a:r>
              <a:rPr lang="ru-RU" dirty="0"/>
              <a:t> на всяко </a:t>
            </a:r>
            <a:r>
              <a:rPr lang="ru-RU" dirty="0" err="1"/>
              <a:t>място</a:t>
            </a:r>
            <a:r>
              <a:rPr lang="ru-RU" dirty="0"/>
              <a:t>, </a:t>
            </a:r>
            <a:r>
              <a:rPr lang="ru-RU" dirty="0" err="1"/>
              <a:t>където</a:t>
            </a:r>
            <a:r>
              <a:rPr lang="ru-RU" dirty="0"/>
              <a:t> я </a:t>
            </a:r>
            <a:r>
              <a:rPr lang="ru-RU" dirty="0" err="1"/>
              <a:t>има</a:t>
            </a:r>
            <a:r>
              <a:rPr lang="ru-RU" dirty="0"/>
              <a:t>. </a:t>
            </a:r>
            <a:r>
              <a:rPr lang="ru-RU" dirty="0" err="1"/>
              <a:t>Ако</a:t>
            </a:r>
            <a:r>
              <a:rPr lang="ru-RU" dirty="0"/>
              <a:t> </a:t>
            </a:r>
            <a:r>
              <a:rPr lang="ru-RU" dirty="0" err="1"/>
              <a:t>обаче</a:t>
            </a:r>
            <a:r>
              <a:rPr lang="ru-RU" dirty="0"/>
              <a:t> </a:t>
            </a:r>
            <a:r>
              <a:rPr lang="ru-RU" dirty="0" err="1"/>
              <a:t>буквата</a:t>
            </a:r>
            <a:r>
              <a:rPr lang="ru-RU" dirty="0"/>
              <a:t> я </a:t>
            </a:r>
            <a:r>
              <a:rPr lang="ru-RU" dirty="0" err="1"/>
              <a:t>няма</a:t>
            </a:r>
            <a:r>
              <a:rPr lang="ru-RU" dirty="0"/>
              <a:t>, той </a:t>
            </a:r>
            <a:r>
              <a:rPr lang="ru-RU" dirty="0" err="1"/>
              <a:t>изрисува</a:t>
            </a:r>
            <a:r>
              <a:rPr lang="ru-RU" dirty="0"/>
              <a:t> един </a:t>
            </a:r>
            <a:r>
              <a:rPr lang="ru-RU" dirty="0" err="1"/>
              <a:t>елемент</a:t>
            </a:r>
            <a:r>
              <a:rPr lang="ru-RU" dirty="0"/>
              <a:t> от </a:t>
            </a:r>
            <a:r>
              <a:rPr lang="ru-RU" dirty="0" err="1"/>
              <a:t>тялото</a:t>
            </a:r>
            <a:r>
              <a:rPr lang="ru-RU" dirty="0"/>
              <a:t> на </a:t>
            </a:r>
            <a:r>
              <a:rPr lang="ru-RU" dirty="0" err="1"/>
              <a:t>играча</a:t>
            </a:r>
            <a:r>
              <a:rPr lang="ru-RU" dirty="0"/>
              <a:t>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бива</a:t>
            </a:r>
            <a:r>
              <a:rPr lang="ru-RU" dirty="0"/>
              <a:t> </a:t>
            </a:r>
            <a:r>
              <a:rPr lang="ru-RU" dirty="0" err="1"/>
              <a:t>бесен</a:t>
            </a:r>
            <a:r>
              <a:rPr lang="ru-RU" dirty="0"/>
              <a:t>.</a:t>
            </a:r>
          </a:p>
          <a:p>
            <a:r>
              <a:rPr lang="ru-RU" dirty="0" err="1"/>
              <a:t>Играта</a:t>
            </a:r>
            <a:r>
              <a:rPr lang="ru-RU" dirty="0"/>
              <a:t> се </a:t>
            </a:r>
            <a:r>
              <a:rPr lang="ru-RU" dirty="0" err="1"/>
              <a:t>играе</a:t>
            </a:r>
            <a:r>
              <a:rPr lang="ru-RU" dirty="0"/>
              <a:t> </a:t>
            </a:r>
            <a:r>
              <a:rPr lang="ru-RU" dirty="0" err="1"/>
              <a:t>докато</a:t>
            </a:r>
            <a:r>
              <a:rPr lang="ru-RU" dirty="0"/>
              <a:t> </a:t>
            </a:r>
            <a:r>
              <a:rPr lang="ru-RU" dirty="0" err="1"/>
              <a:t>играчите</a:t>
            </a:r>
            <a:r>
              <a:rPr lang="ru-RU" dirty="0"/>
              <a:t> не </a:t>
            </a:r>
            <a:r>
              <a:rPr lang="ru-RU" dirty="0" err="1"/>
              <a:t>отгатнат</a:t>
            </a:r>
            <a:r>
              <a:rPr lang="ru-RU" dirty="0"/>
              <a:t> </a:t>
            </a:r>
            <a:r>
              <a:rPr lang="ru-RU" dirty="0" err="1"/>
              <a:t>думата</a:t>
            </a:r>
            <a:r>
              <a:rPr lang="ru-RU" dirty="0"/>
              <a:t>, </a:t>
            </a:r>
            <a:r>
              <a:rPr lang="ru-RU" dirty="0" err="1"/>
              <a:t>фразата</a:t>
            </a:r>
            <a:r>
              <a:rPr lang="ru-RU" dirty="0"/>
              <a:t> или </a:t>
            </a:r>
            <a:r>
              <a:rPr lang="ru-RU" dirty="0" err="1"/>
              <a:t>изречението</a:t>
            </a:r>
            <a:r>
              <a:rPr lang="ru-RU" dirty="0"/>
              <a:t> или </a:t>
            </a:r>
            <a:r>
              <a:rPr lang="ru-RU" dirty="0" err="1"/>
              <a:t>докато</a:t>
            </a:r>
            <a:r>
              <a:rPr lang="ru-RU" dirty="0"/>
              <a:t> „</a:t>
            </a:r>
            <a:r>
              <a:rPr lang="ru-RU" dirty="0" err="1"/>
              <a:t>палачът</a:t>
            </a:r>
            <a:r>
              <a:rPr lang="ru-RU" dirty="0"/>
              <a:t>“ не </a:t>
            </a:r>
            <a:r>
              <a:rPr lang="ru-RU" dirty="0" err="1"/>
              <a:t>ги</a:t>
            </a:r>
            <a:r>
              <a:rPr lang="ru-RU" dirty="0"/>
              <a:t> </a:t>
            </a:r>
            <a:r>
              <a:rPr lang="ru-RU" dirty="0" err="1"/>
              <a:t>обеси</a:t>
            </a:r>
            <a:r>
              <a:rPr lang="ru-RU" dirty="0"/>
              <a:t>, т.е. не </a:t>
            </a:r>
            <a:r>
              <a:rPr lang="ru-RU" dirty="0" err="1"/>
              <a:t>изрисува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необходими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, за да се получи </a:t>
            </a:r>
            <a:r>
              <a:rPr lang="ru-RU" dirty="0" err="1"/>
              <a:t>човече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виси на бесило. В </a:t>
            </a:r>
            <a:r>
              <a:rPr lang="ru-RU" dirty="0" err="1"/>
              <a:t>първия</a:t>
            </a:r>
            <a:r>
              <a:rPr lang="ru-RU" dirty="0"/>
              <a:t> случай </a:t>
            </a:r>
            <a:r>
              <a:rPr lang="ru-RU" dirty="0" err="1"/>
              <a:t>печели</a:t>
            </a:r>
            <a:r>
              <a:rPr lang="ru-RU" dirty="0"/>
              <a:t> </a:t>
            </a:r>
            <a:r>
              <a:rPr lang="ru-RU" dirty="0" err="1"/>
              <a:t>играчът</a:t>
            </a:r>
            <a:r>
              <a:rPr lang="ru-RU" dirty="0"/>
              <a:t>, а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втория</a:t>
            </a:r>
            <a:r>
              <a:rPr lang="ru-RU" dirty="0"/>
              <a:t> „</a:t>
            </a:r>
            <a:r>
              <a:rPr lang="ru-RU" dirty="0" err="1"/>
              <a:t>палачът</a:t>
            </a:r>
            <a:r>
              <a:rPr lang="ru-RU" dirty="0"/>
              <a:t>“.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16603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Използвани неща за направа на играта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направата на играта са използвани 2 текстови документа(един с държави и един със столици)</a:t>
            </a:r>
          </a:p>
          <a:p>
            <a:r>
              <a:rPr lang="bg-BG" dirty="0" err="1"/>
              <a:t>Изполвани</a:t>
            </a:r>
            <a:r>
              <a:rPr lang="bg-BG" dirty="0"/>
              <a:t> приложения – </a:t>
            </a:r>
            <a:r>
              <a:rPr lang="en-US" dirty="0" err="1"/>
              <a:t>Vusial</a:t>
            </a:r>
            <a:r>
              <a:rPr lang="en-US" dirty="0"/>
              <a:t> Studio 2019/2017, Google ,  Paint 3D …</a:t>
            </a:r>
          </a:p>
          <a:p>
            <a:r>
              <a:rPr lang="bg-BG" dirty="0"/>
              <a:t>Използвани функции – Масиви, Променливи, Графики,  </a:t>
            </a:r>
            <a:r>
              <a:rPr lang="en-US" dirty="0" err="1"/>
              <a:t>StreamReader</a:t>
            </a:r>
            <a:r>
              <a:rPr lang="en-US" dirty="0"/>
              <a:t>,</a:t>
            </a:r>
            <a:r>
              <a:rPr lang="bg-BG" dirty="0"/>
              <a:t> Действия извършвани след определено време и 2 Форми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33936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8680-44BF-4C32-84D1-15EAA770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926" y="3683736"/>
            <a:ext cx="9618514" cy="19619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Създадени</a:t>
            </a:r>
            <a:r>
              <a:rPr lang="en-US" dirty="0"/>
              <a:t> </a:t>
            </a:r>
            <a:r>
              <a:rPr lang="en-US" dirty="0" err="1"/>
              <a:t>са</a:t>
            </a:r>
            <a:r>
              <a:rPr lang="en-US" dirty="0"/>
              <a:t> </a:t>
            </a:r>
            <a:r>
              <a:rPr lang="en-US" dirty="0" err="1"/>
              <a:t>бутони</a:t>
            </a:r>
            <a:r>
              <a:rPr lang="en-US" dirty="0"/>
              <a:t> </a:t>
            </a:r>
            <a:r>
              <a:rPr lang="en-US" dirty="0" err="1"/>
              <a:t>които</a:t>
            </a:r>
            <a:r>
              <a:rPr lang="en-US" dirty="0"/>
              <a:t> </a:t>
            </a:r>
            <a:r>
              <a:rPr lang="en-US" dirty="0" err="1"/>
              <a:t>са</a:t>
            </a:r>
            <a:r>
              <a:rPr lang="en-US" dirty="0"/>
              <a:t> </a:t>
            </a:r>
            <a:r>
              <a:rPr lang="en-US" dirty="0" err="1"/>
              <a:t>означени</a:t>
            </a:r>
            <a:r>
              <a:rPr lang="en-US" dirty="0"/>
              <a:t>, </a:t>
            </a:r>
            <a:r>
              <a:rPr lang="en-US" dirty="0" err="1"/>
              <a:t>има</a:t>
            </a:r>
            <a:r>
              <a:rPr lang="en-US" dirty="0"/>
              <a:t> </a:t>
            </a:r>
            <a:r>
              <a:rPr lang="en-US" dirty="0" err="1"/>
              <a:t>стойност</a:t>
            </a:r>
            <a:r>
              <a:rPr lang="en-US" dirty="0"/>
              <a:t> </a:t>
            </a:r>
            <a:r>
              <a:rPr lang="en-US" dirty="0" err="1"/>
              <a:t>която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прехвърля</a:t>
            </a:r>
            <a:r>
              <a:rPr lang="en-US" dirty="0"/>
              <a:t> </a:t>
            </a:r>
            <a:r>
              <a:rPr lang="en-US" dirty="0" err="1"/>
              <a:t>между</a:t>
            </a:r>
            <a:r>
              <a:rPr lang="en-US" dirty="0"/>
              <a:t> </a:t>
            </a:r>
            <a:r>
              <a:rPr lang="en-US" dirty="0" err="1"/>
              <a:t>формите</a:t>
            </a:r>
            <a:r>
              <a:rPr lang="en-US" dirty="0"/>
              <a:t>.</a:t>
            </a:r>
            <a:endParaRPr lang="en-US" dirty="0" err="1"/>
          </a:p>
        </p:txBody>
      </p:sp>
      <p:pic>
        <p:nvPicPr>
          <p:cNvPr id="12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628F441-8B5D-41B8-AAC4-AF3F07F5A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6736" y="558367"/>
            <a:ext cx="32480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53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E390-C807-45DF-AF37-0A4E5110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2" y="3709745"/>
            <a:ext cx="9688001" cy="237759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 err="1"/>
              <a:t>Използвана</a:t>
            </a:r>
            <a:r>
              <a:rPr lang="en-US" sz="2000" dirty="0"/>
              <a:t> е </a:t>
            </a:r>
            <a:r>
              <a:rPr lang="en-US" sz="2000" dirty="0" err="1"/>
              <a:t>графика</a:t>
            </a:r>
            <a:r>
              <a:rPr lang="en-US" sz="2000" dirty="0"/>
              <a:t>(</a:t>
            </a:r>
            <a:r>
              <a:rPr lang="en-US" sz="2000" dirty="0" err="1"/>
              <a:t>FormatPaint</a:t>
            </a:r>
            <a:r>
              <a:rPr lang="en-US" sz="2000" dirty="0"/>
              <a:t>), </a:t>
            </a:r>
            <a:r>
              <a:rPr lang="en-US" sz="2000" dirty="0" err="1"/>
              <a:t>всички</a:t>
            </a:r>
            <a:r>
              <a:rPr lang="en-US" sz="2000" dirty="0"/>
              <a:t> </a:t>
            </a:r>
            <a:r>
              <a:rPr lang="en-US" sz="2000" dirty="0" err="1"/>
              <a:t>букви</a:t>
            </a:r>
            <a:r>
              <a:rPr lang="en-US" sz="2000" dirty="0"/>
              <a:t>, 2 </a:t>
            </a:r>
            <a:r>
              <a:rPr lang="en-US" sz="2000" dirty="0" err="1"/>
              <a:t>бутона</a:t>
            </a:r>
            <a:r>
              <a:rPr lang="en-US" sz="2000" dirty="0"/>
              <a:t> и </a:t>
            </a:r>
            <a:r>
              <a:rPr lang="en-US" sz="2000" dirty="0" err="1"/>
              <a:t>много</a:t>
            </a:r>
            <a:r>
              <a:rPr lang="en-US" sz="2000" dirty="0"/>
              <a:t> </a:t>
            </a:r>
            <a:r>
              <a:rPr lang="en-US" sz="2000" dirty="0" err="1"/>
              <a:t>логики</a:t>
            </a:r>
            <a:r>
              <a:rPr lang="en-US" sz="2000" dirty="0"/>
              <a:t>. </a:t>
            </a:r>
            <a:r>
              <a:rPr lang="en-US" sz="2000" dirty="0" err="1"/>
              <a:t>Добавени</a:t>
            </a:r>
            <a:r>
              <a:rPr lang="en-US" sz="2000" dirty="0"/>
              <a:t> </a:t>
            </a:r>
            <a:r>
              <a:rPr lang="en-US" sz="2000" dirty="0" err="1"/>
              <a:t>са</a:t>
            </a:r>
            <a:r>
              <a:rPr lang="en-US" sz="2000" dirty="0"/>
              <a:t> </a:t>
            </a:r>
            <a:r>
              <a:rPr lang="en-US" sz="2000" dirty="0" err="1"/>
              <a:t>звуци</a:t>
            </a:r>
            <a:r>
              <a:rPr lang="en-US" sz="2000" dirty="0"/>
              <a:t> </a:t>
            </a:r>
            <a:r>
              <a:rPr lang="en-US" sz="2000" dirty="0" err="1"/>
              <a:t>при</a:t>
            </a:r>
            <a:r>
              <a:rPr lang="en-US" sz="2000" dirty="0"/>
              <a:t> </a:t>
            </a:r>
            <a:r>
              <a:rPr lang="en-US" sz="2000" dirty="0" err="1"/>
              <a:t>загуба</a:t>
            </a:r>
            <a:r>
              <a:rPr lang="en-US" sz="2000" dirty="0"/>
              <a:t>. </a:t>
            </a:r>
            <a:r>
              <a:rPr lang="en-US" sz="2000" dirty="0" err="1"/>
              <a:t>Използвана</a:t>
            </a:r>
            <a:r>
              <a:rPr lang="en-US" sz="2000" dirty="0"/>
              <a:t> е </a:t>
            </a:r>
            <a:r>
              <a:rPr lang="en-US" sz="2000" dirty="0" err="1"/>
              <a:t>функция</a:t>
            </a:r>
            <a:r>
              <a:rPr lang="en-US" sz="2000" dirty="0"/>
              <a:t> </a:t>
            </a:r>
            <a:r>
              <a:rPr lang="en-US" sz="2000" dirty="0" err="1"/>
              <a:t>за</a:t>
            </a:r>
            <a:r>
              <a:rPr lang="en-US" sz="2000" dirty="0"/>
              <a:t> </a:t>
            </a:r>
            <a:r>
              <a:rPr lang="en-US" sz="2000" dirty="0" err="1"/>
              <a:t>изпълняване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команди</a:t>
            </a:r>
            <a:r>
              <a:rPr lang="en-US" sz="2000" dirty="0"/>
              <a:t> </a:t>
            </a:r>
            <a:r>
              <a:rPr lang="en-US" sz="2000" dirty="0" err="1"/>
              <a:t>след</a:t>
            </a:r>
            <a:r>
              <a:rPr lang="en-US" sz="2000" dirty="0"/>
              <a:t> </a:t>
            </a:r>
            <a:r>
              <a:rPr lang="en-US" sz="2000" dirty="0" err="1"/>
              <a:t>време</a:t>
            </a:r>
            <a:r>
              <a:rPr lang="en-US" sz="2000" dirty="0"/>
              <a:t>. </a:t>
            </a:r>
            <a:r>
              <a:rPr lang="en-US" sz="2000" dirty="0" err="1"/>
              <a:t>Ползвани</a:t>
            </a:r>
            <a:r>
              <a:rPr lang="en-US" sz="2000" dirty="0"/>
              <a:t> </a:t>
            </a:r>
            <a:r>
              <a:rPr lang="en-US" sz="2000" dirty="0" err="1"/>
              <a:t>са</a:t>
            </a:r>
            <a:r>
              <a:rPr lang="en-US" sz="2000" dirty="0"/>
              <a:t> label-и </a:t>
            </a:r>
            <a:r>
              <a:rPr lang="en-US" sz="2000" dirty="0" err="1"/>
              <a:t>за</a:t>
            </a:r>
            <a:r>
              <a:rPr lang="en-US" sz="2000" dirty="0"/>
              <a:t> </a:t>
            </a:r>
            <a:r>
              <a:rPr lang="en-US" sz="2000" dirty="0" err="1"/>
              <a:t>всяка</a:t>
            </a:r>
            <a:r>
              <a:rPr lang="en-US" sz="2000" dirty="0"/>
              <a:t> </a:t>
            </a:r>
            <a:r>
              <a:rPr lang="en-US" sz="2000" dirty="0" err="1"/>
              <a:t>буква</a:t>
            </a:r>
            <a:r>
              <a:rPr lang="en-US" sz="2000" dirty="0"/>
              <a:t>, </a:t>
            </a:r>
            <a:r>
              <a:rPr lang="en-US" sz="2000" dirty="0" err="1"/>
              <a:t>автоматично</a:t>
            </a:r>
            <a:r>
              <a:rPr lang="en-US" sz="2000" dirty="0"/>
              <a:t> </a:t>
            </a:r>
            <a:r>
              <a:rPr lang="en-US" sz="2000" dirty="0" err="1"/>
              <a:t>генериране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дума</a:t>
            </a:r>
            <a:r>
              <a:rPr lang="en-US" sz="2000" dirty="0"/>
              <a:t> ...</a:t>
            </a: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D563248-8B09-41B2-941B-1060973F8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783" y="906632"/>
            <a:ext cx="3003585" cy="3318936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27" y="829227"/>
            <a:ext cx="3238214" cy="358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149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Изготвили проекта: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Ръководител -  Росен Стоименов(Код)</a:t>
            </a:r>
          </a:p>
          <a:p>
            <a:r>
              <a:rPr lang="bg-BG" dirty="0"/>
              <a:t>Екип:</a:t>
            </a:r>
          </a:p>
          <a:p>
            <a:r>
              <a:rPr lang="bg-BG" dirty="0"/>
              <a:t>Никола </a:t>
            </a:r>
            <a:r>
              <a:rPr lang="bg-BG"/>
              <a:t>Асенов( </a:t>
            </a:r>
            <a:r>
              <a:rPr lang="bg-BG" dirty="0"/>
              <a:t>Презентация)</a:t>
            </a:r>
          </a:p>
          <a:p>
            <a:r>
              <a:rPr lang="bg-BG" dirty="0"/>
              <a:t>Христина </a:t>
            </a:r>
            <a:r>
              <a:rPr lang="bg-BG" dirty="0" err="1"/>
              <a:t>Зайтинова</a:t>
            </a:r>
            <a:r>
              <a:rPr lang="bg-BG" dirty="0"/>
              <a:t>(Ресурси, Дизайн)</a:t>
            </a:r>
          </a:p>
          <a:p>
            <a:r>
              <a:rPr lang="bg-BG" dirty="0"/>
              <a:t>Христо Христов(Дизайн, Презентация)</a:t>
            </a:r>
          </a:p>
        </p:txBody>
      </p:sp>
    </p:spTree>
    <p:extLst>
      <p:ext uri="{BB962C8B-B14F-4D97-AF65-F5344CB8AC3E}">
        <p14:creationId xmlns:p14="http://schemas.microsoft.com/office/powerpoint/2010/main" val="1890564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0">
        <p15:prstTrans prst="fallOve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може да изтеглите играта</a:t>
            </a:r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Свалете играта от тук:</a:t>
            </a:r>
          </a:p>
          <a:p>
            <a:r>
              <a:rPr lang="bg-BG" dirty="0"/>
              <a:t> </a:t>
            </a:r>
            <a:r>
              <a:rPr lang="en-US" dirty="0">
                <a:hlinkClick r:id="rId2"/>
              </a:rPr>
              <a:t>http://bit.ly/PlayBesenitsa</a:t>
            </a:r>
            <a:r>
              <a:rPr lang="en-US" dirty="0"/>
              <a:t> (2,0)</a:t>
            </a:r>
          </a:p>
          <a:p>
            <a:r>
              <a:rPr lang="en-US" dirty="0">
                <a:hlinkClick r:id="rId3"/>
              </a:rPr>
              <a:t>http://bit.ly/PlayBesenica</a:t>
            </a:r>
            <a:r>
              <a:rPr lang="en-US" dirty="0"/>
              <a:t> (1,0)</a:t>
            </a:r>
            <a:endParaRPr lang="bg-BG" dirty="0"/>
          </a:p>
          <a:p>
            <a:r>
              <a:rPr lang="ru-RU" dirty="0"/>
              <a:t>За да </a:t>
            </a:r>
            <a:r>
              <a:rPr lang="ru-RU" dirty="0" err="1"/>
              <a:t>работи</a:t>
            </a:r>
            <a:r>
              <a:rPr lang="ru-RU" dirty="0"/>
              <a:t> </a:t>
            </a:r>
            <a:r>
              <a:rPr lang="ru-RU" dirty="0" err="1"/>
              <a:t>програмата</a:t>
            </a:r>
            <a:r>
              <a:rPr lang="ru-RU" dirty="0"/>
              <a:t> </a:t>
            </a:r>
            <a:r>
              <a:rPr lang="ru-RU" dirty="0" err="1"/>
              <a:t>правилно</a:t>
            </a:r>
            <a:r>
              <a:rPr lang="ru-RU" dirty="0"/>
              <a:t> </a:t>
            </a:r>
            <a:r>
              <a:rPr lang="ru-RU" dirty="0" err="1"/>
              <a:t>трябва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файлове</a:t>
            </a:r>
            <a:r>
              <a:rPr lang="ru-RU" dirty="0"/>
              <a:t> да </a:t>
            </a:r>
            <a:r>
              <a:rPr lang="ru-RU" dirty="0" err="1"/>
              <a:t>са</a:t>
            </a:r>
            <a:r>
              <a:rPr lang="ru-RU" dirty="0"/>
              <a:t> в </a:t>
            </a:r>
            <a:r>
              <a:rPr lang="ru-RU" dirty="0" err="1"/>
              <a:t>една</a:t>
            </a:r>
            <a:r>
              <a:rPr lang="ru-RU" dirty="0"/>
              <a:t> папка!</a:t>
            </a:r>
            <a:endParaRPr lang="en-US" dirty="0"/>
          </a:p>
          <a:p>
            <a:r>
              <a:rPr lang="bg-BG" dirty="0"/>
              <a:t>Всички файлове са защитени от </a:t>
            </a:r>
            <a:r>
              <a:rPr lang="en-US" dirty="0"/>
              <a:t>“ESET PREMIUM SECURITY 2019”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76261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5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250"/>
                            </p:stCondLst>
                            <p:childTnLst>
                              <p:par>
                                <p:cTn id="1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25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750"/>
                            </p:stCondLst>
                            <p:childTnLst>
                              <p:par>
                                <p:cTn id="25" presetID="6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рганичен">
  <a:themeElements>
    <a:clrScheme name="Органичен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Органичен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Органиче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86</TotalTime>
  <Words>338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Органичен</vt:lpstr>
      <vt:lpstr>Игра Бесеница</vt:lpstr>
      <vt:lpstr>Как се играе?</vt:lpstr>
      <vt:lpstr>Използвани неща за направа на играта</vt:lpstr>
      <vt:lpstr>Създадени са бутони които са означени, има стойност която се прехвърля между формите.</vt:lpstr>
      <vt:lpstr>Използвана е графика(FormatPaint), всички букви, 2 бутона и много логики. Добавени са звуци при загуба. Използвана е функция за изпълняване на команди след време. Ползвани са label-и за всяка буква, автоматично генериране на дума ...</vt:lpstr>
      <vt:lpstr>Изготвили проекта:</vt:lpstr>
      <vt:lpstr>Как може да изтеглите играта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Бесеница</dc:title>
  <dc:creator>PC</dc:creator>
  <cp:lastModifiedBy>Rosen Stoimenov</cp:lastModifiedBy>
  <cp:revision>138</cp:revision>
  <dcterms:created xsi:type="dcterms:W3CDTF">2019-06-17T04:44:48Z</dcterms:created>
  <dcterms:modified xsi:type="dcterms:W3CDTF">2025-02-16T01:03:38Z</dcterms:modified>
</cp:coreProperties>
</file>