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Cera Pro" charset="1" panose="00000500000000000000"/>
      <p:regular r:id="rId16"/>
    </p:embeddedFont>
    <p:embeddedFont>
      <p:font typeface="Cera Pro Bold" charset="1" panose="00000800000000000000"/>
      <p:regular r:id="rId17"/>
    </p:embeddedFont>
    <p:embeddedFont>
      <p:font typeface="Cera Pro Medium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48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7448" y="-51822"/>
            <a:ext cx="18385448" cy="10335861"/>
          </a:xfrm>
          <a:custGeom>
            <a:avLst/>
            <a:gdLst/>
            <a:ahLst/>
            <a:cxnLst/>
            <a:rect r="r" b="b" t="t" l="l"/>
            <a:pathLst>
              <a:path h="10335861" w="18385448">
                <a:moveTo>
                  <a:pt x="0" y="0"/>
                </a:moveTo>
                <a:lnTo>
                  <a:pt x="18385448" y="0"/>
                </a:lnTo>
                <a:lnTo>
                  <a:pt x="18385448" y="10335861"/>
                </a:lnTo>
                <a:lnTo>
                  <a:pt x="0" y="10335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4039"/>
            <a:chOff x="0" y="0"/>
            <a:chExt cx="4816593" cy="27085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8553"/>
            </a:xfrm>
            <a:custGeom>
              <a:avLst/>
              <a:gdLst/>
              <a:ahLst/>
              <a:cxnLst/>
              <a:rect r="r" b="b" t="t" l="l"/>
              <a:pathLst>
                <a:path h="27085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8553"/>
                  </a:lnTo>
                  <a:lnTo>
                    <a:pt x="0" y="2708553"/>
                  </a:lnTo>
                  <a:close/>
                </a:path>
              </a:pathLst>
            </a:custGeom>
            <a:solidFill>
              <a:srgbClr val="474858">
                <a:alpha val="8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511253"/>
            <a:ext cx="6889875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F4F4F6"/>
                </a:solidFill>
                <a:latin typeface="Cera Pro Bold"/>
              </a:rPr>
              <a:t>YReduxSocket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58579"/>
            <a:ext cx="12364765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4F4F6"/>
                </a:solidFill>
                <a:latin typeface="Cera Pro"/>
              </a:rPr>
              <a:t>Optimierung der Entwicklung von Webanwendungen mit zentralem Datenstore und WebSocket Kommunikation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5727" y="9929625"/>
            <a:ext cx="12364765" cy="22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F4F4F6"/>
                </a:solidFill>
                <a:latin typeface="Cera Pro"/>
              </a:rPr>
              <a:t>[Abb. 1]: Quelle: https://www.pexels.com/photo/blur-business-close-up-code-270557/ (abgerufen am: 30.09.23)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2426" y="694692"/>
            <a:ext cx="15223148" cy="252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4F4F6"/>
                </a:solidFill>
                <a:latin typeface="Cera Pro"/>
              </a:rPr>
              <a:t>Exposé zur Abschlussarbeit am LG Kooperative Systeme der FernUniversität in Hagen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4F4F6"/>
                </a:solidFill>
                <a:latin typeface="Cera Pro"/>
              </a:rPr>
              <a:t>Informatik Bachelor of Science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4F4F6"/>
                </a:solidFill>
                <a:latin typeface="Cera Pro"/>
              </a:rPr>
              <a:t>Ricardo Stolzlechner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4F4F6"/>
                </a:solidFill>
                <a:latin typeface="Cera Pro"/>
              </a:rPr>
              <a:t>9463470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48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7448" y="-51822"/>
            <a:ext cx="18385448" cy="10335861"/>
          </a:xfrm>
          <a:custGeom>
            <a:avLst/>
            <a:gdLst/>
            <a:ahLst/>
            <a:cxnLst/>
            <a:rect r="r" b="b" t="t" l="l"/>
            <a:pathLst>
              <a:path h="10335861" w="18385448">
                <a:moveTo>
                  <a:pt x="0" y="0"/>
                </a:moveTo>
                <a:lnTo>
                  <a:pt x="18385448" y="0"/>
                </a:lnTo>
                <a:lnTo>
                  <a:pt x="18385448" y="10335861"/>
                </a:lnTo>
                <a:lnTo>
                  <a:pt x="0" y="10335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51822"/>
            <a:ext cx="18288000" cy="10335861"/>
            <a:chOff x="0" y="0"/>
            <a:chExt cx="4816593" cy="27222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22202"/>
            </a:xfrm>
            <a:custGeom>
              <a:avLst/>
              <a:gdLst/>
              <a:ahLst/>
              <a:cxnLst/>
              <a:rect r="r" b="b" t="t" l="l"/>
              <a:pathLst>
                <a:path h="272220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22202"/>
                  </a:lnTo>
                  <a:lnTo>
                    <a:pt x="0" y="2722202"/>
                  </a:lnTo>
                  <a:close/>
                </a:path>
              </a:pathLst>
            </a:custGeom>
            <a:solidFill>
              <a:srgbClr val="474858">
                <a:alpha val="8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511253"/>
            <a:ext cx="15771857" cy="268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F4F4F6"/>
                </a:solidFill>
                <a:latin typeface="Cera Pro Bold"/>
              </a:rPr>
              <a:t>Vielen Dank für Ihre Aufmerksamkeit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6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58B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50" y="-19050"/>
            <a:ext cx="2095500" cy="10287000"/>
            <a:chOff x="0" y="0"/>
            <a:chExt cx="55190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9" id="9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861300" y="794746"/>
            <a:ext cx="224429" cy="22442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2819421" y="781050"/>
            <a:ext cx="5354955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303241"/>
                </a:solidFill>
                <a:latin typeface="Cera Pro"/>
              </a:rPr>
              <a:t>Problemstellung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19421" y="2486025"/>
            <a:ext cx="13546614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Webanwendungen mit Redux Store und WebSocket Kommunikation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19421" y="3384314"/>
            <a:ext cx="1318513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Aufwand für neuer Funktionalität bzgl. Datenanpassung minimieren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19421" y="4236484"/>
            <a:ext cx="332120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YReduxSocket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819442" y="5088654"/>
            <a:ext cx="3908743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Aufgabenstellung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265654" y="5940824"/>
            <a:ext cx="8297387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Generische Konzeption und Spezifikation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265654" y="6792994"/>
            <a:ext cx="855710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Recherche und Vergleich von Alternativen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265654" y="7645164"/>
            <a:ext cx="5759768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Implementierung und Tests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72203" y="5171878"/>
            <a:ext cx="12570922" cy="3800286"/>
          </a:xfrm>
          <a:custGeom>
            <a:avLst/>
            <a:gdLst/>
            <a:ahLst/>
            <a:cxnLst/>
            <a:rect r="r" b="b" t="t" l="l"/>
            <a:pathLst>
              <a:path h="3800286" w="12570922">
                <a:moveTo>
                  <a:pt x="0" y="0"/>
                </a:moveTo>
                <a:lnTo>
                  <a:pt x="12570922" y="0"/>
                </a:lnTo>
                <a:lnTo>
                  <a:pt x="12570922" y="3800286"/>
                </a:lnTo>
                <a:lnTo>
                  <a:pt x="0" y="380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9400" y="781050"/>
            <a:ext cx="3931920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Flux pattern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9400" y="2486025"/>
            <a:ext cx="9357043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CRUD Operationen immer nur in eine Richtung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3336191"/>
            <a:ext cx="10539412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State nicht direkt manipulieren (senden einer Action)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9400" y="4186358"/>
            <a:ext cx="891809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Nach Aktualisierung sollte View neu rendern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2203" y="9031607"/>
            <a:ext cx="12849237" cy="22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474858"/>
                </a:solidFill>
                <a:latin typeface="Cera Pro"/>
              </a:rPr>
              <a:t>[Abb. 2] Quelle: https://github.com/facebookarchive/flux/blob/main/examples/flux-concepts/flux-simple-f8-diagram-with-client-action-1300w.png (abgerufen am: 02.10.23)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8960" y="1177290"/>
            <a:ext cx="1681321" cy="44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ra Pro"/>
              </a:rPr>
              <a:t>[Far17, S. 32]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4" id="14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861300" y="2005934"/>
            <a:ext cx="224429" cy="2244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9400" y="781050"/>
            <a:ext cx="9009380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Redux basierter Datenstore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19400" y="2486025"/>
            <a:ext cx="161686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Store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27834" y="3120005"/>
            <a:ext cx="4646295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Single source of truth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7834" y="3753100"/>
            <a:ext cx="851519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subscribe (Benachrichtigung bei Updates)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27834" y="4386195"/>
            <a:ext cx="964199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dispatch (Aufforderung zur State Aktualisierung)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19400" y="5173827"/>
            <a:ext cx="218074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Reducer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27834" y="5806922"/>
            <a:ext cx="3123247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pure function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27834" y="6440017"/>
            <a:ext cx="922924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zwei Argumente: vorherigen State und 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27834" y="7073112"/>
            <a:ext cx="4979035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Returnwert: neue State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19400" y="7858607"/>
            <a:ext cx="1834197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Action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27834" y="8491702"/>
            <a:ext cx="6713696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Datenstruktur: type und payload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3717" y="1177290"/>
            <a:ext cx="2106930" cy="44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ra Pro"/>
              </a:rPr>
              <a:t>[Far17, S. 35-38]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9" id="19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4" id="44"/>
          <p:cNvGrpSpPr/>
          <p:nvPr/>
        </p:nvGrpSpPr>
        <p:grpSpPr>
          <a:xfrm rot="0">
            <a:off x="6274785" y="3848371"/>
            <a:ext cx="224429" cy="224429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61300" y="3200973"/>
            <a:ext cx="224429" cy="224429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19400" y="2186262"/>
            <a:ext cx="14625808" cy="6172359"/>
          </a:xfrm>
          <a:custGeom>
            <a:avLst/>
            <a:gdLst/>
            <a:ahLst/>
            <a:cxnLst/>
            <a:rect r="r" b="b" t="t" l="l"/>
            <a:pathLst>
              <a:path h="6172359" w="14625808">
                <a:moveTo>
                  <a:pt x="0" y="0"/>
                </a:moveTo>
                <a:lnTo>
                  <a:pt x="14625808" y="0"/>
                </a:lnTo>
                <a:lnTo>
                  <a:pt x="14625808" y="6172360"/>
                </a:lnTo>
                <a:lnTo>
                  <a:pt x="0" y="617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9400" y="781050"/>
            <a:ext cx="15244762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1B2325"/>
                </a:solidFill>
                <a:latin typeface="Cera Pro"/>
              </a:rPr>
              <a:t>Redux und WebSocket: herkömmlicher Ansatz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8310997"/>
            <a:ext cx="12364765" cy="22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474858"/>
                </a:solidFill>
                <a:latin typeface="Cera Pro"/>
              </a:rPr>
              <a:t>Abb 3. Redux und WebSocket: herkömmlicher Ansatz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0" id="10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861300" y="4420236"/>
            <a:ext cx="224429" cy="2244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19400" y="2185988"/>
            <a:ext cx="14770979" cy="6172200"/>
          </a:xfrm>
          <a:custGeom>
            <a:avLst/>
            <a:gdLst/>
            <a:ahLst/>
            <a:cxnLst/>
            <a:rect r="r" b="b" t="t" l="l"/>
            <a:pathLst>
              <a:path h="6172200" w="14770979">
                <a:moveTo>
                  <a:pt x="0" y="0"/>
                </a:moveTo>
                <a:lnTo>
                  <a:pt x="14770979" y="0"/>
                </a:lnTo>
                <a:lnTo>
                  <a:pt x="1477097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" r="0" b="-404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819400" y="781050"/>
            <a:ext cx="4747736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YReduxSocket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8310997"/>
            <a:ext cx="12364765" cy="22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474858"/>
                </a:solidFill>
                <a:latin typeface="Cera Pro"/>
              </a:rPr>
              <a:t>Abb 4. YReduxSocket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0" id="10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861300" y="5617998"/>
            <a:ext cx="224429" cy="2244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9400" y="781050"/>
            <a:ext cx="6589712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Konsistenzverhalten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Expos´e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9400" y="3002280"/>
            <a:ext cx="14865350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Redux Store: alle Komponenten haben konsistente Daten (am selben Client)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3850958"/>
            <a:ext cx="994171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Wirkliche Warheit liegt aber an Server Datenbank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09762" y="4703127"/>
            <a:ext cx="933180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R-W und W-W Konflikte: eventual consistency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9400" y="5543749"/>
            <a:ext cx="13140372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Stärkere Konsistenz notwendig: Algorithmus von Marijn Haverbeke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09762" y="6384371"/>
            <a:ext cx="622950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Actions mit Versionsnummern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09762" y="7217491"/>
            <a:ext cx="8485187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Fall A: Versionsnummern stimmen überein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09762" y="8050611"/>
            <a:ext cx="951880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Fall B: Versionsnummern stimmen nicht überein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84883" y="4801235"/>
            <a:ext cx="2141220" cy="44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ra Pro"/>
              </a:rPr>
              <a:t>[TS08, S. 319 ff.]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88690" y="5641857"/>
            <a:ext cx="991711" cy="44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ra Pro"/>
              </a:rPr>
              <a:t>[Hav15]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7" id="17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861300" y="6836335"/>
            <a:ext cx="224429" cy="2244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9400" y="781050"/>
            <a:ext cx="4668044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Offene Fragen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Expos´e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9400" y="3002280"/>
            <a:ext cx="513857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Haben Sie noch Fragen?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3850958"/>
            <a:ext cx="313164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Meine Fragen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66235" y="4703127"/>
            <a:ext cx="11333638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Vorgaben bzgl. Latex (book, Zeilenabstand, Titelblatt, ...)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6235" y="5555297"/>
            <a:ext cx="999093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Vorgaben bzgl. Präsentation (Layout, Zititationen)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66235" y="6384371"/>
            <a:ext cx="629681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Anmeldung beim Prüfungsamt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66235" y="7217491"/>
            <a:ext cx="8771255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Termine (Versionen der Abreit, Kolloquium)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6235" y="8050611"/>
            <a:ext cx="216550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Englisch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66235" y="8883731"/>
            <a:ext cx="10678477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era Pro"/>
              </a:rPr>
              <a:t>⟶ Zititationen Blog-Posts, Framework Dokumentationen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6" id="16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1" id="41"/>
          <p:cNvGrpSpPr/>
          <p:nvPr/>
        </p:nvGrpSpPr>
        <p:grpSpPr>
          <a:xfrm rot="0">
            <a:off x="861300" y="8071747"/>
            <a:ext cx="224429" cy="22442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95500" cy="10287000"/>
            <a:chOff x="0" y="0"/>
            <a:chExt cx="55190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9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901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9400" y="781050"/>
            <a:ext cx="5383530" cy="10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era Pro"/>
              </a:rPr>
              <a:t>Quellenangaben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1525" y="9833138"/>
            <a:ext cx="15223148" cy="3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474858"/>
                </a:solidFill>
                <a:latin typeface="Cera Pro"/>
              </a:rPr>
              <a:t>Exposé zur Abschlussarbeit am LG Kooperative Systeme der FernUniversität in Hagen - Informatik Bachelor of Science - Ricardo Stolzlechner - 9463470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9421" y="2562225"/>
            <a:ext cx="1493525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⟶ [Abb. 1] Quelle: https://www.pexels.com/photo/blur-business-close-up-code-270557/ (abgerufen am: 30.09.23)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9400" y="2973010"/>
            <a:ext cx="1493525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⟶ [Far 17] Oren Farhi. „Adding State Management with ngrx/store“. en. In: Reactive Programming with Angular and ngrx: Learn to Harness the Power of Reactive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Programming with RxJS and ngrx Extensions. Hrsg. von Oren Farhi. Berkeley, CA: Apress, 2017, S. 31–49. isbn: 978-1-4842-2620-9. doi: 10.1007/978-1-4842-2620-9_3. 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url: https://doi.org/10.1007/978-1-4842-2620-9_3 (besucht am 20. 09. 2023)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9421" y="3880424"/>
            <a:ext cx="1493525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⟶ [Abb. 2] Quelle: https://github.com/facebookarchive/flux/blob/main/examples/flux-concepts/flux-simple-f8-diagram-with-client-action-1300w.png (abgerufen am: 02.10.23)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9421" y="4292538"/>
            <a:ext cx="14935252" cy="51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⟶ [TS08] Andrew S. Tanenbaum und Maarten van Steen. Verteilte Systeme: Prinzipien und Paradigmen. ger. 2., aktualisierte Auflage. it-informatik. München Harlow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Amsterdam Madrid Boston San Francisco Don Mills Mexico City Sydney: Pearson, 2008. isbn: 978-3-8273-7293-2.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19421" y="4952301"/>
            <a:ext cx="1493525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era Pro"/>
              </a:rPr>
              <a:t>⟶ [Hav15] Marijn Haverbeke. Collaborative Editing in ProseMirror. en. Okt. 2015. url: https://marijnhaverbeke. nl/blog/collaborative-editing.html (besucht am 04. 10. 2023).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08804" y="271671"/>
            <a:ext cx="129421" cy="9754189"/>
            <a:chOff x="0" y="0"/>
            <a:chExt cx="172561" cy="13005585"/>
          </a:xfrm>
        </p:grpSpPr>
        <p:sp>
          <p:nvSpPr>
            <p:cNvPr name="AutoShape 13" id="13"/>
            <p:cNvSpPr/>
            <p:nvPr/>
          </p:nvSpPr>
          <p:spPr>
            <a:xfrm>
              <a:off x="86281" y="0"/>
              <a:ext cx="0" cy="13005585"/>
            </a:xfrm>
            <a:prstGeom prst="line">
              <a:avLst/>
            </a:prstGeom>
            <a:ln cap="flat" w="1967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4" id="14"/>
            <p:cNvGrpSpPr/>
            <p:nvPr/>
          </p:nvGrpSpPr>
          <p:grpSpPr>
            <a:xfrm rot="0">
              <a:off x="0" y="782239"/>
              <a:ext cx="172561" cy="17256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2050785"/>
              <a:ext cx="172561" cy="17256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5595637"/>
              <a:ext cx="172561" cy="17256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2383411"/>
              <a:ext cx="172561" cy="17256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3989524"/>
              <a:ext cx="172561" cy="17256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7201749"/>
              <a:ext cx="172561" cy="17256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10413974"/>
              <a:ext cx="172561" cy="17256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8807862"/>
              <a:ext cx="172561" cy="172561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861300" y="9258300"/>
            <a:ext cx="224429" cy="224429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DAFv5kuQ-MA</dc:identifier>
  <dcterms:modified xsi:type="dcterms:W3CDTF">2011-08-01T06:04:30Z</dcterms:modified>
  <cp:revision>1</cp:revision>
  <dc:title>Expose</dc:title>
</cp:coreProperties>
</file>