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A714CF-3BF1-03BE-53FA-7A2DC3A9C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3E34A40-95E4-1EE2-B64B-136B9B65A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4A127E-D7EB-5D19-E200-7D4B33E71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53AC-9282-4986-8423-BFE5BECBEA7C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D8E8B87-1E0C-6872-E2F2-B8F604549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06FD420-DAF4-28EC-1959-5AE25A161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2348-34F1-4D88-B281-77FC933E5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78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B4FBAD-5E4E-7FFF-6263-85ACE0EF3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FEDB180-1C96-F692-A544-C6F76BF8D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FFC222-1AF1-7C81-5262-9D8E260CE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53AC-9282-4986-8423-BFE5BECBEA7C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11242F-A6E1-73DA-2AEA-204589C82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F25D08-85A2-759C-CF67-5DC0DAF3E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2348-34F1-4D88-B281-77FC933E5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180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4A08F3E-4818-0E05-61C4-1EA7CAEF99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DBEF0A1-57CC-4994-2314-CAA8B8211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967965-37FF-2737-717C-B79F5552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53AC-9282-4986-8423-BFE5BECBEA7C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035ABA-5CC9-3A22-63F5-07F1BF583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EF16E57-3EF4-3DB4-67F8-368C68FB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2348-34F1-4D88-B281-77FC933E5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5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37DF9D-57E5-FD17-4AE3-59D999923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BF1B4D-46C0-162D-AF93-E1A4AD6E5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ABD525-2A2A-2006-C6EF-3FEB6CCCB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53AC-9282-4986-8423-BFE5BECBEA7C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C8BD13-B352-FCDC-E91A-C210971A3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07485B4-9F4F-1CCB-347E-E5283216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2348-34F1-4D88-B281-77FC933E5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938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225025-E10C-1E81-D0E8-14AF94F59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B364249-47A0-0C78-5436-765A11A25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95D8C2A-71EC-0A73-9989-915D1596A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53AC-9282-4986-8423-BFE5BECBEA7C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782F1F8-9413-40B4-B38E-484774D46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99B885C-4346-89D1-0AEA-46CE9E944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2348-34F1-4D88-B281-77FC933E5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289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B0F460-812A-378C-5674-7CF4C6A6A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D97D21-3097-0E4A-D5B1-765DC4346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D2E0207-9699-4D59-FDC0-24DB846F95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109B307-FBCF-A410-D62A-4B3F2228E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53AC-9282-4986-8423-BFE5BECBEA7C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C487C84-6864-4967-C46A-C5809785A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E289278-AA27-4C0B-4312-0A536EBD4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2348-34F1-4D88-B281-77FC933E5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073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B5B17B-2C06-5EEA-C413-817A2480C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62CDBCF-E15F-D37A-1E55-263E9B5E1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65BE9F8-0BC6-166B-C7B8-4C56396CE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AAB82D9-DA5E-D5EF-6033-5A9B43B65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59D0C2F-95F7-2A02-4B2F-4C30DCE78D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51EE4AF-F4E5-70BE-C54D-091E097E3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53AC-9282-4986-8423-BFE5BECBEA7C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5DF8323-B9B3-DFA1-6E02-1DB87C60A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5FEEDFE-1C5D-DB01-F733-45931321F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2348-34F1-4D88-B281-77FC933E5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73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B0FD2C-BBE3-F3F5-900C-9132A20F4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B6A8A9A-0F77-2E85-D8E6-6606BA3D9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53AC-9282-4986-8423-BFE5BECBEA7C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A98658E-4E24-9050-5333-A3700846C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798B83B-46F0-C50F-67A4-C4E904068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2348-34F1-4D88-B281-77FC933E5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670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E1F336D-2BC2-B9F0-D3B3-A972B510B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53AC-9282-4986-8423-BFE5BECBEA7C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12D920C-B56C-6344-10AA-E0AF805B3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66CECB2-CD3A-4F6A-EE94-B015DFEB9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2348-34F1-4D88-B281-77FC933E5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403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042325-632D-B6EE-2ADF-BC37D42F1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8A4D28-4861-DA4F-718C-526D27CB4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DAC0965-6833-E06E-C488-9AB5FA863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FD35239-8291-8FEC-7076-C3F2608EC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53AC-9282-4986-8423-BFE5BECBEA7C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42C0C46-DCA2-CAE2-02A7-69076BCFA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0ED898C-DBEF-2506-AD4A-D2D9CDCF9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2348-34F1-4D88-B281-77FC933E5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169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6755D4-D796-CB4E-88E5-F0FE87E38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0355E87-BBBF-786C-1C8C-CC4A23D498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622A3A9-40A3-83CF-64B9-6E3BC6051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6B221F8-75BC-0B88-E478-EB1D700BC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53AC-9282-4986-8423-BFE5BECBEA7C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E59BBAE-0C2D-D7EE-A481-CECD7E038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00F6CE-DEB5-DD33-EA5E-846FB82A0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2348-34F1-4D88-B281-77FC933E5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334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995A774-D5D3-730A-2ED5-684A2B4F0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06981E3-BC38-3759-158B-E0545DDFE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F09EA5-33A3-D40D-BDA3-1AC8F79DD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D53AC-9282-4986-8423-BFE5BECBEA7C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AF3FB1-6971-DEEE-28A3-BE73C6353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D3BAF1-287E-6BE5-10E5-29656346B0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02348-34F1-4D88-B281-77FC933E5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76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1E484BE3-50F3-694D-7274-577A2DB34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62" y="461962"/>
            <a:ext cx="8905875" cy="593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129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0E23F3ED-7E31-77D1-DA33-8311D8B58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637" y="614362"/>
            <a:ext cx="9610725" cy="56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377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30EBB009-0CA0-155F-3656-3155FCE5C5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675" y="556301"/>
            <a:ext cx="672465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894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BA3072A6-772C-D8CF-D059-11A0E694B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574" y="896262"/>
            <a:ext cx="8839200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352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宽屏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Jianting Man</dc:creator>
  <cp:lastModifiedBy>Jianting Man</cp:lastModifiedBy>
  <cp:revision>1</cp:revision>
  <dcterms:created xsi:type="dcterms:W3CDTF">2022-06-15T21:14:31Z</dcterms:created>
  <dcterms:modified xsi:type="dcterms:W3CDTF">2022-06-15T21:20:45Z</dcterms:modified>
</cp:coreProperties>
</file>