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388B-A8E2-4107-831D-8B3EBFC85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BAA50-524B-4FB5-B758-CBDAACD22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Presenter: Chu Quoc Hung</a:t>
            </a:r>
          </a:p>
        </p:txBody>
      </p:sp>
    </p:spTree>
    <p:extLst>
      <p:ext uri="{BB962C8B-B14F-4D97-AF65-F5344CB8AC3E}">
        <p14:creationId xmlns:p14="http://schemas.microsoft.com/office/powerpoint/2010/main" val="128909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715C-F18A-4344-96A6-1EDEF3AB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272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</a:t>
            </a:r>
            <a:br>
              <a:rPr lang="en-US" sz="5400" dirty="0"/>
            </a:br>
            <a:r>
              <a:rPr lang="en-US" sz="5400" dirty="0"/>
              <a:t>for </a:t>
            </a:r>
            <a:r>
              <a:rPr lang="en-US" sz="5400"/>
              <a:t>your attention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265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C865-1775-47AA-96C5-0A65C125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DB24-D3A4-4F37-9159-5E779CC9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basic understanding of Abstract Factory</a:t>
            </a:r>
          </a:p>
          <a:p>
            <a:r>
              <a:rPr lang="en-US" sz="2800" dirty="0"/>
              <a:t>Know when to use Abstract Factory pattern</a:t>
            </a:r>
          </a:p>
          <a:p>
            <a:r>
              <a:rPr lang="en-US" sz="2800" dirty="0"/>
              <a:t>Recognize the benefit and tradeoff of applying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2182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35B-4F7F-4740-AD84-CB397A56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69F6-D6ED-473E-9F49-275D0673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Name and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Applicability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Structure, Participants and Collaborations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398774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0A1B-9E56-41FB-96C2-81A187B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Name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B3CC-417C-47A6-8D20-6F77246F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Name: Abstract Factory</a:t>
            </a:r>
          </a:p>
          <a:p>
            <a:r>
              <a:rPr lang="en-US" sz="2800" dirty="0"/>
              <a:t>Also known as: Kit</a:t>
            </a:r>
          </a:p>
          <a:p>
            <a:r>
              <a:rPr lang="en-US" sz="2800" dirty="0"/>
              <a:t>Classification: Creational Pattern</a:t>
            </a:r>
          </a:p>
        </p:txBody>
      </p:sp>
    </p:spTree>
    <p:extLst>
      <p:ext uri="{BB962C8B-B14F-4D97-AF65-F5344CB8AC3E}">
        <p14:creationId xmlns:p14="http://schemas.microsoft.com/office/powerpoint/2010/main" val="34914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3012-50C5-4FC8-A57E-5CFB40C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740E-DFBC-4442-9FB1-B498E54C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Abstract Factory should be used when:</a:t>
            </a:r>
          </a:p>
          <a:p>
            <a:r>
              <a:rPr lang="en-US" sz="2400" dirty="0"/>
              <a:t>A system should be independent of how its products are created, composed, and represented</a:t>
            </a:r>
          </a:p>
          <a:p>
            <a:r>
              <a:rPr lang="en-US" sz="2400" dirty="0"/>
              <a:t>A system should be configured with one of multiple families of products</a:t>
            </a:r>
          </a:p>
          <a:p>
            <a:r>
              <a:rPr lang="en-US" sz="2400" dirty="0"/>
              <a:t>A family of related product objects is designed to be used together, and you need to enforce this constraint</a:t>
            </a:r>
          </a:p>
          <a:p>
            <a:r>
              <a:rPr lang="en-US" sz="2400" dirty="0"/>
              <a:t>You want to provide a class library of products, and you want to reveal just their interfaces, not their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2059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BD7E-D102-415F-A050-BB317FF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541345"/>
          </a:xfrm>
        </p:spPr>
        <p:txBody>
          <a:bodyPr>
            <a:normAutofit/>
          </a:bodyPr>
          <a:lstStyle/>
          <a:p>
            <a:r>
              <a:rPr lang="en-US" dirty="0"/>
              <a:t>Structure, Participants and Collaborations</a:t>
            </a:r>
            <a:br>
              <a:rPr lang="en-US" dirty="0"/>
            </a:br>
            <a:r>
              <a:rPr lang="en-US" sz="2400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077D8-FE42-44B8-82DB-8D4B6C67D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12" y="2150945"/>
            <a:ext cx="8549600" cy="38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4D1D-B3DB-44E8-B955-5A13F06F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Structure, Participants and Collaborations</a:t>
            </a:r>
            <a:br>
              <a:rPr lang="en-US" dirty="0"/>
            </a:br>
            <a:r>
              <a:rPr lang="en-US" sz="2400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5C5C-41A0-41A9-B5E6-DB7C49F4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AbstractFactory</a:t>
            </a:r>
            <a:r>
              <a:rPr lang="en-US" sz="2400" dirty="0"/>
              <a:t>: declares an interface for creating abstract product objects</a:t>
            </a:r>
          </a:p>
          <a:p>
            <a:r>
              <a:rPr lang="en-US" sz="2400" dirty="0" err="1"/>
              <a:t>ConcreteFactory</a:t>
            </a:r>
            <a:r>
              <a:rPr lang="en-US" sz="2400" dirty="0"/>
              <a:t>: implements the objects creation operations</a:t>
            </a:r>
          </a:p>
          <a:p>
            <a:r>
              <a:rPr lang="en-US" sz="2400" dirty="0" err="1"/>
              <a:t>AbstractProduct</a:t>
            </a:r>
            <a:r>
              <a:rPr lang="en-US" sz="2400" dirty="0"/>
              <a:t>: declares an interface for a type of product object</a:t>
            </a:r>
          </a:p>
          <a:p>
            <a:r>
              <a:rPr lang="en-US" sz="2400" dirty="0" err="1"/>
              <a:t>ConcreteProduct</a:t>
            </a:r>
            <a:r>
              <a:rPr lang="en-US" sz="2400" dirty="0"/>
              <a:t>: defines a product object to be created by the corresponding concrete factory, implements the </a:t>
            </a:r>
            <a:r>
              <a:rPr lang="en-US" sz="2400" dirty="0" err="1"/>
              <a:t>AbstractProduct</a:t>
            </a:r>
            <a:r>
              <a:rPr lang="en-US" sz="2400" dirty="0"/>
              <a:t> interface</a:t>
            </a:r>
          </a:p>
          <a:p>
            <a:r>
              <a:rPr lang="en-US" sz="2400" dirty="0"/>
              <a:t>Client: uses </a:t>
            </a:r>
            <a:r>
              <a:rPr lang="en-US" sz="2400" dirty="0" err="1"/>
              <a:t>AbstractFactory</a:t>
            </a:r>
            <a:r>
              <a:rPr lang="en-US" sz="2400" dirty="0"/>
              <a:t> and </a:t>
            </a:r>
            <a:r>
              <a:rPr lang="en-US" sz="2400" dirty="0" err="1"/>
              <a:t>AbstractProduct</a:t>
            </a:r>
            <a:r>
              <a:rPr lang="en-US" sz="2400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81613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D54-8BFB-4512-9F04-8162EAF2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Structure, Participants and Collaborations</a:t>
            </a:r>
            <a:br>
              <a:rPr lang="en-US" dirty="0"/>
            </a:br>
            <a:r>
              <a:rPr lang="en-US" sz="2400" dirty="0" err="1"/>
              <a:t>Collaborations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3F18-84AE-4220-85C8-866944A0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single instance of a </a:t>
            </a:r>
            <a:r>
              <a:rPr lang="en-US" sz="2800" dirty="0" err="1"/>
              <a:t>ConcreteFactory</a:t>
            </a:r>
            <a:r>
              <a:rPr lang="en-US" sz="2800" dirty="0"/>
              <a:t> class is created at run-time</a:t>
            </a:r>
          </a:p>
          <a:p>
            <a:r>
              <a:rPr lang="en-US" sz="2800" dirty="0"/>
              <a:t>To create different product objects, clients should use a different concrete factory</a:t>
            </a:r>
          </a:p>
          <a:p>
            <a:r>
              <a:rPr lang="en-US" sz="2800" dirty="0" err="1"/>
              <a:t>AbstractFactory</a:t>
            </a:r>
            <a:r>
              <a:rPr lang="en-US" sz="2800" dirty="0"/>
              <a:t> defers creation of product objects to its </a:t>
            </a:r>
            <a:r>
              <a:rPr lang="en-US" sz="2800" dirty="0" err="1"/>
              <a:t>ConcreteFactory</a:t>
            </a:r>
            <a:r>
              <a:rPr lang="en-US" sz="2800" dirty="0"/>
              <a:t> subclass</a:t>
            </a:r>
          </a:p>
        </p:txBody>
      </p:sp>
    </p:spTree>
    <p:extLst>
      <p:ext uri="{BB962C8B-B14F-4D97-AF65-F5344CB8AC3E}">
        <p14:creationId xmlns:p14="http://schemas.microsoft.com/office/powerpoint/2010/main" val="139860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BDED-3282-4EF6-A63D-598413C7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95A0-A467-45EE-80D6-59622A9B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Benefit</a:t>
            </a:r>
          </a:p>
          <a:p>
            <a:pPr marL="0" indent="0">
              <a:buNone/>
            </a:pPr>
            <a:r>
              <a:rPr lang="en-US" sz="2800" dirty="0"/>
              <a:t>	- Isolates concrete classes</a:t>
            </a:r>
          </a:p>
          <a:p>
            <a:pPr marL="0" indent="0">
              <a:buNone/>
            </a:pPr>
            <a:r>
              <a:rPr lang="en-US" sz="2800" dirty="0"/>
              <a:t>	- Makes exchanging product families easy</a:t>
            </a:r>
          </a:p>
          <a:p>
            <a:pPr marL="0" indent="0">
              <a:buNone/>
            </a:pPr>
            <a:r>
              <a:rPr lang="en-US" sz="2800" dirty="0"/>
              <a:t>	- Increase consistency among products</a:t>
            </a:r>
          </a:p>
          <a:p>
            <a:r>
              <a:rPr lang="en-US" sz="2800" dirty="0"/>
              <a:t>Drawback: Supporting new kinds of products is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2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242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Abstract factory</vt:lpstr>
      <vt:lpstr>Purpose</vt:lpstr>
      <vt:lpstr>outline</vt:lpstr>
      <vt:lpstr>Name and Classification</vt:lpstr>
      <vt:lpstr>Applicability</vt:lpstr>
      <vt:lpstr>Structure, Participants and Collaborations Structure</vt:lpstr>
      <vt:lpstr>Structure, Participants and Collaborations Participants</vt:lpstr>
      <vt:lpstr>Structure, Participants and Collaborations Collaborations</vt:lpstr>
      <vt:lpstr>Consequences</vt:lpstr>
      <vt:lpstr>Thank you 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Raijin Thunderkeg</dc:creator>
  <cp:lastModifiedBy>Raijin Thunderkeg</cp:lastModifiedBy>
  <cp:revision>6</cp:revision>
  <dcterms:created xsi:type="dcterms:W3CDTF">2017-11-29T14:20:12Z</dcterms:created>
  <dcterms:modified xsi:type="dcterms:W3CDTF">2017-11-29T15:05:14Z</dcterms:modified>
</cp:coreProperties>
</file>