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07-Dec-17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07-Dec-17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BF7D-3997-4AFD-8E9F-94D7F3661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5219" y="1964267"/>
            <a:ext cx="8214906" cy="2421464"/>
          </a:xfrm>
        </p:spPr>
        <p:txBody>
          <a:bodyPr/>
          <a:lstStyle/>
          <a:p>
            <a:r>
              <a:rPr lang="en-US" dirty="0"/>
              <a:t>FINAL PROJECT</a:t>
            </a:r>
            <a:br>
              <a:rPr lang="en-US" dirty="0"/>
            </a:br>
            <a:r>
              <a:rPr lang="en-US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125C6-1219-4FAE-85AC-9A67AD140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6</a:t>
            </a:r>
          </a:p>
          <a:p>
            <a:r>
              <a:rPr lang="en-US" dirty="0"/>
              <a:t>Chu Quoc Hung</a:t>
            </a:r>
          </a:p>
          <a:p>
            <a:r>
              <a:rPr lang="en-US" dirty="0"/>
              <a:t>Nguyen </a:t>
            </a:r>
            <a:r>
              <a:rPr lang="en-US" dirty="0" err="1"/>
              <a:t>quoc</a:t>
            </a:r>
            <a:r>
              <a:rPr lang="en-US" dirty="0"/>
              <a:t> </a:t>
            </a:r>
            <a:r>
              <a:rPr lang="en-US" dirty="0" err="1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28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54A7-5061-4A6A-91C4-8F1AA4A7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Achieved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96CB1E-1981-40BB-A2B5-BE4BC56AB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998" y="1602505"/>
            <a:ext cx="5051681" cy="5039300"/>
          </a:xfrm>
        </p:spPr>
      </p:pic>
    </p:spTree>
    <p:extLst>
      <p:ext uri="{BB962C8B-B14F-4D97-AF65-F5344CB8AC3E}">
        <p14:creationId xmlns:p14="http://schemas.microsoft.com/office/powerpoint/2010/main" val="333070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1D67-0B8C-475A-99D1-7797DB01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Achieved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0DC424-1708-4686-8C25-132D328B6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420" y="1850065"/>
            <a:ext cx="8560494" cy="4615223"/>
          </a:xfrm>
        </p:spPr>
      </p:pic>
    </p:spTree>
    <p:extLst>
      <p:ext uri="{BB962C8B-B14F-4D97-AF65-F5344CB8AC3E}">
        <p14:creationId xmlns:p14="http://schemas.microsoft.com/office/powerpoint/2010/main" val="377839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9040-5F1C-41E5-AF00-6D00FD0D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Achieved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79E59-815A-469A-A71B-68ED0B962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945758"/>
            <a:ext cx="10665163" cy="4419600"/>
          </a:xfrm>
        </p:spPr>
      </p:pic>
    </p:spTree>
    <p:extLst>
      <p:ext uri="{BB962C8B-B14F-4D97-AF65-F5344CB8AC3E}">
        <p14:creationId xmlns:p14="http://schemas.microsoft.com/office/powerpoint/2010/main" val="265682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E055-A8AA-4A91-B300-D1B9DCD1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DESIGN PATTERN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7D30-76C9-4073-A804-65C761CD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Observer Pattern</a:t>
            </a:r>
          </a:p>
          <a:p>
            <a:r>
              <a:rPr lang="en-US" sz="3200" dirty="0"/>
              <a:t>Factory Pattern</a:t>
            </a:r>
          </a:p>
          <a:p>
            <a:r>
              <a:rPr lang="en-US" sz="3200" dirty="0"/>
              <a:t>Template Pattern</a:t>
            </a:r>
          </a:p>
          <a:p>
            <a:r>
              <a:rPr lang="en-US" sz="3200" dirty="0"/>
              <a:t>Adapter Pattern</a:t>
            </a:r>
          </a:p>
        </p:txBody>
      </p:sp>
    </p:spTree>
    <p:extLst>
      <p:ext uri="{BB962C8B-B14F-4D97-AF65-F5344CB8AC3E}">
        <p14:creationId xmlns:p14="http://schemas.microsoft.com/office/powerpoint/2010/main" val="56131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9B66-2697-4C53-9E8D-DDBFAB31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Application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0BBAD7-5FE5-4442-A842-D613F9447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999" y="1852015"/>
            <a:ext cx="2590155" cy="46047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4B315C-4839-4007-8453-0D9DE78E2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229" y="1852015"/>
            <a:ext cx="2590156" cy="4604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3EB80E-F69D-4C6A-A2DE-698B72E15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050" y="1852015"/>
            <a:ext cx="2590156" cy="460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5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B6E2-32EF-4317-802F-02338606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Application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B52D3-DE48-4864-B9A9-F8C1458B2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617" y="2799648"/>
            <a:ext cx="1533227" cy="2725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6C5E3-5607-4068-A1F5-BFB69399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759" y="1620310"/>
            <a:ext cx="2881055" cy="5121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B749F3-BF6F-4763-8B95-9AFD74F1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28" y="1620310"/>
            <a:ext cx="2881055" cy="512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0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78B7-1AF8-4839-BB62-4329C3F8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CC804-AA7B-4A92-BF18-8E7589CD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Work assignment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Achieved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Design patterns 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326398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7563-647A-4BBE-8767-BA2A74E1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Work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316D-D80E-46E4-ACA0-CED4DE98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Chu Quoc Hung (50%):</a:t>
            </a:r>
          </a:p>
          <a:p>
            <a:pPr marL="0" indent="0">
              <a:buNone/>
            </a:pPr>
            <a:r>
              <a:rPr lang="en-US" sz="3200" dirty="0"/>
              <a:t>		- Create android project base.</a:t>
            </a:r>
          </a:p>
          <a:p>
            <a:pPr marL="0" indent="0">
              <a:buNone/>
            </a:pPr>
            <a:r>
              <a:rPr lang="en-US" sz="3200" dirty="0"/>
              <a:t>		- Add copy, Borrow book use cases (Required).</a:t>
            </a:r>
          </a:p>
          <a:p>
            <a:pPr marL="0" indent="0">
              <a:buNone/>
            </a:pPr>
            <a:r>
              <a:rPr lang="en-US" sz="3200" dirty="0"/>
              <a:t>		- Login, logout use cases (Not required).</a:t>
            </a:r>
          </a:p>
          <a:p>
            <a:pPr marL="0" indent="0">
              <a:buNone/>
            </a:pPr>
            <a:r>
              <a:rPr lang="en-US" sz="3200" dirty="0"/>
              <a:t>		- Review source code.</a:t>
            </a:r>
          </a:p>
        </p:txBody>
      </p:sp>
    </p:spTree>
    <p:extLst>
      <p:ext uri="{BB962C8B-B14F-4D97-AF65-F5344CB8AC3E}">
        <p14:creationId xmlns:p14="http://schemas.microsoft.com/office/powerpoint/2010/main" val="307485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FBFA-A8BD-4B7F-9590-DAD30B45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Work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F7E4-5C52-40A4-A93C-DF16A612E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Nguyen Quoc </a:t>
            </a:r>
            <a:r>
              <a:rPr lang="en-US" sz="3200" dirty="0" err="1"/>
              <a:t>Huy</a:t>
            </a:r>
            <a:r>
              <a:rPr lang="en-US" sz="3200" dirty="0"/>
              <a:t> (50%):</a:t>
            </a:r>
          </a:p>
          <a:p>
            <a:pPr marL="0" indent="0">
              <a:buNone/>
            </a:pPr>
            <a:r>
              <a:rPr lang="en-US" sz="3200" dirty="0"/>
              <a:t>		- Build web service for database communication.</a:t>
            </a:r>
          </a:p>
          <a:p>
            <a:pPr marL="0" indent="0">
              <a:buNone/>
            </a:pPr>
            <a:r>
              <a:rPr lang="en-US" sz="3200" dirty="0"/>
              <a:t>		- Add book, Register account use cases (Required).</a:t>
            </a:r>
          </a:p>
          <a:p>
            <a:pPr marL="0" indent="0">
              <a:buNone/>
            </a:pPr>
            <a:r>
              <a:rPr lang="en-US" sz="3200" dirty="0"/>
              <a:t>		- Review design and test.</a:t>
            </a:r>
          </a:p>
        </p:txBody>
      </p:sp>
    </p:spTree>
    <p:extLst>
      <p:ext uri="{BB962C8B-B14F-4D97-AF65-F5344CB8AC3E}">
        <p14:creationId xmlns:p14="http://schemas.microsoft.com/office/powerpoint/2010/main" val="85945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049D-1C8F-4C79-BFD9-C2A90963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/>
              <a:t>Achieved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74971A-2B2A-41C8-AA95-E4ECC35F6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305" y="1747642"/>
            <a:ext cx="8056744" cy="4915428"/>
          </a:xfrm>
        </p:spPr>
      </p:pic>
    </p:spTree>
    <p:extLst>
      <p:ext uri="{BB962C8B-B14F-4D97-AF65-F5344CB8AC3E}">
        <p14:creationId xmlns:p14="http://schemas.microsoft.com/office/powerpoint/2010/main" val="242630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B06E-76CD-45B8-8163-9DBF7710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Achieved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6441E3-99C1-40F7-B8AE-BD83D0DDD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666" y="1677108"/>
            <a:ext cx="6835659" cy="4932799"/>
          </a:xfrm>
        </p:spPr>
      </p:pic>
    </p:spTree>
    <p:extLst>
      <p:ext uri="{BB962C8B-B14F-4D97-AF65-F5344CB8AC3E}">
        <p14:creationId xmlns:p14="http://schemas.microsoft.com/office/powerpoint/2010/main" val="24614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1818-45B2-477E-80C6-F8A3BF94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Achieved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60609B-1E1C-48AD-885D-CEC315AFE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801" y="1775638"/>
            <a:ext cx="8924284" cy="4710223"/>
          </a:xfrm>
        </p:spPr>
      </p:pic>
    </p:spTree>
    <p:extLst>
      <p:ext uri="{BB962C8B-B14F-4D97-AF65-F5344CB8AC3E}">
        <p14:creationId xmlns:p14="http://schemas.microsoft.com/office/powerpoint/2010/main" val="344938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00A8-98AD-4686-8C55-63A45F42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Achieved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F5194-3A3E-49CB-9205-8359B6EB3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981" y="1675599"/>
            <a:ext cx="7262038" cy="5010089"/>
          </a:xfrm>
        </p:spPr>
      </p:pic>
    </p:spTree>
    <p:extLst>
      <p:ext uri="{BB962C8B-B14F-4D97-AF65-F5344CB8AC3E}">
        <p14:creationId xmlns:p14="http://schemas.microsoft.com/office/powerpoint/2010/main" val="428453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F45D-60B7-4FAC-9F9B-88794FB1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Achieved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022AA-8067-400A-939F-90BB0DBE8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842" y="1701209"/>
            <a:ext cx="7609883" cy="4828171"/>
          </a:xfrm>
        </p:spPr>
      </p:pic>
    </p:spTree>
    <p:extLst>
      <p:ext uri="{BB962C8B-B14F-4D97-AF65-F5344CB8AC3E}">
        <p14:creationId xmlns:p14="http://schemas.microsoft.com/office/powerpoint/2010/main" val="2835266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53</TotalTime>
  <Words>67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FINAL PROJECT LIBRARY MANAGEMENT SYSTEM</vt:lpstr>
      <vt:lpstr>OUTLINE</vt:lpstr>
      <vt:lpstr>Work assignment</vt:lpstr>
      <vt:lpstr>Work assignment</vt:lpstr>
      <vt:lpstr>Achieved results</vt:lpstr>
      <vt:lpstr>Achieved results</vt:lpstr>
      <vt:lpstr>Achieved results</vt:lpstr>
      <vt:lpstr>Achieved results</vt:lpstr>
      <vt:lpstr>Achieved results</vt:lpstr>
      <vt:lpstr>Achieved results</vt:lpstr>
      <vt:lpstr>Achieved results</vt:lpstr>
      <vt:lpstr>Achieved results</vt:lpstr>
      <vt:lpstr>DESIGN PATTERN USED</vt:lpstr>
      <vt:lpstr>Application Demo</vt:lpstr>
      <vt:lpstr>Application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Raijin Thunderkeg</dc:creator>
  <cp:lastModifiedBy>Raijin Thunderkeg</cp:lastModifiedBy>
  <cp:revision>4</cp:revision>
  <dcterms:created xsi:type="dcterms:W3CDTF">2017-12-06T15:34:29Z</dcterms:created>
  <dcterms:modified xsi:type="dcterms:W3CDTF">2017-12-07T03:08:08Z</dcterms:modified>
</cp:coreProperties>
</file>