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7" autoAdjust="0"/>
  </p:normalViewPr>
  <p:slideViewPr>
    <p:cSldViewPr snapToGrid="0">
      <p:cViewPr varScale="1">
        <p:scale>
          <a:sx n="85" d="100"/>
          <a:sy n="85" d="100"/>
        </p:scale>
        <p:origin x="15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1116" y="75416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9935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4451227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609601"/>
            <a:ext cx="244151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451212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D44-231E-4A9E-8D50-E7DEE873D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259" y="1300787"/>
            <a:ext cx="7245950" cy="204846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800" dirty="0"/>
              <a:t>network software architecture project</a:t>
            </a:r>
            <a:br>
              <a:rPr lang="en-US" dirty="0"/>
            </a:br>
            <a:r>
              <a:rPr lang="en-US" dirty="0"/>
              <a:t>AUDIO System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E7406E-D47E-4AC6-9ADC-BF647A6B2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259" y="3615070"/>
            <a:ext cx="6517482" cy="194214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GROUP 5</a:t>
            </a:r>
          </a:p>
          <a:p>
            <a:pPr algn="l"/>
            <a:r>
              <a:rPr lang="en-US" dirty="0"/>
              <a:t>Chu Quoc Hung</a:t>
            </a:r>
          </a:p>
          <a:p>
            <a:pPr algn="l"/>
            <a:r>
              <a:rPr lang="en-US" dirty="0"/>
              <a:t>Nguyen </a:t>
            </a:r>
            <a:r>
              <a:rPr lang="en-US" dirty="0" err="1"/>
              <a:t>ngoc</a:t>
            </a:r>
            <a:r>
              <a:rPr lang="en-US" dirty="0"/>
              <a:t> </a:t>
            </a:r>
            <a:r>
              <a:rPr lang="en-US" dirty="0" err="1"/>
              <a:t>thanh</a:t>
            </a:r>
            <a:endParaRPr lang="en-US" dirty="0"/>
          </a:p>
          <a:p>
            <a:pPr algn="l"/>
            <a:r>
              <a:rPr lang="en-US" dirty="0"/>
              <a:t>Nguyen </a:t>
            </a:r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3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7446-ED5F-4BEE-A7F9-10C284DD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6CCC-44D9-425D-BF15-7FFAB2BA4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Functionalities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398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30D3-131A-400B-A6A3-A3833BE2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1187703"/>
          </a:xfrm>
        </p:spPr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3200" dirty="0"/>
              <a:t>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FA91-9E59-43CE-98B7-CC8A00AA91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919111"/>
            <a:ext cx="7772870" cy="407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Contains </a:t>
            </a:r>
            <a:r>
              <a:rPr lang="en-US" dirty="0" err="1"/>
              <a:t>upnp</a:t>
            </a:r>
            <a:r>
              <a:rPr lang="en-US" dirty="0"/>
              <a:t> service instance</a:t>
            </a:r>
          </a:p>
          <a:p>
            <a:pPr lvl="1"/>
            <a:r>
              <a:rPr lang="en-US" dirty="0"/>
              <a:t>Dispatch actions, receive events</a:t>
            </a:r>
          </a:p>
          <a:p>
            <a:pPr lvl="1"/>
            <a:r>
              <a:rPr lang="en-US" dirty="0"/>
              <a:t>Notify changes to view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Handle UI events</a:t>
            </a:r>
          </a:p>
          <a:p>
            <a:pPr lvl="1"/>
            <a:r>
              <a:rPr lang="en-US" dirty="0"/>
              <a:t>Call controller to update status</a:t>
            </a:r>
          </a:p>
          <a:p>
            <a:pPr lvl="1"/>
            <a:r>
              <a:rPr lang="en-US" dirty="0"/>
              <a:t>Contains media player to play music</a:t>
            </a:r>
          </a:p>
        </p:txBody>
      </p:sp>
    </p:spTree>
    <p:extLst>
      <p:ext uri="{BB962C8B-B14F-4D97-AF65-F5344CB8AC3E}">
        <p14:creationId xmlns:p14="http://schemas.microsoft.com/office/powerpoint/2010/main" val="168108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6A1-C1FD-4C57-94A5-018A33BD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379615"/>
          </a:xfrm>
        </p:spPr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3200" dirty="0" err="1"/>
              <a:t>upnp</a:t>
            </a:r>
            <a:r>
              <a:rPr lang="en-US" sz="3200" dirty="0"/>
              <a:t>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EECC-7580-4590-A1EE-5C0FCAEED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998133"/>
            <a:ext cx="7772870" cy="3872089"/>
          </a:xfrm>
        </p:spPr>
        <p:txBody>
          <a:bodyPr numCol="2">
            <a:normAutofit/>
          </a:bodyPr>
          <a:lstStyle/>
          <a:p>
            <a:r>
              <a:rPr lang="en-US" dirty="0"/>
              <a:t>Switch power</a:t>
            </a:r>
          </a:p>
          <a:p>
            <a:pPr lvl="1"/>
            <a:r>
              <a:rPr lang="en-US" sz="2000" dirty="0"/>
              <a:t>Status: </a:t>
            </a:r>
            <a:r>
              <a:rPr lang="en-US" sz="2000" dirty="0" err="1"/>
              <a:t>boolean</a:t>
            </a:r>
            <a:endParaRPr lang="en-US" sz="2000" dirty="0"/>
          </a:p>
          <a:p>
            <a:r>
              <a:rPr lang="en-US" dirty="0"/>
              <a:t>Play music</a:t>
            </a:r>
          </a:p>
          <a:p>
            <a:pPr lvl="1"/>
            <a:r>
              <a:rPr lang="en-US" sz="2000" dirty="0"/>
              <a:t>Play status: </a:t>
            </a:r>
            <a:r>
              <a:rPr lang="en-US" sz="2000" dirty="0" err="1"/>
              <a:t>boolean</a:t>
            </a:r>
            <a:endParaRPr lang="en-US" sz="2000" dirty="0"/>
          </a:p>
          <a:p>
            <a:pPr lvl="1"/>
            <a:r>
              <a:rPr lang="en-US" sz="2000" dirty="0"/>
              <a:t>Timer status: </a:t>
            </a:r>
            <a:r>
              <a:rPr lang="en-US" sz="2000" dirty="0" err="1"/>
              <a:t>boolean</a:t>
            </a:r>
            <a:endParaRPr lang="en-US" sz="2000" dirty="0"/>
          </a:p>
          <a:p>
            <a:pPr lvl="1"/>
            <a:r>
              <a:rPr lang="en-US" sz="2000" dirty="0"/>
              <a:t>Track no: int</a:t>
            </a:r>
          </a:p>
          <a:p>
            <a:pPr lvl="1"/>
            <a:r>
              <a:rPr lang="en-US" sz="2000" dirty="0"/>
              <a:t>Timer value: int</a:t>
            </a:r>
          </a:p>
          <a:p>
            <a:r>
              <a:rPr lang="en-US" sz="2400" dirty="0"/>
              <a:t>Audio control</a:t>
            </a:r>
          </a:p>
          <a:p>
            <a:pPr lvl="1"/>
            <a:r>
              <a:rPr lang="en-US" sz="2000" dirty="0"/>
              <a:t>Volume: int</a:t>
            </a:r>
          </a:p>
          <a:p>
            <a:pPr lvl="1"/>
            <a:r>
              <a:rPr lang="en-US" sz="2000" dirty="0"/>
              <a:t>Bass level: int</a:t>
            </a:r>
          </a:p>
          <a:p>
            <a:pPr lvl="1"/>
            <a:r>
              <a:rPr lang="en-US" sz="2000" dirty="0"/>
              <a:t>Treble level: int</a:t>
            </a:r>
          </a:p>
          <a:p>
            <a:pPr lvl="1"/>
            <a:r>
              <a:rPr lang="en-US" sz="2000" dirty="0"/>
              <a:t>audio mode: </a:t>
            </a:r>
            <a:r>
              <a:rPr lang="en-US" sz="2000" dirty="0" err="1"/>
              <a:t>enum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419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30D3-131A-400B-A6A3-A3833BE2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269748"/>
            <a:ext cx="7773338" cy="1097394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3600" dirty="0"/>
              <a:t>class </a:t>
            </a:r>
            <a:r>
              <a:rPr lang="en-US" sz="3200" dirty="0"/>
              <a:t>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C0D5DE-BD20-4F17-A7B3-AC898A3B8F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3529" t="6819" r="2075" b="1870"/>
          <a:stretch/>
        </p:blipFill>
        <p:spPr>
          <a:xfrm>
            <a:off x="903111" y="1367142"/>
            <a:ext cx="7337778" cy="5112681"/>
          </a:xfrm>
        </p:spPr>
      </p:pic>
    </p:spTree>
    <p:extLst>
      <p:ext uri="{BB962C8B-B14F-4D97-AF65-F5344CB8AC3E}">
        <p14:creationId xmlns:p14="http://schemas.microsoft.com/office/powerpoint/2010/main" val="362542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7446-ED5F-4BEE-A7F9-10C284DD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6CCC-44D9-425D-BF15-7FFAB2BA4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Functionalities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0321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E47948-001C-4906-9C47-B0524D25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500060"/>
          </a:xfrm>
        </p:spPr>
        <p:txBody>
          <a:bodyPr/>
          <a:lstStyle/>
          <a:p>
            <a:r>
              <a:rPr lang="en-US" dirty="0"/>
              <a:t>Application demo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349055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1FF8-A3E3-4F2B-A554-49DD6F82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635526"/>
          </a:xfrm>
        </p:spPr>
        <p:txBody>
          <a:bodyPr/>
          <a:lstStyle/>
          <a:p>
            <a:r>
              <a:rPr lang="en-US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212348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1FF8-A3E3-4F2B-A554-49DD6F82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635526"/>
          </a:xfrm>
        </p:spPr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57503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7446-ED5F-4BEE-A7F9-10C284DD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6CCC-44D9-425D-BF15-7FFAB2BA4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Functionalities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8262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7446-ED5F-4BEE-A7F9-10C284DD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6CCC-44D9-425D-BF15-7FFAB2BA4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Functionalities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258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A877-2608-4EC7-ADAE-11FEFAEF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8B6F-1877-43C5-A644-64C6F0793B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Audio system simulator</a:t>
            </a:r>
          </a:p>
          <a:p>
            <a:r>
              <a:rPr lang="en-US" dirty="0" err="1"/>
              <a:t>Upnp</a:t>
            </a:r>
            <a:r>
              <a:rPr lang="en-US" dirty="0"/>
              <a:t>-compatible</a:t>
            </a:r>
          </a:p>
          <a:p>
            <a:r>
              <a:rPr lang="en-US" dirty="0"/>
              <a:t>Language: JAVA</a:t>
            </a:r>
          </a:p>
          <a:p>
            <a:r>
              <a:rPr lang="en-US" dirty="0"/>
              <a:t>Libraries: </a:t>
            </a:r>
            <a:r>
              <a:rPr lang="en-US" dirty="0" err="1"/>
              <a:t>javafx</a:t>
            </a:r>
            <a:r>
              <a:rPr lang="en-US" dirty="0"/>
              <a:t>, cling</a:t>
            </a:r>
          </a:p>
        </p:txBody>
      </p:sp>
    </p:spTree>
    <p:extLst>
      <p:ext uri="{BB962C8B-B14F-4D97-AF65-F5344CB8AC3E}">
        <p14:creationId xmlns:p14="http://schemas.microsoft.com/office/powerpoint/2010/main" val="197128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7446-ED5F-4BEE-A7F9-10C284DD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6CCC-44D9-425D-BF15-7FFAB2BA4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Functionalities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1507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07AE-3703-4F7E-BFBB-AB5548AE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br>
              <a:rPr lang="en-US" dirty="0"/>
            </a:br>
            <a:r>
              <a:rPr lang="en-US" sz="3200" dirty="0"/>
              <a:t>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CDBA-85AD-4087-8FB4-2BF9D9B1F5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Power on/off</a:t>
            </a:r>
          </a:p>
          <a:p>
            <a:r>
              <a:rPr lang="en-US" dirty="0"/>
              <a:t>Play music</a:t>
            </a:r>
          </a:p>
          <a:p>
            <a:pPr lvl="1"/>
            <a:r>
              <a:rPr lang="en-US" dirty="0"/>
              <a:t>Play/pause</a:t>
            </a:r>
          </a:p>
          <a:p>
            <a:pPr lvl="1"/>
            <a:r>
              <a:rPr lang="en-US" dirty="0"/>
              <a:t>Change current track</a:t>
            </a:r>
          </a:p>
          <a:p>
            <a:pPr lvl="1"/>
            <a:r>
              <a:rPr lang="en-US" dirty="0"/>
              <a:t>Set stop timer</a:t>
            </a:r>
          </a:p>
        </p:txBody>
      </p:sp>
    </p:spTree>
    <p:extLst>
      <p:ext uri="{BB962C8B-B14F-4D97-AF65-F5344CB8AC3E}">
        <p14:creationId xmlns:p14="http://schemas.microsoft.com/office/powerpoint/2010/main" val="196237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07AE-3703-4F7E-BFBB-AB5548AE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br>
              <a:rPr lang="en-US" dirty="0"/>
            </a:br>
            <a:r>
              <a:rPr lang="en-US" sz="3200" dirty="0"/>
              <a:t>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CDBA-85AD-4087-8FB4-2BF9D9B1F5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Audio control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bass level</a:t>
            </a:r>
          </a:p>
          <a:p>
            <a:pPr lvl="1"/>
            <a:r>
              <a:rPr lang="en-US" dirty="0"/>
              <a:t>treble level</a:t>
            </a:r>
          </a:p>
          <a:p>
            <a:pPr lvl="1"/>
            <a:r>
              <a:rPr lang="en-US" dirty="0"/>
              <a:t>3 Audio mode: NORMAL, POP, rock</a:t>
            </a:r>
          </a:p>
        </p:txBody>
      </p:sp>
    </p:spTree>
    <p:extLst>
      <p:ext uri="{BB962C8B-B14F-4D97-AF65-F5344CB8AC3E}">
        <p14:creationId xmlns:p14="http://schemas.microsoft.com/office/powerpoint/2010/main" val="297581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E0DB-BA5B-41EB-B210-F78DDF27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498645"/>
            <a:ext cx="7773338" cy="1183400"/>
          </a:xfrm>
        </p:spPr>
        <p:txBody>
          <a:bodyPr/>
          <a:lstStyle/>
          <a:p>
            <a:r>
              <a:rPr lang="en-US" dirty="0"/>
              <a:t>Functionalities</a:t>
            </a:r>
            <a:br>
              <a:rPr lang="en-US" dirty="0"/>
            </a:br>
            <a:r>
              <a:rPr lang="en-US" sz="3200" dirty="0" err="1"/>
              <a:t>ui</a:t>
            </a:r>
            <a:r>
              <a:rPr lang="en-US" sz="3200" dirty="0"/>
              <a:t>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22F9FF-E864-4F83-9150-AFC82C6346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5467" y="1682045"/>
            <a:ext cx="6333066" cy="4522141"/>
          </a:xfrm>
        </p:spPr>
      </p:pic>
    </p:spTree>
    <p:extLst>
      <p:ext uri="{BB962C8B-B14F-4D97-AF65-F5344CB8AC3E}">
        <p14:creationId xmlns:p14="http://schemas.microsoft.com/office/powerpoint/2010/main" val="21452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63F6-FA8C-4BC2-90D1-3E4904EB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br>
              <a:rPr lang="en-US" dirty="0"/>
            </a:br>
            <a:r>
              <a:rPr lang="en-US" sz="3200" dirty="0" err="1"/>
              <a:t>unpn</a:t>
            </a:r>
            <a:r>
              <a:rPr lang="en-US" sz="3200" dirty="0"/>
              <a:t>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5C48-D20A-4625-9117-3014C0C195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2 ways to control the system</a:t>
            </a:r>
          </a:p>
          <a:p>
            <a:pPr lvl="1"/>
            <a:r>
              <a:rPr lang="en-US" dirty="0"/>
              <a:t>Using the user interface</a:t>
            </a:r>
          </a:p>
          <a:p>
            <a:pPr lvl="1"/>
            <a:r>
              <a:rPr lang="en-US" dirty="0"/>
              <a:t>via the network using other control points</a:t>
            </a:r>
          </a:p>
          <a:p>
            <a:r>
              <a:rPr lang="en-US" dirty="0"/>
              <a:t>WHEN CONTROL POINT INVOKE ACTION: change status &amp; VIEW</a:t>
            </a:r>
          </a:p>
          <a:p>
            <a:r>
              <a:rPr lang="en-US" dirty="0"/>
              <a:t>Dispatch event when status changed</a:t>
            </a:r>
          </a:p>
        </p:txBody>
      </p:sp>
    </p:spTree>
    <p:extLst>
      <p:ext uri="{BB962C8B-B14F-4D97-AF65-F5344CB8AC3E}">
        <p14:creationId xmlns:p14="http://schemas.microsoft.com/office/powerpoint/2010/main" val="37618506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159</TotalTime>
  <Words>200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network software architecture project AUDIO System</vt:lpstr>
      <vt:lpstr>OUTLINE</vt:lpstr>
      <vt:lpstr>OUTLINE</vt:lpstr>
      <vt:lpstr>introduction</vt:lpstr>
      <vt:lpstr>OUTLINE</vt:lpstr>
      <vt:lpstr>Functionalities main functions</vt:lpstr>
      <vt:lpstr>Functionalities main functions</vt:lpstr>
      <vt:lpstr>Functionalities ui design</vt:lpstr>
      <vt:lpstr>Functionalities unpn compatibility</vt:lpstr>
      <vt:lpstr>OUTLINE</vt:lpstr>
      <vt:lpstr>Architecture main components</vt:lpstr>
      <vt:lpstr>Architecture upnp services</vt:lpstr>
      <vt:lpstr>Architecture class DIAGRAM</vt:lpstr>
      <vt:lpstr>OUTLINE</vt:lpstr>
      <vt:lpstr>Application demo  &amp;  CODE REVIEW</vt:lpstr>
      <vt:lpstr>QUESTIONs &amp; ANSWERs</vt:lpstr>
      <vt:lpstr>Thank you 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software architecture project AUDIO System</dc:title>
  <dc:creator>Raijin Thunderkeg</dc:creator>
  <cp:lastModifiedBy>Raijin Thunderkeg</cp:lastModifiedBy>
  <cp:revision>12</cp:revision>
  <dcterms:created xsi:type="dcterms:W3CDTF">2018-10-08T12:00:10Z</dcterms:created>
  <dcterms:modified xsi:type="dcterms:W3CDTF">2018-10-08T14:42:07Z</dcterms:modified>
</cp:coreProperties>
</file>