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6" r:id="rId4"/>
    <p:sldId id="257" r:id="rId5"/>
    <p:sldId id="260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507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463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998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431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23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310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794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55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586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623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913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3368-1B7E-456B-A98C-152EFAB0FFC7}" type="datetimeFigureOut">
              <a:rPr lang="th-TH" smtClean="0"/>
              <a:t>07/03/66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41EC-8A21-4BFE-A711-C195079F3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133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3429" y="2389415"/>
            <a:ext cx="12118571" cy="2983120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ทดสอบการใช้งานระบบควบคุมประตูอัตโนมัติ</a:t>
            </a:r>
            <a:b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</a:br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(ค้นหา </a:t>
            </a:r>
            <a:r>
              <a:rPr lang="en-US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error </a:t>
            </a:r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การใช้งานของระบบ)</a:t>
            </a:r>
            <a:r>
              <a:rPr lang="th-TH" dirty="0" smtClean="0"/>
              <a:t/>
            </a:r>
            <a:br>
              <a:rPr lang="th-TH" dirty="0" smtClean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183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5" y="1509443"/>
            <a:ext cx="6944694" cy="3839111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29" y="-1"/>
            <a:ext cx="4388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295898"/>
            <a:ext cx="12192000" cy="291681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3</a:t>
            </a:r>
            <a:r>
              <a:rPr lang="en-US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.</a:t>
            </a:r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3 หน้าจอ สืบค้นข้อมูล</a:t>
            </a:r>
            <a:b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</a:br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(ค้นหาทะเบียนแล้วภาพขาออกไม่ขึ้น )</a:t>
            </a:r>
            <a:r>
              <a:rPr lang="th-TH" dirty="0" smtClean="0"/>
              <a:t/>
            </a:r>
            <a:br>
              <a:rPr lang="th-TH" dirty="0" smtClean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826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60755"/>
            <a:ext cx="7183582" cy="52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76993" y="2464406"/>
            <a:ext cx="5174672" cy="2053878"/>
          </a:xfrm>
        </p:spPr>
        <p:txBody>
          <a:bodyPr>
            <a:normAutofit fontScale="90000"/>
          </a:bodyPr>
          <a:lstStyle/>
          <a:p>
            <a:pPr algn="ctr"/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คู่มือสำหรับผู้ประกอบการและคู่มือสำหรับเจ้าหน้าที่ไม่ขึ้น</a:t>
            </a:r>
            <a:r>
              <a:rPr lang="th-TH" dirty="0" smtClean="0"/>
              <a:t/>
            </a:r>
            <a:br>
              <a:rPr lang="th-TH" dirty="0" smtClean="0"/>
            </a:b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37" y="62345"/>
            <a:ext cx="324813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2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3429" y="2046515"/>
            <a:ext cx="12118571" cy="298312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2.2</a:t>
            </a:r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 หน้าจอ ข้อมูลผู้ใช้งาน                                                                                       </a:t>
            </a:r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(ไม่สามารถค้นหาข้อมูล ชื่อ/นามสกุล/</a:t>
            </a:r>
            <a:r>
              <a:rPr lang="en-US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Username</a:t>
            </a:r>
            <a:r>
              <a:rPr lang="th-TH" dirty="0" smtClean="0"/>
              <a:t/>
            </a:r>
            <a:br>
              <a:rPr lang="th-TH" dirty="0" smtClean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902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115" y="2553531"/>
            <a:ext cx="5952885" cy="4304469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6473663" cy="4779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1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8288" cy="5000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809" y="2196388"/>
            <a:ext cx="6133191" cy="46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140527"/>
            <a:ext cx="12192000" cy="2584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2.</a:t>
            </a:r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4 หน้าจอ รายการรถของผู้ประกอบการ                                                   (ฟังก์ชั่นเพิ่มรถและแก้ไขข้อมูล ข้อความปุ่ม </a:t>
            </a:r>
            <a:r>
              <a:rPr lang="en-US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‘</a:t>
            </a:r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ล้างข้อมูล</a:t>
            </a:r>
            <a:r>
              <a:rPr lang="en-US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’</a:t>
            </a:r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 ต้องเป็น </a:t>
            </a:r>
            <a:r>
              <a:rPr lang="en-US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‘</a:t>
            </a:r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ย้อนกลับ</a:t>
            </a:r>
            <a:r>
              <a:rPr lang="en-US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’</a:t>
            </a:r>
            <a:r>
              <a:rPr lang="th-TH" sz="4800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)</a:t>
            </a:r>
            <a:r>
              <a:rPr lang="th-TH" dirty="0" smtClean="0"/>
              <a:t/>
            </a:r>
            <a:br>
              <a:rPr lang="th-TH" dirty="0" smtClean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279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33556" cy="4481956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23" y="2394924"/>
            <a:ext cx="5907578" cy="44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025734"/>
            <a:ext cx="12192000" cy="291681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2.</a:t>
            </a:r>
            <a: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5 หน้าจอ รายการรถลูกค้าของผู้ประกอบการ                                             (ฟังก์ชั่นเพิ่มรถและแก้ไขข้อมูล ข้อความปุ่ม </a:t>
            </a:r>
            <a:r>
              <a:rPr lang="en-US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‘</a:t>
            </a:r>
            <a: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ล้างข้อมูล</a:t>
            </a:r>
            <a:r>
              <a:rPr lang="en-US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’</a:t>
            </a:r>
            <a: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 ต้องเป็น </a:t>
            </a:r>
            <a:r>
              <a:rPr lang="en-US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‘</a:t>
            </a:r>
            <a: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ย้อนกลับ</a:t>
            </a:r>
            <a:r>
              <a:rPr lang="en-US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’</a:t>
            </a:r>
            <a: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)</a:t>
            </a:r>
            <a:b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</a:br>
            <a:endParaRPr lang="th-TH" b="1" dirty="0">
              <a:latin typeface="DB Ozone X" panose="02000506090000020004" pitchFamily="2" charset="-34"/>
              <a:cs typeface="DB Ozone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69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40202" cy="420624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691" y="2621464"/>
            <a:ext cx="6352309" cy="42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025734"/>
            <a:ext cx="12192000" cy="291681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DB Ozone X" panose="02000506090000020004" pitchFamily="2" charset="-34"/>
                <a:cs typeface="DB Ozone X" panose="02000506090000020004" pitchFamily="2" charset="-34"/>
              </a:rPr>
              <a:t>3</a:t>
            </a:r>
            <a:r>
              <a:rPr lang="en-US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.</a:t>
            </a:r>
            <a:r>
              <a:rPr lang="th-TH" b="1" dirty="0">
                <a:latin typeface="DB Ozone X" panose="02000506090000020004" pitchFamily="2" charset="-34"/>
                <a:cs typeface="DB Ozone X" panose="02000506090000020004" pitchFamily="2" charset="-34"/>
              </a:rPr>
              <a:t>2</a:t>
            </a:r>
            <a: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 หน้าจอ บันทึกข้อมูลรับส่งสินค้า                                                (ค้นหาทะเบียนแล้วภาพไม่ขึ้น </a:t>
            </a:r>
            <a:r>
              <a:rPr lang="en-US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,</a:t>
            </a:r>
            <a: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 ไม่สามารถดูภาพขยายได้เพราะภาพไม่ขึ้นข้อความปุ่ม </a:t>
            </a:r>
            <a:r>
              <a:rPr lang="en-US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‘</a:t>
            </a:r>
            <a: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ล้างข้อมูล</a:t>
            </a:r>
            <a:r>
              <a:rPr lang="en-US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’</a:t>
            </a:r>
            <a: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 ต้องเป็น </a:t>
            </a:r>
            <a:r>
              <a:rPr lang="en-US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‘</a:t>
            </a:r>
            <a: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ย้อนกลับ</a:t>
            </a:r>
            <a:r>
              <a:rPr lang="en-US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’</a:t>
            </a:r>
            <a:r>
              <a:rPr lang="th-TH" b="1" dirty="0" smtClean="0">
                <a:latin typeface="DB Ozone X" panose="02000506090000020004" pitchFamily="2" charset="-34"/>
                <a:cs typeface="DB Ozone X" panose="02000506090000020004" pitchFamily="2" charset="-34"/>
              </a:rPr>
              <a:t>)</a:t>
            </a:r>
            <a:r>
              <a:rPr lang="th-TH" dirty="0" smtClean="0"/>
              <a:t/>
            </a:r>
            <a:br>
              <a:rPr lang="th-TH" dirty="0" smtClean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17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126</Words>
  <Application>Microsoft Office PowerPoint</Application>
  <PresentationFormat>แบบจอกว้าง</PresentationFormat>
  <Paragraphs>7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20" baseType="lpstr">
      <vt:lpstr>Angsana New</vt:lpstr>
      <vt:lpstr>Arial</vt:lpstr>
      <vt:lpstr>Calibri</vt:lpstr>
      <vt:lpstr>Calibri Light</vt:lpstr>
      <vt:lpstr>Cordia New</vt:lpstr>
      <vt:lpstr>DB Ozone X</vt:lpstr>
      <vt:lpstr>ธีมของ Office</vt:lpstr>
      <vt:lpstr>ทดสอบการใช้งานระบบควบคุมประตูอัตโนมัติ (ค้นหา error การใช้งานของระบบ) </vt:lpstr>
      <vt:lpstr>2.2 หน้าจอ ข้อมูลผู้ใช้งาน                                                                                       (ไม่สามารถค้นหาข้อมูล ชื่อ/นามสกุล/Username </vt:lpstr>
      <vt:lpstr>งานนำเสนอ PowerPoint</vt:lpstr>
      <vt:lpstr>งานนำเสนอ PowerPoint</vt:lpstr>
      <vt:lpstr>2.4 หน้าจอ รายการรถของผู้ประกอบการ                                                   (ฟังก์ชั่นเพิ่มรถและแก้ไขข้อมูล ข้อความปุ่ม ‘ล้างข้อมูล’ ต้องเป็น ‘ย้อนกลับ’) </vt:lpstr>
      <vt:lpstr>งานนำเสนอ PowerPoint</vt:lpstr>
      <vt:lpstr>2.5 หน้าจอ รายการรถลูกค้าของผู้ประกอบการ                                             (ฟังก์ชั่นเพิ่มรถและแก้ไขข้อมูล ข้อความปุ่ม ‘ล้างข้อมูล’ ต้องเป็น ‘ย้อนกลับ’) </vt:lpstr>
      <vt:lpstr>งานนำเสนอ PowerPoint</vt:lpstr>
      <vt:lpstr>3.2 หน้าจอ บันทึกข้อมูลรับส่งสินค้า                                                (ค้นหาทะเบียนแล้วภาพไม่ขึ้น , ไม่สามารถดูภาพขยายได้เพราะภาพไม่ขึ้นข้อความปุ่ม ‘ล้างข้อมูล’ ต้องเป็น ‘ย้อนกลับ’) </vt:lpstr>
      <vt:lpstr>งานนำเสนอ PowerPoint</vt:lpstr>
      <vt:lpstr>3.3 หน้าจอ สืบค้นข้อมูล (ค้นหาทะเบียนแล้วภาพขาออกไม่ขึ้น ) </vt:lpstr>
      <vt:lpstr>งานนำเสนอ PowerPoint</vt:lpstr>
      <vt:lpstr>คู่มือสำหรับผู้ประกอบการและคู่มือสำหรับเจ้าหน้าที่ไม่ขึ้น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POJ</dc:creator>
  <cp:lastModifiedBy>POJ</cp:lastModifiedBy>
  <cp:revision>8</cp:revision>
  <dcterms:created xsi:type="dcterms:W3CDTF">2023-03-07T02:06:32Z</dcterms:created>
  <dcterms:modified xsi:type="dcterms:W3CDTF">2023-03-07T03:11:22Z</dcterms:modified>
</cp:coreProperties>
</file>