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46BC-8FF7-4AF2-9CB1-F8CB9A4633C1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B5E7-233A-42A7-B2CD-C9F1569E3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57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B5E7-233A-42A7-B2CD-C9F1569E3F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3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B5E7-233A-42A7-B2CD-C9F1569E3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5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ACD3-BF90-47D8-B192-3E400CA5825D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425-8162-4D28-988C-BCE0426DCD53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1A29-09D3-45B8-9286-AEA9C16E2F6A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0F1-E169-4B06-9618-6CB61D3C752D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EAE-0A87-465A-A083-6B35C33AA663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927A-DDEF-4A07-81E0-29F1C3C55641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9283-A8ED-4C3F-B9A6-F2320D038552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F44C-4FBE-432A-9240-25BA68CA0256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AD-6158-4CD9-97DE-32F2C24BF1E7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A65-7963-4E2F-9CAC-D05435935709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01F2-34AD-4F0A-B5BB-BBF59DBFD685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15-C1DF-4CD1-A2A1-2210726740F0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343D-E102-4739-880A-58D89A74C79B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5E93-EC5C-434D-8428-1798BD4832F7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856E-DF8D-42EC-A41C-34112066965C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498D-1503-4ADE-AAA6-AA5A1458552F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165-E52F-435F-9DEA-82EBC9F36664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071EDE-7387-4119-81C9-24300F648C31}" type="datetime1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0"/>
            <a:ext cx="5383370" cy="2739978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489608" y="2849169"/>
            <a:ext cx="11344584" cy="675909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DE ADMINISTRAÇÃO DE BASE DE DADOS</a:t>
            </a: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91665" y="4919727"/>
            <a:ext cx="2863659" cy="695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pt-B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</a:t>
            </a: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851375" y="4998479"/>
            <a:ext cx="4151197" cy="1531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 smtClean="0"/>
              <a:t> </a:t>
            </a:r>
            <a:r>
              <a:rPr lang="pt-PT" sz="2000" b="1" dirty="0" smtClean="0">
                <a:solidFill>
                  <a:schemeClr val="tx1"/>
                </a:solidFill>
              </a:rPr>
              <a:t>Docente  _____________________________                                                                     </a:t>
            </a:r>
            <a:r>
              <a:rPr lang="pt-PT" sz="2000" b="1" dirty="0">
                <a:solidFill>
                  <a:schemeClr val="tx1"/>
                </a:solidFill>
              </a:rPr>
              <a:t>MSC. Hugo  Dias dos  Santos</a:t>
            </a:r>
            <a:endParaRPr lang="pt-BR" sz="2000" b="1" dirty="0">
              <a:solidFill>
                <a:schemeClr val="tx1"/>
              </a:solidFill>
            </a:endParaRPr>
          </a:p>
          <a:p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51990" y="4038132"/>
            <a:ext cx="9850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2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Implementação do Sistema de Gestão Escolar</a:t>
            </a:r>
            <a:endParaRPr lang="pt-PT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9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61646" y="2686878"/>
            <a:ext cx="10353761" cy="742122"/>
          </a:xfrm>
        </p:spPr>
        <p:txBody>
          <a:bodyPr>
            <a:noAutofit/>
          </a:bodyPr>
          <a:lstStyle/>
          <a:p>
            <a:pPr algn="ctr"/>
            <a:r>
              <a:rPr lang="pt-P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relacional</a:t>
            </a:r>
            <a:endParaRPr lang="pt-PT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10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24465" y="3217665"/>
            <a:ext cx="10353761" cy="620239"/>
          </a:xfrm>
        </p:spPr>
        <p:txBody>
          <a:bodyPr>
            <a:noAutofit/>
          </a:bodyPr>
          <a:lstStyle/>
          <a:p>
            <a:pPr algn="ctr"/>
            <a:r>
              <a:rPr lang="pt-BR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  <a:r>
              <a:rPr lang="pt-PT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698240" y="6001330"/>
            <a:ext cx="764215" cy="365125"/>
          </a:xfrm>
        </p:spPr>
        <p:txBody>
          <a:bodyPr/>
          <a:lstStyle/>
          <a:p>
            <a:r>
              <a:rPr lang="en-US" sz="2000" dirty="0" smtClean="0"/>
              <a:t>11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3774" y="3024482"/>
            <a:ext cx="10353761" cy="645997"/>
          </a:xfrm>
        </p:spPr>
        <p:txBody>
          <a:bodyPr>
            <a:noAutofit/>
          </a:bodyPr>
          <a:lstStyle/>
          <a:p>
            <a:pPr algn="ctr"/>
            <a:r>
              <a:rPr lang="pt-BR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ARQUITETURA DO SISTEMA</a:t>
            </a:r>
            <a:endParaRPr lang="pt-PT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V="1">
            <a:off x="8564451" y="1596980"/>
            <a:ext cx="0" cy="6181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1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12</a:t>
            </a:r>
            <a:endParaRPr lang="en-US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-100044" y="2792317"/>
            <a:ext cx="12192000" cy="1066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pt-P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pt-P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0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2885" y="1787654"/>
            <a:ext cx="10569262" cy="42371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600" cap="none" dirty="0" smtClean="0"/>
              <a:t>Em resumo, Sistema de Gestão é muito importante porque nele contem conjunto de funções e métodos que são empregados para melhorar a administração de uma determinada instituição, com intuito de se alcançar um objetivo. E que os principais focos da gestão escolar são a orientação para resultados, busca pela liderança, motivação da equipe para alcançar os objetivos, ênfase na qualidade do currículo e foco na participação dos pais para atingir excelência no ensino.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13</a:t>
            </a:r>
            <a:endParaRPr lang="en-US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25002" y="720854"/>
            <a:ext cx="11344981" cy="843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PT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P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706602" y="6023153"/>
            <a:ext cx="764215" cy="365125"/>
          </a:xfrm>
        </p:spPr>
        <p:txBody>
          <a:bodyPr/>
          <a:lstStyle/>
          <a:p>
            <a:r>
              <a:rPr lang="en-US" sz="2000" dirty="0" smtClean="0"/>
              <a:t>1</a:t>
            </a:r>
            <a:endParaRPr lang="en-U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3698" y="427942"/>
            <a:ext cx="5614978" cy="705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do Grupo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47416" y="1574161"/>
            <a:ext cx="10241294" cy="31266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PT" dirty="0"/>
              <a:t>Edmilson Conceicao dos Santos Tito  </a:t>
            </a:r>
            <a:r>
              <a:rPr lang="pt-PT" dirty="0" smtClean="0"/>
              <a:t>----------------------------------------------- </a:t>
            </a:r>
            <a:r>
              <a:rPr lang="pt-PT" dirty="0"/>
              <a:t>20917</a:t>
            </a:r>
            <a:endParaRPr lang="pt-BR" dirty="0"/>
          </a:p>
          <a:p>
            <a:pPr lvl="0"/>
            <a:r>
              <a:rPr lang="pt-PT" dirty="0"/>
              <a:t>Nsimba Teresa Armando-</a:t>
            </a:r>
            <a:r>
              <a:rPr lang="pt-PT" dirty="0" smtClean="0"/>
              <a:t>--------------------------------------------------------------------  </a:t>
            </a:r>
            <a:r>
              <a:rPr lang="pt-PT" dirty="0"/>
              <a:t>22792</a:t>
            </a:r>
            <a:endParaRPr lang="pt-BR" dirty="0"/>
          </a:p>
          <a:p>
            <a:pPr lvl="0"/>
            <a:r>
              <a:rPr lang="pt-PT" dirty="0"/>
              <a:t>Ely Manança Cariato Antonio-</a:t>
            </a:r>
            <a:r>
              <a:rPr lang="pt-PT" dirty="0" smtClean="0"/>
              <a:t>----------------------------------------------------------  </a:t>
            </a:r>
            <a:r>
              <a:rPr lang="pt-PT" dirty="0"/>
              <a:t>23620</a:t>
            </a:r>
            <a:endParaRPr lang="pt-BR" dirty="0"/>
          </a:p>
          <a:p>
            <a:pPr lvl="0"/>
            <a:r>
              <a:rPr lang="pt-PT" dirty="0"/>
              <a:t>Anderson  Kabuya Lando </a:t>
            </a:r>
            <a:r>
              <a:rPr lang="pt-PT" dirty="0" smtClean="0"/>
              <a:t>------------------------------------------------------------------ </a:t>
            </a:r>
            <a:r>
              <a:rPr lang="pt-PT" dirty="0"/>
              <a:t>20838</a:t>
            </a:r>
            <a:endParaRPr lang="pt-BR" dirty="0"/>
          </a:p>
          <a:p>
            <a:pPr lvl="0"/>
            <a:r>
              <a:rPr lang="pt-PT" dirty="0"/>
              <a:t>Anilton  Torres Manuel Alfredo </a:t>
            </a:r>
            <a:r>
              <a:rPr lang="pt-PT" dirty="0" smtClean="0"/>
              <a:t>--------------------------------------------------------  </a:t>
            </a:r>
            <a:r>
              <a:rPr lang="pt-PT" dirty="0"/>
              <a:t>22983</a:t>
            </a:r>
            <a:endParaRPr lang="pt-BR" dirty="0"/>
          </a:p>
          <a:p>
            <a:pPr lvl="0"/>
            <a:r>
              <a:rPr lang="pt-PT" dirty="0"/>
              <a:t>Antonio Edwin Alexandre Ferreira </a:t>
            </a:r>
            <a:r>
              <a:rPr lang="pt-PT" dirty="0" smtClean="0"/>
              <a:t>---------------------------------------------------- </a:t>
            </a:r>
            <a:r>
              <a:rPr lang="pt-PT" dirty="0"/>
              <a:t>23049  </a:t>
            </a:r>
            <a:endParaRPr lang="pt-BR" dirty="0"/>
          </a:p>
          <a:p>
            <a:pPr marL="0" indent="0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937513" y="4856811"/>
            <a:ext cx="4151197" cy="1531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 smtClean="0"/>
              <a:t> </a:t>
            </a:r>
            <a:r>
              <a:rPr lang="pt-PT" sz="2000" b="1" dirty="0" smtClean="0">
                <a:solidFill>
                  <a:schemeClr val="tx1"/>
                </a:solidFill>
              </a:rPr>
              <a:t>Docente  _____________________________                                                                     </a:t>
            </a:r>
            <a:r>
              <a:rPr lang="pt-PT" sz="2000" b="1" dirty="0">
                <a:solidFill>
                  <a:schemeClr val="tx1"/>
                </a:solidFill>
              </a:rPr>
              <a:t>MSC. Hugo  Dias dos  Santos</a:t>
            </a:r>
            <a:endParaRPr lang="pt-BR" sz="2000" b="1" dirty="0">
              <a:solidFill>
                <a:schemeClr val="tx1"/>
              </a:solidFill>
            </a:endParaRPr>
          </a:p>
          <a:p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4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0851" y="5883275"/>
            <a:ext cx="225287" cy="636795"/>
          </a:xfrm>
        </p:spPr>
        <p:txBody>
          <a:bodyPr/>
          <a:lstStyle/>
          <a:p>
            <a:r>
              <a:rPr lang="en-US" sz="2000" dirty="0"/>
              <a:t>2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9787" y="751511"/>
            <a:ext cx="9603275" cy="99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kern="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INTRODUÇÃO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1880" y="2295362"/>
            <a:ext cx="111318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Um </a:t>
            </a:r>
            <a:r>
              <a:rPr lang="pt-PT" sz="2400" dirty="0" smtClean="0"/>
              <a:t>Sistema de Gestão</a:t>
            </a:r>
            <a:r>
              <a:rPr lang="pt-PT" sz="2400" dirty="0"/>
              <a:t> é um programa de computador que lhe ajuda a cuidar das atividades de </a:t>
            </a:r>
            <a:r>
              <a:rPr lang="pt-PT" sz="2400" dirty="0" smtClean="0"/>
              <a:t>uma </a:t>
            </a:r>
            <a:r>
              <a:rPr lang="pt-PT" sz="2400" dirty="0"/>
              <a:t>Institução. Ele é um software inteligente e que tem como objetivo facilitar as atividades do dia a dia, automatizando o máximo de processos quanto for possível</a:t>
            </a:r>
            <a:r>
              <a:rPr lang="pt-PT" sz="2400" dirty="0" smtClean="0"/>
              <a:t>.</a:t>
            </a:r>
          </a:p>
          <a:p>
            <a:pPr algn="just"/>
            <a:endParaRPr lang="pt-PT" sz="2000" dirty="0"/>
          </a:p>
          <a:p>
            <a:pPr algn="just"/>
            <a:r>
              <a:rPr lang="pt-PT" sz="2400" dirty="0"/>
              <a:t>Gestão </a:t>
            </a:r>
            <a:r>
              <a:rPr lang="pt-PT" sz="2400" dirty="0" smtClean="0"/>
              <a:t>Escolar permite </a:t>
            </a:r>
            <a:r>
              <a:rPr lang="pt-PT" sz="2400" dirty="0" smtClean="0"/>
              <a:t>administrar </a:t>
            </a:r>
            <a:r>
              <a:rPr lang="pt-PT" sz="2400" dirty="0"/>
              <a:t>o todo da escola. Isto quer dizer que a gestão busca atender as exigências de todos os setores que envolvem essas práticas, desde funcionários, estrutura física da escola até em relação aos pais e alunos e o clima destes com o ambiente educacional.</a:t>
            </a:r>
            <a:endParaRPr lang="pt-BR" sz="2400" dirty="0"/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12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3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kern="0" dirty="0">
                <a:effectLst>
                  <a:outerShdw sx="0" sy="0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</a:t>
            </a:r>
            <a:r>
              <a:rPr lang="pt-PT" b="1" kern="0" dirty="0">
                <a:effectLst>
                  <a:outerShdw sx="0" sy="0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pt-PT" b="1" kern="0" dirty="0">
                <a:effectLst>
                  <a:outerShdw sx="0" sy="0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6156" y="1454536"/>
            <a:ext cx="1109207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Objetivos Geral </a:t>
            </a: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fontAlgn="base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</a:pPr>
            <a:r>
              <a:rPr lang="pt-PT" sz="2400" dirty="0"/>
              <a:t>	</a:t>
            </a:r>
            <a:r>
              <a:rPr lang="pt-PT" sz="2400" dirty="0" smtClean="0"/>
              <a:t> </a:t>
            </a:r>
            <a:r>
              <a:rPr lang="pt-PT" sz="2400" dirty="0"/>
              <a:t>A Aplicação terá como objectivo a informatização do processo de cadastramento dos estudantes, lançamento de notas das disciplinas ,da parte dos docentes e posteriores visualizações por parte dos encarregados de educação dos alunos matriculados na instituição .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6652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593692" y="6115094"/>
            <a:ext cx="764215" cy="365125"/>
          </a:xfrm>
        </p:spPr>
        <p:txBody>
          <a:bodyPr/>
          <a:lstStyle/>
          <a:p>
            <a:r>
              <a:rPr lang="en-US" sz="2000" dirty="0" smtClean="0"/>
              <a:t>4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56612" y="259040"/>
            <a:ext cx="523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8574" y="1217241"/>
            <a:ext cx="104514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800" dirty="0"/>
              <a:t>Deve ser produzido um site Web revista onde deverá constar as informações da instituição</a:t>
            </a:r>
            <a:r>
              <a:rPr lang="pt-PT" sz="28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Cadastrar </a:t>
            </a:r>
            <a:r>
              <a:rPr lang="pt-PT" sz="2800" dirty="0"/>
              <a:t>todas as disciplinas das classes existente na instituição</a:t>
            </a:r>
            <a:r>
              <a:rPr lang="pt-PT" sz="28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Cadastrar </a:t>
            </a:r>
            <a:r>
              <a:rPr lang="pt-PT" sz="2800" dirty="0"/>
              <a:t>todos os Professores, sem esquecer que um Professor pode leccionar várias cadeiras na mesma classe ou em classes diferentes</a:t>
            </a:r>
            <a:r>
              <a:rPr lang="pt-PT" sz="28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Cada </a:t>
            </a:r>
            <a:r>
              <a:rPr lang="pt-PT" sz="2800" dirty="0"/>
              <a:t>Estudante, Professor, Dr. Geral, Dr. Académico e a Secretaria devem ter uma conta na qual deve constar as principais informações para cada</a:t>
            </a:r>
            <a:r>
              <a:rPr lang="pt-PT" sz="28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Sempre </a:t>
            </a:r>
            <a:r>
              <a:rPr lang="pt-PT" sz="2800" dirty="0"/>
              <a:t>que um Professor lançar uma ou mais notas de uma disciplina deve estar imediatamente disponíveis na conta de cada aluno para todas as classes</a:t>
            </a:r>
            <a:r>
              <a:rPr lang="pt-PT" sz="28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O </a:t>
            </a:r>
            <a:r>
              <a:rPr lang="pt-PT" sz="2800" dirty="0"/>
              <a:t>sistema deve ainda permitir que um professor ou o Dr. Académico faça pesquisa de informações correspondente a um estudante.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670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830432" y="437881"/>
            <a:ext cx="8689976" cy="989525"/>
          </a:xfrm>
        </p:spPr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5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759854" y="1991735"/>
            <a:ext cx="10831132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800"/>
              </a:spcAft>
            </a:pPr>
            <a:r>
              <a:rPr lang="pt-PT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Trata-se 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um Sistema de gestao escolar, cujo o foco principal é a gerencia das actividades realizadas na instituicao, como: Gestao de funcionario, Alunos e Notas. Onde: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Direitor Geral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Vai cadastrar os funcionarios no sistema, afectar turma e disciplinas , Matricular, Listar Alunos;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Direitor Academico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Cadastrar os Professor, Afectar Turma e Disciplinas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Secretário: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Matricular, Listar Alunos;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Listar Alunos, Lançar Notas;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Alunos:</a:t>
            </a:r>
            <a:r>
              <a:rPr lang="pt-PT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 Informaçoes, Ver Notas;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360609"/>
            <a:ext cx="10364451" cy="48939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732952" y="6308277"/>
            <a:ext cx="764215" cy="365125"/>
          </a:xfrm>
        </p:spPr>
        <p:txBody>
          <a:bodyPr/>
          <a:lstStyle/>
          <a:p>
            <a:r>
              <a:rPr lang="en-US" sz="2000" dirty="0"/>
              <a:t>5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82426"/>
              </p:ext>
            </p:extLst>
          </p:nvPr>
        </p:nvGraphicFramePr>
        <p:xfrm>
          <a:off x="399246" y="1182432"/>
          <a:ext cx="11037785" cy="5024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Código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Referencia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permitir o Registo de funcionários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8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gerar Declaração com notas de a.cordo a necessidade do aluno (Classe)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gerar Declaração sem notas de acordo a necessidade do aluno (efeitos: Trabalho, Passaport, etc.)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permitir o registro das notas dos aluno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permitir o Controle de Pagamento de Propina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permitir a matricula e confirmação de estudante bem como registrar a data de matricula e confirmação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RF07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400" dirty="0">
                          <a:effectLst/>
                        </a:rPr>
                        <a:t>O Sistema deve permitir o registro de alunos.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Essencial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7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56198" y="888643"/>
            <a:ext cx="10364451" cy="48939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18983"/>
              </p:ext>
            </p:extLst>
          </p:nvPr>
        </p:nvGraphicFramePr>
        <p:xfrm>
          <a:off x="499057" y="1839062"/>
          <a:ext cx="10678732" cy="3580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4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Código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Tipo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200">
                          <a:effectLst/>
                        </a:rPr>
                        <a:t>Descrição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RNF01</a:t>
                      </a:r>
                      <a:endParaRPr lang="pt-BR" sz="240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Usabilidade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O Sistema deve ter uma interface (GUI) de interação com o usuário.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800">
                          <a:effectLst/>
                        </a:rPr>
                        <a:t>RNF02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Desempenho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O Sistema terá um tempo de resposta muito curto  dependendo do navegador a ser utilizado.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800">
                          <a:effectLst/>
                        </a:rPr>
                        <a:t>RNF03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Desempenho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800" dirty="0">
                          <a:effectLst/>
                        </a:rPr>
                        <a:t>O Sistema deve ter um banco dedados desenvolvido no SGBD MySql.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800">
                          <a:effectLst/>
                        </a:rPr>
                        <a:t>RNF04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Desempenho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800" dirty="0">
                          <a:effectLst/>
                        </a:rPr>
                        <a:t>O Sistema deve ser desenvolvido em PHP. 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6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/>
              <a:t>8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89620" y="3087253"/>
            <a:ext cx="10364451" cy="489398"/>
          </a:xfrm>
        </p:spPr>
        <p:txBody>
          <a:bodyPr>
            <a:noAutofit/>
          </a:bodyPr>
          <a:lstStyle/>
          <a:p>
            <a:r>
              <a:rPr lang="pt-BR" sz="6000" dirty="0" smtClean="0"/>
              <a:t>Diagrama de casos de uso</a:t>
            </a:r>
            <a:endParaRPr lang="pt-BR" sz="6000" dirty="0"/>
          </a:p>
        </p:txBody>
      </p:sp>
      <p:pic>
        <p:nvPicPr>
          <p:cNvPr id="6" name="Imagem 5" descr="D:\MATERIAS DO 3º ANO\2º SEMESTRE\Administração de Base de Dados\Trabalho de Administração de Base de Dados(Colegio)\Casos de usos\use case Origin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5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0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68</TotalTime>
  <Words>582</Words>
  <Application>Microsoft Office PowerPoint</Application>
  <PresentationFormat>Ecrã Panorâmico</PresentationFormat>
  <Paragraphs>98</Paragraphs>
  <Slides>14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Tw Cen MT</vt:lpstr>
      <vt:lpstr>Gotícula</vt:lpstr>
      <vt:lpstr>Apresentação do PowerPoint</vt:lpstr>
      <vt:lpstr>Apresentação do PowerPoint</vt:lpstr>
      <vt:lpstr>Apresentação do PowerPoint</vt:lpstr>
      <vt:lpstr>Objetivos  </vt:lpstr>
      <vt:lpstr>Apresentação do PowerPoint</vt:lpstr>
      <vt:lpstr>Descrição do Sistema</vt:lpstr>
      <vt:lpstr>Requisitos Funcionais</vt:lpstr>
      <vt:lpstr>Requisitos NÃO Funcionais</vt:lpstr>
      <vt:lpstr>Diagrama de casos de uso</vt:lpstr>
      <vt:lpstr>Modelo entidade relacional</vt:lpstr>
      <vt:lpstr>DIAGRAMA DE CLASSES </vt:lpstr>
      <vt:lpstr>ARQUITETURA DO SISTEMA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EdmilsonTito</dc:creator>
  <cp:lastModifiedBy>Paulo Kabuya Lando</cp:lastModifiedBy>
  <cp:revision>13</cp:revision>
  <dcterms:created xsi:type="dcterms:W3CDTF">2017-11-06T17:44:19Z</dcterms:created>
  <dcterms:modified xsi:type="dcterms:W3CDTF">2017-11-07T07:23:10Z</dcterms:modified>
</cp:coreProperties>
</file>