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57AB27"/>
    <a:srgbClr val="FFED00"/>
    <a:srgbClr val="CC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>
        <p:scale>
          <a:sx n="125" d="100"/>
          <a:sy n="125" d="100"/>
        </p:scale>
        <p:origin x="245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4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6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2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68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8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1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6D65-0BF6-4829-9CF4-5C0EFE96F857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42BE-3BB3-499F-9BF1-5C2C93D834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4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/>
          <p:cNvGrpSpPr/>
          <p:nvPr/>
        </p:nvGrpSpPr>
        <p:grpSpPr>
          <a:xfrm>
            <a:off x="354424" y="368391"/>
            <a:ext cx="3600000" cy="3600000"/>
            <a:chOff x="2080470" y="1140901"/>
            <a:chExt cx="3600000" cy="3600000"/>
          </a:xfrm>
        </p:grpSpPr>
        <p:sp>
          <p:nvSpPr>
            <p:cNvPr id="68" name="Rechteck: abgerundete Ecken 67"/>
            <p:cNvSpPr/>
            <p:nvPr/>
          </p:nvSpPr>
          <p:spPr>
            <a:xfrm>
              <a:off x="2080470" y="1140901"/>
              <a:ext cx="3600000" cy="3600000"/>
            </a:xfrm>
            <a:prstGeom prst="roundRect">
              <a:avLst>
                <a:gd name="adj" fmla="val 18993"/>
              </a:avLst>
            </a:prstGeom>
            <a:noFill/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249429" y="3683580"/>
              <a:ext cx="576000" cy="576000"/>
            </a:xfrm>
            <a:prstGeom prst="ellipse">
              <a:avLst/>
            </a:prstGeom>
            <a:solidFill>
              <a:srgbClr val="57AB27"/>
            </a:solidFill>
            <a:ln w="38100">
              <a:solidFill>
                <a:srgbClr val="57AB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944601" y="3683580"/>
              <a:ext cx="576000" cy="576000"/>
            </a:xfrm>
            <a:prstGeom prst="ellipse">
              <a:avLst/>
            </a:prstGeom>
            <a:solidFill>
              <a:srgbClr val="FFED00"/>
            </a:solidFill>
            <a:ln w="38100">
              <a:solidFill>
                <a:srgbClr val="FFE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2554257" y="3683580"/>
              <a:ext cx="576000" cy="576000"/>
            </a:xfrm>
            <a:prstGeom prst="ellipse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>
              <a:off x="4639773" y="3683580"/>
              <a:ext cx="576000" cy="576000"/>
            </a:xfrm>
            <a:prstGeom prst="ellipse">
              <a:avLst/>
            </a:prstGeom>
            <a:solidFill>
              <a:srgbClr val="CC071E"/>
            </a:solidFill>
            <a:ln w="38100">
              <a:solidFill>
                <a:srgbClr val="CC0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4639773" y="3022248"/>
              <a:ext cx="576000" cy="576000"/>
            </a:xfrm>
            <a:prstGeom prst="ellipse">
              <a:avLst/>
            </a:prstGeom>
            <a:solidFill>
              <a:srgbClr val="CC071E"/>
            </a:solidFill>
            <a:ln w="38100">
              <a:solidFill>
                <a:srgbClr val="CC0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3944601" y="3022248"/>
              <a:ext cx="576000" cy="576000"/>
            </a:xfrm>
            <a:prstGeom prst="ellipse">
              <a:avLst/>
            </a:prstGeom>
            <a:solidFill>
              <a:srgbClr val="FFED00"/>
            </a:solidFill>
            <a:ln w="38100">
              <a:solidFill>
                <a:srgbClr val="FFE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3249429" y="3022248"/>
              <a:ext cx="576000" cy="576000"/>
            </a:xfrm>
            <a:prstGeom prst="ellipse">
              <a:avLst/>
            </a:prstGeom>
            <a:solidFill>
              <a:srgbClr val="57AB27"/>
            </a:solidFill>
            <a:ln w="38100">
              <a:solidFill>
                <a:srgbClr val="57AB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2554257" y="3022248"/>
              <a:ext cx="576000" cy="576000"/>
            </a:xfrm>
            <a:prstGeom prst="ellipse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639773" y="2360916"/>
              <a:ext cx="576000" cy="576000"/>
            </a:xfrm>
            <a:prstGeom prst="ellipse">
              <a:avLst/>
            </a:prstGeom>
            <a:solidFill>
              <a:srgbClr val="CC071E"/>
            </a:solidFill>
            <a:ln w="38100">
              <a:solidFill>
                <a:srgbClr val="CC0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3249429" y="2360916"/>
              <a:ext cx="576000" cy="576000"/>
            </a:xfrm>
            <a:prstGeom prst="ellipse">
              <a:avLst/>
            </a:prstGeom>
            <a:solidFill>
              <a:srgbClr val="57AB27"/>
            </a:solidFill>
            <a:ln w="38100">
              <a:solidFill>
                <a:srgbClr val="57AB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2554257" y="2360916"/>
              <a:ext cx="576000" cy="576000"/>
            </a:xfrm>
            <a:prstGeom prst="ellipse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2554257" y="1699584"/>
              <a:ext cx="576000" cy="576000"/>
            </a:xfrm>
            <a:prstGeom prst="ellipse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>
              <a:off x="3249429" y="1699584"/>
              <a:ext cx="576000" cy="576000"/>
            </a:xfrm>
            <a:prstGeom prst="ellipse">
              <a:avLst/>
            </a:prstGeom>
            <a:solidFill>
              <a:srgbClr val="57AB27"/>
            </a:solidFill>
            <a:ln w="38100">
              <a:solidFill>
                <a:srgbClr val="57AB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818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Igor</dc:creator>
  <cp:lastModifiedBy>Igor</cp:lastModifiedBy>
  <cp:revision>3</cp:revision>
  <dcterms:created xsi:type="dcterms:W3CDTF">2017-01-24T21:12:29Z</dcterms:created>
  <dcterms:modified xsi:type="dcterms:W3CDTF">2017-01-24T21:27:41Z</dcterms:modified>
</cp:coreProperties>
</file>