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73" r:id="rId3"/>
    <p:sldId id="274" r:id="rId4"/>
    <p:sldId id="269" r:id="rId5"/>
    <p:sldId id="271" r:id="rId6"/>
    <p:sldId id="270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61DF38-4F9F-4117-8E9D-E46D5B583FC7}" v="24" dt="2023-02-21T05:17:18.703"/>
    <p1510:client id="{3BAC2F8B-F6A9-46B6-A402-0BF080586B9A}" v="502" dt="2023-02-21T04:12:04.680"/>
    <p1510:client id="{4E614B70-840F-4265-9E34-05741C2666E7}" v="88" dt="2023-02-22T02:57:19.495"/>
    <p1510:client id="{6DEB2FCC-E8FD-4116-9AAD-BAEBBA737673}" v="372" dt="2023-02-21T02:59:21.112"/>
    <p1510:client id="{8D4F969F-B854-42CA-B64E-64DF23E3133D}" v="216" dt="2023-02-20T14:40:16.3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2/21/2023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80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37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9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2/21/2023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52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8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56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0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1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3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4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3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2/21/2023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062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87" r:id="rId8"/>
    <p:sldLayoutId id="2147483788" r:id="rId9"/>
    <p:sldLayoutId id="2147483789" r:id="rId10"/>
    <p:sldLayoutId id="214748379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3270F7F-9EBC-E8EF-BDDF-645538819C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5179" r="1259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5654" y="565846"/>
            <a:ext cx="5274429" cy="375514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>
                <a:solidFill>
                  <a:srgbClr val="FFFFFF"/>
                </a:solidFill>
              </a:rPr>
              <a:t>ARTIEZ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5654" y="4456143"/>
            <a:ext cx="4958128" cy="1765055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>
                <a:solidFill>
                  <a:srgbClr val="FFFFFF"/>
                </a:solidFill>
              </a:rPr>
              <a:t>Online Art Gallery</a:t>
            </a:r>
          </a:p>
          <a:p>
            <a:pPr algn="l"/>
            <a:endParaRPr lang="en-US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05C581-3E86-4ADD-9EDD-5FA87B461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376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4" descr="A picture containing person, person, indoor&#10;&#10;Description automatically generated">
            <a:extLst>
              <a:ext uri="{FF2B5EF4-FFF2-40B4-BE49-F238E27FC236}">
                <a16:creationId xmlns:a16="http://schemas.microsoft.com/office/drawing/2014/main" id="{267E7149-CAB0-7DA3-5212-53F212E3CD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6018" r="-1" b="9391"/>
          <a:stretch/>
        </p:blipFill>
        <p:spPr>
          <a:xfrm>
            <a:off x="21" y="10"/>
            <a:ext cx="12188932" cy="685661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4672714-67D2-40D0-B961-A7438FE9C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5A1C471-1402-4BD1-8617-F5D9B7EB1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CCA9701-8B9C-4D7A-AE5B-DD505C968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EA8F09-46D6-B94F-14FF-3B7A76F2D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557" y="-754802"/>
            <a:ext cx="9774619" cy="2474333"/>
          </a:xfrm>
        </p:spPr>
        <p:txBody>
          <a:bodyPr anchor="b">
            <a:norm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ea typeface="+mj-lt"/>
                <a:cs typeface="+mj-lt"/>
              </a:rPr>
              <a:t>GROUP MEMBERS</a:t>
            </a:r>
            <a:endParaRPr lang="en-US">
              <a:solidFill>
                <a:srgbClr val="FFFFFF"/>
              </a:solidFill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ECABE-4656-41B2-35C7-315A070AE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938" y="2451338"/>
            <a:ext cx="9954076" cy="25146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rgbClr val="FFFFFF"/>
                </a:solidFill>
                <a:ea typeface="+mn-lt"/>
                <a:cs typeface="+mn-lt"/>
              </a:rPr>
              <a:t>William </a:t>
            </a:r>
            <a:r>
              <a:rPr lang="en-US" sz="3600" dirty="0" err="1">
                <a:solidFill>
                  <a:srgbClr val="FFFFFF"/>
                </a:solidFill>
                <a:ea typeface="+mn-lt"/>
                <a:cs typeface="+mn-lt"/>
              </a:rPr>
              <a:t>Corotan</a:t>
            </a:r>
            <a:endParaRPr lang="en-US" sz="3600"/>
          </a:p>
          <a:p>
            <a:pPr marL="0" indent="0" algn="ctr">
              <a:buNone/>
            </a:pPr>
            <a:r>
              <a:rPr lang="en-US" sz="3600" dirty="0">
                <a:solidFill>
                  <a:srgbClr val="FFFFFF"/>
                </a:solidFill>
                <a:ea typeface="+mn-lt"/>
                <a:cs typeface="+mn-lt"/>
              </a:rPr>
              <a:t>Omar Tan </a:t>
            </a:r>
          </a:p>
          <a:p>
            <a:pPr marL="0" indent="0" algn="ctr">
              <a:buNone/>
            </a:pPr>
            <a:r>
              <a:rPr lang="en-US" sz="3600" dirty="0" err="1">
                <a:solidFill>
                  <a:srgbClr val="FFFFFF"/>
                </a:solidFill>
                <a:ea typeface="+mn-lt"/>
                <a:cs typeface="+mn-lt"/>
              </a:rPr>
              <a:t>Ramuel</a:t>
            </a:r>
            <a:r>
              <a:rPr lang="en-US" sz="3600" dirty="0">
                <a:solidFill>
                  <a:srgbClr val="FFFFFF"/>
                </a:solidFill>
                <a:ea typeface="+mn-lt"/>
                <a:cs typeface="+mn-lt"/>
              </a:rPr>
              <a:t> Deluna 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rgbClr val="FFFFFF"/>
                </a:solidFill>
                <a:ea typeface="+mn-lt"/>
                <a:cs typeface="+mn-lt"/>
              </a:rPr>
              <a:t>Elias </a:t>
            </a:r>
            <a:r>
              <a:rPr lang="en-US" sz="3600" dirty="0" err="1">
                <a:solidFill>
                  <a:srgbClr val="FFFFFF"/>
                </a:solidFill>
                <a:ea typeface="+mn-lt"/>
                <a:cs typeface="+mn-lt"/>
              </a:rPr>
              <a:t>Sapungen</a:t>
            </a:r>
            <a:endParaRPr lang="en-US" sz="3600" dirty="0" err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624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61C53-86CB-46C7-1725-C33C2EBE1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18" y="181829"/>
            <a:ext cx="10895106" cy="1325563"/>
          </a:xfrm>
        </p:spPr>
        <p:txBody>
          <a:bodyPr/>
          <a:lstStyle/>
          <a:p>
            <a:r>
              <a:rPr lang="en-US" dirty="0">
                <a:cs typeface="Sabon Next LT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CEEE0-DA0A-AAA6-59FE-7B09A50C6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315" y="1555312"/>
            <a:ext cx="11274612" cy="419576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Promote the arts and provide a space for artists to showcase their work to a wider audience.</a:t>
            </a:r>
          </a:p>
          <a:p>
            <a:r>
              <a:rPr lang="en-US" dirty="0">
                <a:ea typeface="+mn-lt"/>
                <a:cs typeface="+mn-lt"/>
              </a:rPr>
              <a:t>Connect artists with potential buyers and collectors who are interested in purchasing their work.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Ensure a high-quality experience for both artists and buyers, with a user-friendly interface, clear navigation, and professional presentation of the artwork.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Encourage innovation in the arts, by providing opportunities for emerging artists to showcase their work and promoting experimentation and new forms of artistic expression.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455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02902EBE-3F98-1EA5-C582-9CF241BCBE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l="5181" r="12601" b="1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9632603-447F-4389-863D-9820DB991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54F4BB5-9639-4525-A748-2B2D8FDB1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D9AF55E-83EF-4A42-A236-590299A7B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6CE726-24E8-7CB9-5974-B60EBF3CF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744909"/>
            <a:ext cx="10190071" cy="31458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PROCESS FLOW</a:t>
            </a:r>
          </a:p>
        </p:txBody>
      </p:sp>
    </p:spTree>
    <p:extLst>
      <p:ext uri="{BB962C8B-B14F-4D97-AF65-F5344CB8AC3E}">
        <p14:creationId xmlns:p14="http://schemas.microsoft.com/office/powerpoint/2010/main" val="341637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97DBB-AD7A-6BE3-4255-EA5565838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82" y="6326"/>
            <a:ext cx="10895106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09FE1710-08CA-E7D8-AF1A-FCD56DEDD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5951" y="209791"/>
            <a:ext cx="6620023" cy="6582403"/>
          </a:xfrm>
        </p:spPr>
      </p:pic>
    </p:spTree>
    <p:extLst>
      <p:ext uri="{BB962C8B-B14F-4D97-AF65-F5344CB8AC3E}">
        <p14:creationId xmlns:p14="http://schemas.microsoft.com/office/powerpoint/2010/main" val="1813735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5146A-6475-672F-9E6F-B9647AE32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81" y="6326"/>
            <a:ext cx="11274612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Graphic 3">
            <a:extLst>
              <a:ext uri="{FF2B5EF4-FFF2-40B4-BE49-F238E27FC236}">
                <a16:creationId xmlns:a16="http://schemas.microsoft.com/office/drawing/2014/main" id="{4811B224-F0F2-EB79-5914-E2417DEA6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65607" y="365184"/>
            <a:ext cx="5221502" cy="638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46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E2EFF-DE64-A8FA-E514-9E7EDD62F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cs typeface="Sabon Next LT"/>
              </a:rPr>
              <a:t>WEBSITE DEVELOPMENT PLAN</a:t>
            </a:r>
            <a:endParaRPr lang="en-US" sz="4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35AFA2-34CC-65C2-5F66-8CB170312A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9118919"/>
              </p:ext>
            </p:extLst>
          </p:nvPr>
        </p:nvGraphicFramePr>
        <p:xfrm>
          <a:off x="170793" y="1957551"/>
          <a:ext cx="11545470" cy="4307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225">
                  <a:extLst>
                    <a:ext uri="{9D8B030D-6E8A-4147-A177-3AD203B41FA5}">
                      <a16:colId xmlns:a16="http://schemas.microsoft.com/office/drawing/2014/main" val="3765596521"/>
                    </a:ext>
                  </a:extLst>
                </a:gridCol>
                <a:gridCol w="1296651">
                  <a:extLst>
                    <a:ext uri="{9D8B030D-6E8A-4147-A177-3AD203B41FA5}">
                      <a16:colId xmlns:a16="http://schemas.microsoft.com/office/drawing/2014/main" val="2635093498"/>
                    </a:ext>
                  </a:extLst>
                </a:gridCol>
                <a:gridCol w="1432033">
                  <a:extLst>
                    <a:ext uri="{9D8B030D-6E8A-4147-A177-3AD203B41FA5}">
                      <a16:colId xmlns:a16="http://schemas.microsoft.com/office/drawing/2014/main" val="1641455704"/>
                    </a:ext>
                  </a:extLst>
                </a:gridCol>
                <a:gridCol w="1523998">
                  <a:extLst>
                    <a:ext uri="{9D8B030D-6E8A-4147-A177-3AD203B41FA5}">
                      <a16:colId xmlns:a16="http://schemas.microsoft.com/office/drawing/2014/main" val="482138504"/>
                    </a:ext>
                  </a:extLst>
                </a:gridCol>
                <a:gridCol w="1523998">
                  <a:extLst>
                    <a:ext uri="{9D8B030D-6E8A-4147-A177-3AD203B41FA5}">
                      <a16:colId xmlns:a16="http://schemas.microsoft.com/office/drawing/2014/main" val="3315346678"/>
                    </a:ext>
                  </a:extLst>
                </a:gridCol>
                <a:gridCol w="1537137">
                  <a:extLst>
                    <a:ext uri="{9D8B030D-6E8A-4147-A177-3AD203B41FA5}">
                      <a16:colId xmlns:a16="http://schemas.microsoft.com/office/drawing/2014/main" val="1168353846"/>
                    </a:ext>
                  </a:extLst>
                </a:gridCol>
                <a:gridCol w="1445172">
                  <a:extLst>
                    <a:ext uri="{9D8B030D-6E8A-4147-A177-3AD203B41FA5}">
                      <a16:colId xmlns:a16="http://schemas.microsoft.com/office/drawing/2014/main" val="3476938288"/>
                    </a:ext>
                  </a:extLst>
                </a:gridCol>
                <a:gridCol w="1478256">
                  <a:extLst>
                    <a:ext uri="{9D8B030D-6E8A-4147-A177-3AD203B41FA5}">
                      <a16:colId xmlns:a16="http://schemas.microsoft.com/office/drawing/2014/main" val="2325523938"/>
                    </a:ext>
                  </a:extLst>
                </a:gridCol>
              </a:tblGrid>
              <a:tr h="780445">
                <a:tc>
                  <a:txBody>
                    <a:bodyPr/>
                    <a:lstStyle/>
                    <a:p>
                      <a:r>
                        <a:rPr lang="en-US" sz="1800" dirty="0"/>
                        <a:t>TASK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/>
                        <a:t>JAN-23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JAN-25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JAN-28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FEB-3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FEB-18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853009"/>
                  </a:ext>
                </a:extLst>
              </a:tr>
              <a:tr h="690394">
                <a:tc>
                  <a:txBody>
                    <a:bodyPr/>
                    <a:lstStyle/>
                    <a:p>
                      <a:endParaRPr lang="en-US" sz="1400" b="1" dirty="0"/>
                    </a:p>
                    <a:p>
                      <a:pPr lvl="0">
                        <a:buNone/>
                      </a:pPr>
                      <a:r>
                        <a:rPr lang="en-US" sz="1400" b="1" dirty="0"/>
                        <a:t>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266252"/>
                  </a:ext>
                </a:extLst>
              </a:tr>
              <a:tr h="720410">
                <a:tc>
                  <a:txBody>
                    <a:bodyPr/>
                    <a:lstStyle/>
                    <a:p>
                      <a:endParaRPr lang="en-US" sz="1400" b="1" dirty="0"/>
                    </a:p>
                    <a:p>
                      <a:pPr lvl="0">
                        <a:buNone/>
                      </a:pPr>
                      <a:r>
                        <a:rPr lang="en-US" sz="1400" b="1" dirty="0"/>
                        <a:t>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581024"/>
                  </a:ext>
                </a:extLst>
              </a:tr>
              <a:tr h="675385">
                <a:tc>
                  <a:txBody>
                    <a:bodyPr/>
                    <a:lstStyle/>
                    <a:p>
                      <a:endParaRPr lang="en-US" sz="1400" b="1" dirty="0"/>
                    </a:p>
                    <a:p>
                      <a:pPr lvl="0">
                        <a:buNone/>
                      </a:pPr>
                      <a:r>
                        <a:rPr lang="en-US" sz="1400" b="1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917356"/>
                  </a:ext>
                </a:extLst>
              </a:tr>
              <a:tr h="705403">
                <a:tc>
                  <a:txBody>
                    <a:bodyPr/>
                    <a:lstStyle/>
                    <a:p>
                      <a:endParaRPr lang="en-US" sz="1400" b="1" dirty="0"/>
                    </a:p>
                    <a:p>
                      <a:pPr lvl="0">
                        <a:buNone/>
                      </a:pPr>
                      <a:r>
                        <a:rPr lang="en-US" sz="1400" b="1" dirty="0"/>
                        <a:t>BACK-END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34121"/>
                  </a:ext>
                </a:extLst>
              </a:tr>
              <a:tr h="735419">
                <a:tc>
                  <a:txBody>
                    <a:bodyPr/>
                    <a:lstStyle/>
                    <a:p>
                      <a:endParaRPr lang="en-US" sz="1400" b="1" dirty="0"/>
                    </a:p>
                    <a:p>
                      <a:pPr lvl="0">
                        <a:buNone/>
                      </a:pPr>
                      <a:r>
                        <a:rPr lang="en-US" sz="1400" b="1" dirty="0"/>
                        <a:t>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549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900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6A82057-035F-2D74-C7DB-EB6FBE7E2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 amt="60000"/>
          </a:blip>
          <a:srcRect l="5181" r="12601" b="1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9632603-447F-4389-863D-9820DB991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54F4BB5-9639-4525-A748-2B2D8FDB1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D9AF55E-83EF-4A42-A236-590299A7B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00744E-FCC8-62C4-FC00-284C3F3C3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989324"/>
            <a:ext cx="10190071" cy="31458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>
                <a:solidFill>
                  <a:srgbClr val="FFFFFF"/>
                </a:solidFill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554464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6E289-67C9-B6BF-4B35-E6931C074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cs typeface="Sabon Next LT"/>
              </a:rPr>
              <a:t>FUTURE PLAN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285BC-6226-A9DC-8ADC-F4D15E5CC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83454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DappledVTI</vt:lpstr>
      <vt:lpstr>ARTIEZ</vt:lpstr>
      <vt:lpstr>GROUP MEMBERS</vt:lpstr>
      <vt:lpstr>OBJECTIVES</vt:lpstr>
      <vt:lpstr>PROCESS FLOW</vt:lpstr>
      <vt:lpstr>PowerPoint Presentation</vt:lpstr>
      <vt:lpstr>PowerPoint Presentation</vt:lpstr>
      <vt:lpstr>WEBSITE DEVELOPMENT PLAN</vt:lpstr>
      <vt:lpstr>LIVE DEMO</vt:lpstr>
      <vt:lpstr>FUTURE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502</cp:revision>
  <dcterms:created xsi:type="dcterms:W3CDTF">2023-02-20T13:49:48Z</dcterms:created>
  <dcterms:modified xsi:type="dcterms:W3CDTF">2023-02-22T02:57:43Z</dcterms:modified>
</cp:coreProperties>
</file>