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24" r:id="rId3"/>
    <p:sldId id="333" r:id="rId4"/>
    <p:sldId id="360" r:id="rId5"/>
    <p:sldId id="361" r:id="rId6"/>
    <p:sldId id="372" r:id="rId7"/>
    <p:sldId id="362" r:id="rId8"/>
    <p:sldId id="363" r:id="rId9"/>
    <p:sldId id="364" r:id="rId10"/>
    <p:sldId id="365" r:id="rId11"/>
    <p:sldId id="367" r:id="rId12"/>
    <p:sldId id="366" r:id="rId13"/>
    <p:sldId id="368" r:id="rId14"/>
    <p:sldId id="383" r:id="rId15"/>
    <p:sldId id="369" r:id="rId16"/>
    <p:sldId id="384" r:id="rId17"/>
    <p:sldId id="370" r:id="rId18"/>
    <p:sldId id="371" r:id="rId19"/>
    <p:sldId id="373" r:id="rId20"/>
    <p:sldId id="374" r:id="rId21"/>
    <p:sldId id="376" r:id="rId22"/>
    <p:sldId id="377" r:id="rId23"/>
    <p:sldId id="386" r:id="rId24"/>
    <p:sldId id="379" r:id="rId25"/>
    <p:sldId id="385" r:id="rId26"/>
    <p:sldId id="380" r:id="rId27"/>
    <p:sldId id="378" r:id="rId28"/>
    <p:sldId id="381" r:id="rId29"/>
    <p:sldId id="382" r:id="rId30"/>
    <p:sldId id="26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EEB"/>
    <a:srgbClr val="C00000"/>
    <a:srgbClr val="00B0F0"/>
    <a:srgbClr val="0000FF"/>
    <a:srgbClr val="17406D"/>
    <a:srgbClr val="00FF00"/>
    <a:srgbClr val="FF7F0D"/>
    <a:srgbClr val="1E76B4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9" autoAdjust="0"/>
    <p:restoredTop sz="74232" autoAdjust="0"/>
  </p:normalViewPr>
  <p:slideViewPr>
    <p:cSldViewPr snapToGrid="0">
      <p:cViewPr varScale="1">
        <p:scale>
          <a:sx n="81" d="100"/>
          <a:sy n="81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성현" userId="a72842a9-8b63-40d5-8f21-f066c9bb9c75" providerId="ADAL" clId="{3B8B3087-723E-4C92-83A6-A11951D86F5D}"/>
    <pc:docChg chg="undo custSel addSld delSld modSld sldOrd">
      <pc:chgData name="최성현" userId="a72842a9-8b63-40d5-8f21-f066c9bb9c75" providerId="ADAL" clId="{3B8B3087-723E-4C92-83A6-A11951D86F5D}" dt="2024-01-11T09:55:58.209" v="24792"/>
      <pc:docMkLst>
        <pc:docMk/>
      </pc:docMkLst>
      <pc:sldChg chg="modSp mod modNotesTx">
        <pc:chgData name="최성현" userId="a72842a9-8b63-40d5-8f21-f066c9bb9c75" providerId="ADAL" clId="{3B8B3087-723E-4C92-83A6-A11951D86F5D}" dt="2024-01-11T08:26:49.636" v="12707" actId="20577"/>
        <pc:sldMkLst>
          <pc:docMk/>
          <pc:sldMk cId="3062394027" sldId="256"/>
        </pc:sldMkLst>
        <pc:spChg chg="mod">
          <ac:chgData name="최성현" userId="a72842a9-8b63-40d5-8f21-f066c9bb9c75" providerId="ADAL" clId="{3B8B3087-723E-4C92-83A6-A11951D86F5D}" dt="2024-01-10T17:18:04.431" v="6932" actId="20577"/>
          <ac:spMkLst>
            <pc:docMk/>
            <pc:sldMk cId="3062394027" sldId="256"/>
            <ac:spMk id="3" creationId="{FF4DF1DE-8639-41C8-80E8-B20BE01452FE}"/>
          </ac:spMkLst>
        </pc:spChg>
        <pc:spChg chg="mod">
          <ac:chgData name="최성현" userId="a72842a9-8b63-40d5-8f21-f066c9bb9c75" providerId="ADAL" clId="{3B8B3087-723E-4C92-83A6-A11951D86F5D}" dt="2024-01-10T17:18:13.682" v="6934" actId="20577"/>
          <ac:spMkLst>
            <pc:docMk/>
            <pc:sldMk cId="3062394027" sldId="256"/>
            <ac:spMk id="4" creationId="{11445C8C-9B28-447F-A591-D0317F1CDA94}"/>
          </ac:spMkLst>
        </pc:spChg>
      </pc:sldChg>
      <pc:sldChg chg="modSp mod">
        <pc:chgData name="최성현" userId="a72842a9-8b63-40d5-8f21-f066c9bb9c75" providerId="ADAL" clId="{3B8B3087-723E-4C92-83A6-A11951D86F5D}" dt="2024-01-10T07:48:52.919" v="401" actId="20577"/>
        <pc:sldMkLst>
          <pc:docMk/>
          <pc:sldMk cId="77537028" sldId="263"/>
        </pc:sldMkLst>
        <pc:spChg chg="mod">
          <ac:chgData name="최성현" userId="a72842a9-8b63-40d5-8f21-f066c9bb9c75" providerId="ADAL" clId="{3B8B3087-723E-4C92-83A6-A11951D86F5D}" dt="2024-01-10T07:48:52.919" v="401" actId="20577"/>
          <ac:spMkLst>
            <pc:docMk/>
            <pc:sldMk cId="77537028" sldId="263"/>
            <ac:spMk id="4" creationId="{11445C8C-9B28-447F-A591-D0317F1CDA94}"/>
          </ac:spMkLst>
        </pc:spChg>
      </pc:sldChg>
      <pc:sldChg chg="modSp mod modNotesTx">
        <pc:chgData name="최성현" userId="a72842a9-8b63-40d5-8f21-f066c9bb9c75" providerId="ADAL" clId="{3B8B3087-723E-4C92-83A6-A11951D86F5D}" dt="2024-01-11T08:27:56.437" v="13267" actId="20577"/>
        <pc:sldMkLst>
          <pc:docMk/>
          <pc:sldMk cId="3254381520" sldId="324"/>
        </pc:sldMkLst>
        <pc:spChg chg="mod">
          <ac:chgData name="최성현" userId="a72842a9-8b63-40d5-8f21-f066c9bb9c75" providerId="ADAL" clId="{3B8B3087-723E-4C92-83A6-A11951D86F5D}" dt="2024-01-10T17:18:18.558" v="6935" actId="1076"/>
          <ac:spMkLst>
            <pc:docMk/>
            <pc:sldMk cId="3254381520" sldId="324"/>
            <ac:spMk id="5" creationId="{2F8FD4EF-4BA6-DE9F-9D70-68CEF0AD4C03}"/>
          </ac:spMkLst>
        </pc:spChg>
      </pc:sldChg>
      <pc:sldChg chg="modSp mod modNotesTx">
        <pc:chgData name="최성현" userId="a72842a9-8b63-40d5-8f21-f066c9bb9c75" providerId="ADAL" clId="{3B8B3087-723E-4C92-83A6-A11951D86F5D}" dt="2024-01-11T08:28:02.034" v="13301" actId="20577"/>
        <pc:sldMkLst>
          <pc:docMk/>
          <pc:sldMk cId="3520283037" sldId="333"/>
        </pc:sldMkLst>
        <pc:spChg chg="mod">
          <ac:chgData name="최성현" userId="a72842a9-8b63-40d5-8f21-f066c9bb9c75" providerId="ADAL" clId="{3B8B3087-723E-4C92-83A6-A11951D86F5D}" dt="2024-01-11T08:21:30.305" v="11804" actId="20577"/>
          <ac:spMkLst>
            <pc:docMk/>
            <pc:sldMk cId="3520283037" sldId="333"/>
            <ac:spMk id="4" creationId="{11445C8C-9B28-447F-A591-D0317F1CDA94}"/>
          </ac:spMkLst>
        </pc:spChg>
      </pc:sldChg>
      <pc:sldChg chg="add del">
        <pc:chgData name="최성현" userId="a72842a9-8b63-40d5-8f21-f066c9bb9c75" providerId="ADAL" clId="{3B8B3087-723E-4C92-83A6-A11951D86F5D}" dt="2024-01-10T16:51:03.298" v="6818" actId="47"/>
        <pc:sldMkLst>
          <pc:docMk/>
          <pc:sldMk cId="3063534050" sldId="355"/>
        </pc:sldMkLst>
      </pc:sldChg>
      <pc:sldChg chg="add del">
        <pc:chgData name="최성현" userId="a72842a9-8b63-40d5-8f21-f066c9bb9c75" providerId="ADAL" clId="{3B8B3087-723E-4C92-83A6-A11951D86F5D}" dt="2024-01-10T16:51:04.947" v="6819" actId="47"/>
        <pc:sldMkLst>
          <pc:docMk/>
          <pc:sldMk cId="1869792121" sldId="356"/>
        </pc:sldMkLst>
      </pc:sldChg>
      <pc:sldChg chg="del">
        <pc:chgData name="최성현" userId="a72842a9-8b63-40d5-8f21-f066c9bb9c75" providerId="ADAL" clId="{3B8B3087-723E-4C92-83A6-A11951D86F5D}" dt="2024-01-10T16:51:14.978" v="6821" actId="47"/>
        <pc:sldMkLst>
          <pc:docMk/>
          <pc:sldMk cId="4145496142" sldId="357"/>
        </pc:sldMkLst>
      </pc:sldChg>
      <pc:sldChg chg="del">
        <pc:chgData name="최성현" userId="a72842a9-8b63-40d5-8f21-f066c9bb9c75" providerId="ADAL" clId="{3B8B3087-723E-4C92-83A6-A11951D86F5D}" dt="2024-01-10T16:51:11.877" v="6820" actId="47"/>
        <pc:sldMkLst>
          <pc:docMk/>
          <pc:sldMk cId="2216435225" sldId="359"/>
        </pc:sldMkLst>
      </pc:sldChg>
      <pc:sldChg chg="addSp delSp modSp mod modNotesTx">
        <pc:chgData name="최성현" userId="a72842a9-8b63-40d5-8f21-f066c9bb9c75" providerId="ADAL" clId="{3B8B3087-723E-4C92-83A6-A11951D86F5D}" dt="2024-01-11T08:29:15.347" v="13656" actId="20577"/>
        <pc:sldMkLst>
          <pc:docMk/>
          <pc:sldMk cId="965078814" sldId="360"/>
        </pc:sldMkLst>
        <pc:spChg chg="mod">
          <ac:chgData name="최성현" userId="a72842a9-8b63-40d5-8f21-f066c9bb9c75" providerId="ADAL" clId="{3B8B3087-723E-4C92-83A6-A11951D86F5D}" dt="2024-01-10T08:00:57.989" v="1344" actId="20577"/>
          <ac:spMkLst>
            <pc:docMk/>
            <pc:sldMk cId="965078814" sldId="360"/>
            <ac:spMk id="2" creationId="{848D40E7-0057-E49C-3820-7F87582F86BC}"/>
          </ac:spMkLst>
        </pc:spChg>
        <pc:spChg chg="add mod">
          <ac:chgData name="최성현" userId="a72842a9-8b63-40d5-8f21-f066c9bb9c75" providerId="ADAL" clId="{3B8B3087-723E-4C92-83A6-A11951D86F5D}" dt="2024-01-10T07:59:26.892" v="1227" actId="20577"/>
          <ac:spMkLst>
            <pc:docMk/>
            <pc:sldMk cId="965078814" sldId="360"/>
            <ac:spMk id="3" creationId="{D72C5EA5-EB14-AD5E-C687-28BDBDB93B2E}"/>
          </ac:spMkLst>
        </pc:spChg>
        <pc:spChg chg="mod">
          <ac:chgData name="최성현" userId="a72842a9-8b63-40d5-8f21-f066c9bb9c75" providerId="ADAL" clId="{3B8B3087-723E-4C92-83A6-A11951D86F5D}" dt="2024-01-10T07:51:43.708" v="455" actId="20577"/>
          <ac:spMkLst>
            <pc:docMk/>
            <pc:sldMk cId="965078814" sldId="360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5:13:27.091" v="7035" actId="20577"/>
          <ac:spMkLst>
            <pc:docMk/>
            <pc:sldMk cId="965078814" sldId="360"/>
            <ac:spMk id="6" creationId="{E3EE92CB-93D4-5864-5170-EED2D0DADF3C}"/>
          </ac:spMkLst>
        </pc:spChg>
        <pc:spChg chg="add mod">
          <ac:chgData name="최성현" userId="a72842a9-8b63-40d5-8f21-f066c9bb9c75" providerId="ADAL" clId="{3B8B3087-723E-4C92-83A6-A11951D86F5D}" dt="2024-01-10T08:00:11.535" v="1243" actId="1076"/>
          <ac:spMkLst>
            <pc:docMk/>
            <pc:sldMk cId="965078814" sldId="360"/>
            <ac:spMk id="8" creationId="{CFAB6E88-1BE0-0185-B874-54EC503EA45F}"/>
          </ac:spMkLst>
        </pc:spChg>
        <pc:spChg chg="add mod">
          <ac:chgData name="최성현" userId="a72842a9-8b63-40d5-8f21-f066c9bb9c75" providerId="ADAL" clId="{3B8B3087-723E-4C92-83A6-A11951D86F5D}" dt="2024-01-10T08:00:25.908" v="1259" actId="1038"/>
          <ac:spMkLst>
            <pc:docMk/>
            <pc:sldMk cId="965078814" sldId="360"/>
            <ac:spMk id="9" creationId="{FF2E013D-5D75-78AA-BE1E-213CD27FAA9C}"/>
          </ac:spMkLst>
        </pc:spChg>
        <pc:picChg chg="add mod">
          <ac:chgData name="최성현" userId="a72842a9-8b63-40d5-8f21-f066c9bb9c75" providerId="ADAL" clId="{3B8B3087-723E-4C92-83A6-A11951D86F5D}" dt="2024-01-10T07:59:12.888" v="1198" actId="1076"/>
          <ac:picMkLst>
            <pc:docMk/>
            <pc:sldMk cId="965078814" sldId="360"/>
            <ac:picMk id="1026" creationId="{ECE0E8A2-00EE-99B8-D382-FF149B363E25}"/>
          </ac:picMkLst>
        </pc:picChg>
        <pc:cxnChg chg="add del mod">
          <ac:chgData name="최성현" userId="a72842a9-8b63-40d5-8f21-f066c9bb9c75" providerId="ADAL" clId="{3B8B3087-723E-4C92-83A6-A11951D86F5D}" dt="2024-01-10T07:59:49.280" v="1231" actId="478"/>
          <ac:cxnSpMkLst>
            <pc:docMk/>
            <pc:sldMk cId="965078814" sldId="360"/>
            <ac:cxnSpMk id="7" creationId="{3F235035-293F-87C5-B04F-FB1C312A1719}"/>
          </ac:cxnSpMkLst>
        </pc:cxnChg>
      </pc:sldChg>
      <pc:sldChg chg="addSp delSp modSp add mod modNotesTx">
        <pc:chgData name="최성현" userId="a72842a9-8b63-40d5-8f21-f066c9bb9c75" providerId="ADAL" clId="{3B8B3087-723E-4C92-83A6-A11951D86F5D}" dt="2024-01-11T09:11:57.155" v="20856" actId="207"/>
        <pc:sldMkLst>
          <pc:docMk/>
          <pc:sldMk cId="2292650976" sldId="361"/>
        </pc:sldMkLst>
        <pc:spChg chg="mod">
          <ac:chgData name="최성현" userId="a72842a9-8b63-40d5-8f21-f066c9bb9c75" providerId="ADAL" clId="{3B8B3087-723E-4C92-83A6-A11951D86F5D}" dt="2024-01-10T08:17:12.019" v="2880" actId="20577"/>
          <ac:spMkLst>
            <pc:docMk/>
            <pc:sldMk cId="2292650976" sldId="361"/>
            <ac:spMk id="2" creationId="{848D40E7-0057-E49C-3820-7F87582F86BC}"/>
          </ac:spMkLst>
        </pc:spChg>
        <pc:spChg chg="add mod">
          <ac:chgData name="최성현" userId="a72842a9-8b63-40d5-8f21-f066c9bb9c75" providerId="ADAL" clId="{3B8B3087-723E-4C92-83A6-A11951D86F5D}" dt="2024-01-10T08:13:55.146" v="2740" actId="20577"/>
          <ac:spMkLst>
            <pc:docMk/>
            <pc:sldMk cId="2292650976" sldId="361"/>
            <ac:spMk id="3" creationId="{C00B73C1-FC69-BB70-A555-34CD800EBC21}"/>
          </ac:spMkLst>
        </pc:spChg>
        <pc:spChg chg="mod">
          <ac:chgData name="최성현" userId="a72842a9-8b63-40d5-8f21-f066c9bb9c75" providerId="ADAL" clId="{3B8B3087-723E-4C92-83A6-A11951D86F5D}" dt="2024-01-10T08:02:45.309" v="1633" actId="20577"/>
          <ac:spMkLst>
            <pc:docMk/>
            <pc:sldMk cId="2292650976" sldId="361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11:57.155" v="20856" actId="207"/>
          <ac:spMkLst>
            <pc:docMk/>
            <pc:sldMk cId="2292650976" sldId="361"/>
            <ac:spMk id="6" creationId="{E3EE92CB-93D4-5864-5170-EED2D0DADF3C}"/>
          </ac:spMkLst>
        </pc:spChg>
        <pc:spChg chg="add mod">
          <ac:chgData name="최성현" userId="a72842a9-8b63-40d5-8f21-f066c9bb9c75" providerId="ADAL" clId="{3B8B3087-723E-4C92-83A6-A11951D86F5D}" dt="2024-01-10T08:16:46.935" v="2866" actId="1076"/>
          <ac:spMkLst>
            <pc:docMk/>
            <pc:sldMk cId="2292650976" sldId="361"/>
            <ac:spMk id="8" creationId="{43B15797-CE97-1999-4144-AB40AE70E5EC}"/>
          </ac:spMkLst>
        </pc:spChg>
        <pc:spChg chg="add del">
          <ac:chgData name="최성현" userId="a72842a9-8b63-40d5-8f21-f066c9bb9c75" providerId="ADAL" clId="{3B8B3087-723E-4C92-83A6-A11951D86F5D}" dt="2024-01-10T14:56:39.281" v="5065" actId="22"/>
          <ac:spMkLst>
            <pc:docMk/>
            <pc:sldMk cId="2292650976" sldId="361"/>
            <ac:spMk id="27" creationId="{91B75B3F-8168-F97B-6308-93BA571B6E11}"/>
          </ac:spMkLst>
        </pc:spChg>
        <pc:picChg chg="add mod">
          <ac:chgData name="최성현" userId="a72842a9-8b63-40d5-8f21-f066c9bb9c75" providerId="ADAL" clId="{3B8B3087-723E-4C92-83A6-A11951D86F5D}" dt="2024-01-10T08:13:25.283" v="2717" actId="1076"/>
          <ac:picMkLst>
            <pc:docMk/>
            <pc:sldMk cId="2292650976" sldId="361"/>
            <ac:picMk id="2050" creationId="{6183DACF-5413-B18C-C361-034B0850BE80}"/>
          </ac:picMkLst>
        </pc:picChg>
        <pc:cxnChg chg="add mod">
          <ac:chgData name="최성현" userId="a72842a9-8b63-40d5-8f21-f066c9bb9c75" providerId="ADAL" clId="{3B8B3087-723E-4C92-83A6-A11951D86F5D}" dt="2024-01-10T08:16:10.557" v="2775" actId="14100"/>
          <ac:cxnSpMkLst>
            <pc:docMk/>
            <pc:sldMk cId="2292650976" sldId="361"/>
            <ac:cxnSpMk id="7" creationId="{C76B089E-E904-025B-F22E-E2D46136CC70}"/>
          </ac:cxnSpMkLst>
        </pc:cxnChg>
        <pc:cxnChg chg="add mod">
          <ac:chgData name="최성현" userId="a72842a9-8b63-40d5-8f21-f066c9bb9c75" providerId="ADAL" clId="{3B8B3087-723E-4C92-83A6-A11951D86F5D}" dt="2024-01-10T08:15:52.902" v="2766" actId="14100"/>
          <ac:cxnSpMkLst>
            <pc:docMk/>
            <pc:sldMk cId="2292650976" sldId="361"/>
            <ac:cxnSpMk id="11" creationId="{CCAFDF99-90FB-FADC-CCB5-8B12FD95ECEB}"/>
          </ac:cxnSpMkLst>
        </pc:cxnChg>
        <pc:cxnChg chg="add mod">
          <ac:chgData name="최성현" userId="a72842a9-8b63-40d5-8f21-f066c9bb9c75" providerId="ADAL" clId="{3B8B3087-723E-4C92-83A6-A11951D86F5D}" dt="2024-01-10T08:16:02.695" v="2773" actId="1038"/>
          <ac:cxnSpMkLst>
            <pc:docMk/>
            <pc:sldMk cId="2292650976" sldId="361"/>
            <ac:cxnSpMk id="12" creationId="{75552E71-489A-40CD-7808-6949BFB95521}"/>
          </ac:cxnSpMkLst>
        </pc:cxnChg>
        <pc:cxnChg chg="add mod">
          <ac:chgData name="최성현" userId="a72842a9-8b63-40d5-8f21-f066c9bb9c75" providerId="ADAL" clId="{3B8B3087-723E-4C92-83A6-A11951D86F5D}" dt="2024-01-10T08:15:55.839" v="2767" actId="14100"/>
          <ac:cxnSpMkLst>
            <pc:docMk/>
            <pc:sldMk cId="2292650976" sldId="361"/>
            <ac:cxnSpMk id="17" creationId="{58275651-49AA-FC1F-A4A9-CA16825AE58B}"/>
          </ac:cxnSpMkLst>
        </pc:cxnChg>
      </pc:sldChg>
      <pc:sldChg chg="add del">
        <pc:chgData name="최성현" userId="a72842a9-8b63-40d5-8f21-f066c9bb9c75" providerId="ADAL" clId="{3B8B3087-723E-4C92-83A6-A11951D86F5D}" dt="2024-01-10T08:00:29.584" v="1260" actId="47"/>
        <pc:sldMkLst>
          <pc:docMk/>
          <pc:sldMk cId="1109229761" sldId="362"/>
        </pc:sldMkLst>
      </pc:sldChg>
      <pc:sldChg chg="addSp delSp modSp add mod modNotesTx">
        <pc:chgData name="최성현" userId="a72842a9-8b63-40d5-8f21-f066c9bb9c75" providerId="ADAL" clId="{3B8B3087-723E-4C92-83A6-A11951D86F5D}" dt="2024-01-11T09:12:19.458" v="20873"/>
        <pc:sldMkLst>
          <pc:docMk/>
          <pc:sldMk cId="3319764939" sldId="362"/>
        </pc:sldMkLst>
        <pc:spChg chg="mod">
          <ac:chgData name="최성현" userId="a72842a9-8b63-40d5-8f21-f066c9bb9c75" providerId="ADAL" clId="{3B8B3087-723E-4C92-83A6-A11951D86F5D}" dt="2024-01-10T08:17:34.192" v="2916" actId="20577"/>
          <ac:spMkLst>
            <pc:docMk/>
            <pc:sldMk cId="3319764939" sldId="362"/>
            <ac:spMk id="2" creationId="{848D40E7-0057-E49C-3820-7F87582F86BC}"/>
          </ac:spMkLst>
        </pc:spChg>
        <pc:spChg chg="add mod">
          <ac:chgData name="최성현" userId="a72842a9-8b63-40d5-8f21-f066c9bb9c75" providerId="ADAL" clId="{3B8B3087-723E-4C92-83A6-A11951D86F5D}" dt="2024-01-11T08:35:46.989" v="15677" actId="20577"/>
          <ac:spMkLst>
            <pc:docMk/>
            <pc:sldMk cId="3319764939" sldId="362"/>
            <ac:spMk id="3" creationId="{1A6DBF03-1041-1B9A-BA23-AB51B3B40DE6}"/>
          </ac:spMkLst>
        </pc:spChg>
        <pc:spChg chg="del">
          <ac:chgData name="최성현" userId="a72842a9-8b63-40d5-8f21-f066c9bb9c75" providerId="ADAL" clId="{3B8B3087-723E-4C92-83A6-A11951D86F5D}" dt="2024-01-10T08:17:38.828" v="2918" actId="478"/>
          <ac:spMkLst>
            <pc:docMk/>
            <pc:sldMk cId="3319764939" sldId="362"/>
            <ac:spMk id="3" creationId="{C00B73C1-FC69-BB70-A555-34CD800EBC21}"/>
          </ac:spMkLst>
        </pc:spChg>
        <pc:spChg chg="mod">
          <ac:chgData name="최성현" userId="a72842a9-8b63-40d5-8f21-f066c9bb9c75" providerId="ADAL" clId="{3B8B3087-723E-4C92-83A6-A11951D86F5D}" dt="2024-01-10T08:19:07.299" v="2978" actId="20577"/>
          <ac:spMkLst>
            <pc:docMk/>
            <pc:sldMk cId="3319764939" sldId="362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12:19.458" v="20873"/>
          <ac:spMkLst>
            <pc:docMk/>
            <pc:sldMk cId="3319764939" sldId="362"/>
            <ac:spMk id="6" creationId="{E3EE92CB-93D4-5864-5170-EED2D0DADF3C}"/>
          </ac:spMkLst>
        </pc:spChg>
        <pc:spChg chg="del">
          <ac:chgData name="최성현" userId="a72842a9-8b63-40d5-8f21-f066c9bb9c75" providerId="ADAL" clId="{3B8B3087-723E-4C92-83A6-A11951D86F5D}" dt="2024-01-10T08:17:40.061" v="2919" actId="478"/>
          <ac:spMkLst>
            <pc:docMk/>
            <pc:sldMk cId="3319764939" sldId="362"/>
            <ac:spMk id="8" creationId="{43B15797-CE97-1999-4144-AB40AE70E5EC}"/>
          </ac:spMkLst>
        </pc:spChg>
        <pc:spChg chg="add mod">
          <ac:chgData name="최성현" userId="a72842a9-8b63-40d5-8f21-f066c9bb9c75" providerId="ADAL" clId="{3B8B3087-723E-4C92-83A6-A11951D86F5D}" dt="2024-01-10T08:22:52.955" v="3295" actId="1076"/>
          <ac:spMkLst>
            <pc:docMk/>
            <pc:sldMk cId="3319764939" sldId="362"/>
            <ac:spMk id="9" creationId="{A1BCAF9C-0096-A3B9-B77D-E9D49B10A54C}"/>
          </ac:spMkLst>
        </pc:spChg>
        <pc:picChg chg="del">
          <ac:chgData name="최성현" userId="a72842a9-8b63-40d5-8f21-f066c9bb9c75" providerId="ADAL" clId="{3B8B3087-723E-4C92-83A6-A11951D86F5D}" dt="2024-01-10T08:17:38.165" v="2917" actId="478"/>
          <ac:picMkLst>
            <pc:docMk/>
            <pc:sldMk cId="3319764939" sldId="362"/>
            <ac:picMk id="2050" creationId="{6183DACF-5413-B18C-C361-034B0850BE80}"/>
          </ac:picMkLst>
        </pc:picChg>
        <pc:picChg chg="add mod">
          <ac:chgData name="최성현" userId="a72842a9-8b63-40d5-8f21-f066c9bb9c75" providerId="ADAL" clId="{3B8B3087-723E-4C92-83A6-A11951D86F5D}" dt="2024-01-10T08:22:22.201" v="3215" actId="1076"/>
          <ac:picMkLst>
            <pc:docMk/>
            <pc:sldMk cId="3319764939" sldId="362"/>
            <ac:picMk id="3074" creationId="{8FD6E8F3-37AC-D0FA-6074-B9EECD2D6FCE}"/>
          </ac:picMkLst>
        </pc:picChg>
        <pc:picChg chg="add mod">
          <ac:chgData name="최성현" userId="a72842a9-8b63-40d5-8f21-f066c9bb9c75" providerId="ADAL" clId="{3B8B3087-723E-4C92-83A6-A11951D86F5D}" dt="2024-01-10T08:24:41.140" v="3489" actId="1076"/>
          <ac:picMkLst>
            <pc:docMk/>
            <pc:sldMk cId="3319764939" sldId="362"/>
            <ac:picMk id="3076" creationId="{90A59B20-7199-D4E1-5B38-CD688E5376CB}"/>
          </ac:picMkLst>
        </pc:picChg>
        <pc:cxnChg chg="del">
          <ac:chgData name="최성현" userId="a72842a9-8b63-40d5-8f21-f066c9bb9c75" providerId="ADAL" clId="{3B8B3087-723E-4C92-83A6-A11951D86F5D}" dt="2024-01-10T08:17:40.919" v="2920" actId="478"/>
          <ac:cxnSpMkLst>
            <pc:docMk/>
            <pc:sldMk cId="3319764939" sldId="362"/>
            <ac:cxnSpMk id="7" creationId="{C76B089E-E904-025B-F22E-E2D46136CC70}"/>
          </ac:cxnSpMkLst>
        </pc:cxnChg>
        <pc:cxnChg chg="del">
          <ac:chgData name="최성현" userId="a72842a9-8b63-40d5-8f21-f066c9bb9c75" providerId="ADAL" clId="{3B8B3087-723E-4C92-83A6-A11951D86F5D}" dt="2024-01-10T08:17:40.919" v="2920" actId="478"/>
          <ac:cxnSpMkLst>
            <pc:docMk/>
            <pc:sldMk cId="3319764939" sldId="362"/>
            <ac:cxnSpMk id="11" creationId="{CCAFDF99-90FB-FADC-CCB5-8B12FD95ECEB}"/>
          </ac:cxnSpMkLst>
        </pc:cxnChg>
        <pc:cxnChg chg="del">
          <ac:chgData name="최성현" userId="a72842a9-8b63-40d5-8f21-f066c9bb9c75" providerId="ADAL" clId="{3B8B3087-723E-4C92-83A6-A11951D86F5D}" dt="2024-01-10T08:17:40.919" v="2920" actId="478"/>
          <ac:cxnSpMkLst>
            <pc:docMk/>
            <pc:sldMk cId="3319764939" sldId="362"/>
            <ac:cxnSpMk id="12" creationId="{75552E71-489A-40CD-7808-6949BFB95521}"/>
          </ac:cxnSpMkLst>
        </pc:cxnChg>
        <pc:cxnChg chg="del">
          <ac:chgData name="최성현" userId="a72842a9-8b63-40d5-8f21-f066c9bb9c75" providerId="ADAL" clId="{3B8B3087-723E-4C92-83A6-A11951D86F5D}" dt="2024-01-10T08:17:40.919" v="2920" actId="478"/>
          <ac:cxnSpMkLst>
            <pc:docMk/>
            <pc:sldMk cId="3319764939" sldId="362"/>
            <ac:cxnSpMk id="17" creationId="{58275651-49AA-FC1F-A4A9-CA16825AE58B}"/>
          </ac:cxnSpMkLst>
        </pc:cxnChg>
      </pc:sldChg>
      <pc:sldChg chg="addSp delSp modSp add mod modNotesTx">
        <pc:chgData name="최성현" userId="a72842a9-8b63-40d5-8f21-f066c9bb9c75" providerId="ADAL" clId="{3B8B3087-723E-4C92-83A6-A11951D86F5D}" dt="2024-01-11T09:12:34.257" v="20876" actId="113"/>
        <pc:sldMkLst>
          <pc:docMk/>
          <pc:sldMk cId="5673753" sldId="363"/>
        </pc:sldMkLst>
        <pc:spChg chg="mod">
          <ac:chgData name="최성현" userId="a72842a9-8b63-40d5-8f21-f066c9bb9c75" providerId="ADAL" clId="{3B8B3087-723E-4C92-83A6-A11951D86F5D}" dt="2024-01-11T09:12:34.257" v="20876" actId="113"/>
          <ac:spMkLst>
            <pc:docMk/>
            <pc:sldMk cId="5673753" sldId="363"/>
            <ac:spMk id="6" creationId="{E3EE92CB-93D4-5864-5170-EED2D0DADF3C}"/>
          </ac:spMkLst>
        </pc:spChg>
        <pc:spChg chg="add mod">
          <ac:chgData name="최성현" userId="a72842a9-8b63-40d5-8f21-f066c9bb9c75" providerId="ADAL" clId="{3B8B3087-723E-4C92-83A6-A11951D86F5D}" dt="2024-01-11T08:36:53.713" v="15735" actId="20577"/>
          <ac:spMkLst>
            <pc:docMk/>
            <pc:sldMk cId="5673753" sldId="363"/>
            <ac:spMk id="7" creationId="{6A97254F-33F6-5D9B-5D0F-DD79ACBABEF8}"/>
          </ac:spMkLst>
        </pc:spChg>
        <pc:spChg chg="del">
          <ac:chgData name="최성현" userId="a72842a9-8b63-40d5-8f21-f066c9bb9c75" providerId="ADAL" clId="{3B8B3087-723E-4C92-83A6-A11951D86F5D}" dt="2024-01-10T12:26:40.096" v="3585" actId="478"/>
          <ac:spMkLst>
            <pc:docMk/>
            <pc:sldMk cId="5673753" sldId="363"/>
            <ac:spMk id="9" creationId="{A1BCAF9C-0096-A3B9-B77D-E9D49B10A54C}"/>
          </ac:spMkLst>
        </pc:spChg>
        <pc:picChg chg="add del mod">
          <ac:chgData name="최성현" userId="a72842a9-8b63-40d5-8f21-f066c9bb9c75" providerId="ADAL" clId="{3B8B3087-723E-4C92-83A6-A11951D86F5D}" dt="2024-01-11T08:36:40.447" v="15678" actId="478"/>
          <ac:picMkLst>
            <pc:docMk/>
            <pc:sldMk cId="5673753" sldId="363"/>
            <ac:picMk id="3" creationId="{5F8172F0-9ADF-8394-BB24-0B38F39EB808}"/>
          </ac:picMkLst>
        </pc:picChg>
        <pc:picChg chg="add mod">
          <ac:chgData name="최성현" userId="a72842a9-8b63-40d5-8f21-f066c9bb9c75" providerId="ADAL" clId="{3B8B3087-723E-4C92-83A6-A11951D86F5D}" dt="2024-01-11T08:36:45.161" v="15681" actId="1076"/>
          <ac:picMkLst>
            <pc:docMk/>
            <pc:sldMk cId="5673753" sldId="363"/>
            <ac:picMk id="1026" creationId="{701DF74A-3DA9-5D42-D407-F2901A14A920}"/>
          </ac:picMkLst>
        </pc:picChg>
        <pc:picChg chg="del">
          <ac:chgData name="최성현" userId="a72842a9-8b63-40d5-8f21-f066c9bb9c75" providerId="ADAL" clId="{3B8B3087-723E-4C92-83A6-A11951D86F5D}" dt="2024-01-10T12:26:38.745" v="3583" actId="478"/>
          <ac:picMkLst>
            <pc:docMk/>
            <pc:sldMk cId="5673753" sldId="363"/>
            <ac:picMk id="3074" creationId="{8FD6E8F3-37AC-D0FA-6074-B9EECD2D6FCE}"/>
          </ac:picMkLst>
        </pc:picChg>
        <pc:picChg chg="del">
          <ac:chgData name="최성현" userId="a72842a9-8b63-40d5-8f21-f066c9bb9c75" providerId="ADAL" clId="{3B8B3087-723E-4C92-83A6-A11951D86F5D}" dt="2024-01-10T12:26:39.147" v="3584" actId="478"/>
          <ac:picMkLst>
            <pc:docMk/>
            <pc:sldMk cId="5673753" sldId="363"/>
            <ac:picMk id="3076" creationId="{90A59B20-7199-D4E1-5B38-CD688E5376CB}"/>
          </ac:picMkLst>
        </pc:picChg>
        <pc:picChg chg="add del mod">
          <ac:chgData name="최성현" userId="a72842a9-8b63-40d5-8f21-f066c9bb9c75" providerId="ADAL" clId="{3B8B3087-723E-4C92-83A6-A11951D86F5D}" dt="2024-01-11T08:34:53.055" v="15618" actId="478"/>
          <ac:picMkLst>
            <pc:docMk/>
            <pc:sldMk cId="5673753" sldId="363"/>
            <ac:picMk id="4098" creationId="{A3763AE3-A1D7-5096-BDEC-5AE78985874B}"/>
          </ac:picMkLst>
        </pc:picChg>
      </pc:sldChg>
      <pc:sldChg chg="addSp delSp modSp add mod modAnim modNotesTx">
        <pc:chgData name="최성현" userId="a72842a9-8b63-40d5-8f21-f066c9bb9c75" providerId="ADAL" clId="{3B8B3087-723E-4C92-83A6-A11951D86F5D}" dt="2024-01-11T09:13:12.678" v="20970" actId="113"/>
        <pc:sldMkLst>
          <pc:docMk/>
          <pc:sldMk cId="3705658751" sldId="364"/>
        </pc:sldMkLst>
        <pc:spChg chg="add mod">
          <ac:chgData name="최성현" userId="a72842a9-8b63-40d5-8f21-f066c9bb9c75" providerId="ADAL" clId="{3B8B3087-723E-4C92-83A6-A11951D86F5D}" dt="2024-01-11T08:41:39.624" v="17008" actId="1076"/>
          <ac:spMkLst>
            <pc:docMk/>
            <pc:sldMk cId="3705658751" sldId="364"/>
            <ac:spMk id="3" creationId="{0EF2B826-0AF8-4129-1D54-75369C574BB3}"/>
          </ac:spMkLst>
        </pc:spChg>
        <pc:spChg chg="mod">
          <ac:chgData name="최성현" userId="a72842a9-8b63-40d5-8f21-f066c9bb9c75" providerId="ADAL" clId="{3B8B3087-723E-4C92-83A6-A11951D86F5D}" dt="2024-01-11T09:13:12.678" v="20970" actId="113"/>
          <ac:spMkLst>
            <pc:docMk/>
            <pc:sldMk cId="3705658751" sldId="364"/>
            <ac:spMk id="6" creationId="{E3EE92CB-93D4-5864-5170-EED2D0DADF3C}"/>
          </ac:spMkLst>
        </pc:spChg>
        <pc:spChg chg="add mod">
          <ac:chgData name="최성현" userId="a72842a9-8b63-40d5-8f21-f066c9bb9c75" providerId="ADAL" clId="{3B8B3087-723E-4C92-83A6-A11951D86F5D}" dt="2024-01-11T08:42:35.247" v="17056" actId="1076"/>
          <ac:spMkLst>
            <pc:docMk/>
            <pc:sldMk cId="3705658751" sldId="364"/>
            <ac:spMk id="7" creationId="{539F5D4E-D363-C2E2-D6E3-ACE51F9EB711}"/>
          </ac:spMkLst>
        </pc:spChg>
        <pc:picChg chg="del mod">
          <ac:chgData name="최성현" userId="a72842a9-8b63-40d5-8f21-f066c9bb9c75" providerId="ADAL" clId="{3B8B3087-723E-4C92-83A6-A11951D86F5D}" dt="2024-01-10T14:30:08.941" v="4033" actId="478"/>
          <ac:picMkLst>
            <pc:docMk/>
            <pc:sldMk cId="3705658751" sldId="364"/>
            <ac:picMk id="4098" creationId="{A3763AE3-A1D7-5096-BDEC-5AE78985874B}"/>
          </ac:picMkLst>
        </pc:picChg>
        <pc:picChg chg="add mod">
          <ac:chgData name="최성현" userId="a72842a9-8b63-40d5-8f21-f066c9bb9c75" providerId="ADAL" clId="{3B8B3087-723E-4C92-83A6-A11951D86F5D}" dt="2024-01-10T14:30:26.406" v="4035" actId="1076"/>
          <ac:picMkLst>
            <pc:docMk/>
            <pc:sldMk cId="3705658751" sldId="364"/>
            <ac:picMk id="5122" creationId="{3C974442-7FD9-0705-B295-2FD77DFDE509}"/>
          </ac:picMkLst>
        </pc:picChg>
      </pc:sldChg>
      <pc:sldChg chg="add del">
        <pc:chgData name="최성현" userId="a72842a9-8b63-40d5-8f21-f066c9bb9c75" providerId="ADAL" clId="{3B8B3087-723E-4C92-83A6-A11951D86F5D}" dt="2024-01-10T14:29:23.942" v="3974"/>
        <pc:sldMkLst>
          <pc:docMk/>
          <pc:sldMk cId="1394304875" sldId="365"/>
        </pc:sldMkLst>
      </pc:sldChg>
      <pc:sldChg chg="addSp delSp modSp add mod modNotesTx">
        <pc:chgData name="최성현" userId="a72842a9-8b63-40d5-8f21-f066c9bb9c75" providerId="ADAL" clId="{3B8B3087-723E-4C92-83A6-A11951D86F5D}" dt="2024-01-11T09:19:59.660" v="21176" actId="20577"/>
        <pc:sldMkLst>
          <pc:docMk/>
          <pc:sldMk cId="1689539133" sldId="365"/>
        </pc:sldMkLst>
        <pc:spChg chg="mod">
          <ac:chgData name="최성현" userId="a72842a9-8b63-40d5-8f21-f066c9bb9c75" providerId="ADAL" clId="{3B8B3087-723E-4C92-83A6-A11951D86F5D}" dt="2024-01-10T14:31:07.428" v="4056" actId="20577"/>
          <ac:spMkLst>
            <pc:docMk/>
            <pc:sldMk cId="1689539133" sldId="365"/>
            <ac:spMk id="2" creationId="{848D40E7-0057-E49C-3820-7F87582F86BC}"/>
          </ac:spMkLst>
        </pc:spChg>
        <pc:spChg chg="add mod">
          <ac:chgData name="최성현" userId="a72842a9-8b63-40d5-8f21-f066c9bb9c75" providerId="ADAL" clId="{3B8B3087-723E-4C92-83A6-A11951D86F5D}" dt="2024-01-11T08:45:38.102" v="17673" actId="1076"/>
          <ac:spMkLst>
            <pc:docMk/>
            <pc:sldMk cId="1689539133" sldId="365"/>
            <ac:spMk id="3" creationId="{A863D802-5A3C-F425-CEC9-007809D3AE6D}"/>
          </ac:spMkLst>
        </pc:spChg>
        <pc:spChg chg="mod">
          <ac:chgData name="최성현" userId="a72842a9-8b63-40d5-8f21-f066c9bb9c75" providerId="ADAL" clId="{3B8B3087-723E-4C92-83A6-A11951D86F5D}" dt="2024-01-10T14:32:46.893" v="4320" actId="20577"/>
          <ac:spMkLst>
            <pc:docMk/>
            <pc:sldMk cId="1689539133" sldId="365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8:44:36.925" v="17617" actId="20577"/>
          <ac:spMkLst>
            <pc:docMk/>
            <pc:sldMk cId="1689539133" sldId="365"/>
            <ac:spMk id="6" creationId="{E3EE92CB-93D4-5864-5170-EED2D0DADF3C}"/>
          </ac:spMkLst>
        </pc:spChg>
        <pc:spChg chg="add del mod">
          <ac:chgData name="최성현" userId="a72842a9-8b63-40d5-8f21-f066c9bb9c75" providerId="ADAL" clId="{3B8B3087-723E-4C92-83A6-A11951D86F5D}" dt="2024-01-10T14:37:46.025" v="4361" actId="478"/>
          <ac:spMkLst>
            <pc:docMk/>
            <pc:sldMk cId="1689539133" sldId="365"/>
            <ac:spMk id="7" creationId="{00B7B0BC-6115-AC02-BBEF-E177D78E9AE2}"/>
          </ac:spMkLst>
        </pc:spChg>
        <pc:spChg chg="add mod">
          <ac:chgData name="최성현" userId="a72842a9-8b63-40d5-8f21-f066c9bb9c75" providerId="ADAL" clId="{3B8B3087-723E-4C92-83A6-A11951D86F5D}" dt="2024-01-11T08:45:39.532" v="17674" actId="14100"/>
          <ac:spMkLst>
            <pc:docMk/>
            <pc:sldMk cId="1689539133" sldId="365"/>
            <ac:spMk id="9" creationId="{FC8B3C97-F68A-76E0-5C7E-9DDAEA9543A0}"/>
          </ac:spMkLst>
        </pc:spChg>
        <pc:picChg chg="del">
          <ac:chgData name="최성현" userId="a72842a9-8b63-40d5-8f21-f066c9bb9c75" providerId="ADAL" clId="{3B8B3087-723E-4C92-83A6-A11951D86F5D}" dt="2024-01-10T14:32:49.935" v="4321" actId="478"/>
          <ac:picMkLst>
            <pc:docMk/>
            <pc:sldMk cId="1689539133" sldId="365"/>
            <ac:picMk id="5122" creationId="{3C974442-7FD9-0705-B295-2FD77DFDE509}"/>
          </ac:picMkLst>
        </pc:picChg>
      </pc:sldChg>
      <pc:sldChg chg="addSp delSp modSp add mod modNotesTx">
        <pc:chgData name="최성현" userId="a72842a9-8b63-40d5-8f21-f066c9bb9c75" providerId="ADAL" clId="{3B8B3087-723E-4C92-83A6-A11951D86F5D}" dt="2024-01-11T09:25:18.809" v="22484" actId="20577"/>
        <pc:sldMkLst>
          <pc:docMk/>
          <pc:sldMk cId="414658971" sldId="366"/>
        </pc:sldMkLst>
        <pc:spChg chg="add mod">
          <ac:chgData name="최성현" userId="a72842a9-8b63-40d5-8f21-f066c9bb9c75" providerId="ADAL" clId="{3B8B3087-723E-4C92-83A6-A11951D86F5D}" dt="2024-01-11T09:24:06.752" v="22195" actId="20577"/>
          <ac:spMkLst>
            <pc:docMk/>
            <pc:sldMk cId="414658971" sldId="366"/>
            <ac:spMk id="3" creationId="{17C7CC9B-811F-9FCD-7269-52E2C5A86685}"/>
          </ac:spMkLst>
        </pc:spChg>
        <pc:spChg chg="mod">
          <ac:chgData name="최성현" userId="a72842a9-8b63-40d5-8f21-f066c9bb9c75" providerId="ADAL" clId="{3B8B3087-723E-4C92-83A6-A11951D86F5D}" dt="2024-01-10T14:43:02.094" v="4936" actId="20577"/>
          <ac:spMkLst>
            <pc:docMk/>
            <pc:sldMk cId="414658971" sldId="366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24:04.364" v="22191" actId="20577"/>
          <ac:spMkLst>
            <pc:docMk/>
            <pc:sldMk cId="414658971" sldId="366"/>
            <ac:spMk id="6" creationId="{E3EE92CB-93D4-5864-5170-EED2D0DADF3C}"/>
          </ac:spMkLst>
        </pc:spChg>
        <pc:spChg chg="add mod">
          <ac:chgData name="최성현" userId="a72842a9-8b63-40d5-8f21-f066c9bb9c75" providerId="ADAL" clId="{3B8B3087-723E-4C92-83A6-A11951D86F5D}" dt="2024-01-11T08:46:33.708" v="17762" actId="1076"/>
          <ac:spMkLst>
            <pc:docMk/>
            <pc:sldMk cId="414658971" sldId="366"/>
            <ac:spMk id="7" creationId="{64867F30-1578-7FFD-11DF-1F755667F889}"/>
          </ac:spMkLst>
        </pc:spChg>
        <pc:spChg chg="del">
          <ac:chgData name="최성현" userId="a72842a9-8b63-40d5-8f21-f066c9bb9c75" providerId="ADAL" clId="{3B8B3087-723E-4C92-83A6-A11951D86F5D}" dt="2024-01-10T14:38:15.266" v="4390" actId="478"/>
          <ac:spMkLst>
            <pc:docMk/>
            <pc:sldMk cId="414658971" sldId="366"/>
            <ac:spMk id="9" creationId="{FC8B3C97-F68A-76E0-5C7E-9DDAEA9543A0}"/>
          </ac:spMkLst>
        </pc:spChg>
      </pc:sldChg>
      <pc:sldChg chg="addSp modSp add mod modNotesTx">
        <pc:chgData name="최성현" userId="a72842a9-8b63-40d5-8f21-f066c9bb9c75" providerId="ADAL" clId="{3B8B3087-723E-4C92-83A6-A11951D86F5D}" dt="2024-01-11T09:20:35.862" v="21351" actId="20577"/>
        <pc:sldMkLst>
          <pc:docMk/>
          <pc:sldMk cId="4045874758" sldId="367"/>
        </pc:sldMkLst>
        <pc:spChg chg="add mod">
          <ac:chgData name="최성현" userId="a72842a9-8b63-40d5-8f21-f066c9bb9c75" providerId="ADAL" clId="{3B8B3087-723E-4C92-83A6-A11951D86F5D}" dt="2024-01-11T08:45:53.156" v="17711" actId="20577"/>
          <ac:spMkLst>
            <pc:docMk/>
            <pc:sldMk cId="4045874758" sldId="367"/>
            <ac:spMk id="3" creationId="{9B6CA45D-8AF2-3DF6-DFD1-024A64606185}"/>
          </ac:spMkLst>
        </pc:spChg>
        <pc:spChg chg="mod">
          <ac:chgData name="최성현" userId="a72842a9-8b63-40d5-8f21-f066c9bb9c75" providerId="ADAL" clId="{3B8B3087-723E-4C92-83A6-A11951D86F5D}" dt="2024-01-11T09:05:47.138" v="20422" actId="207"/>
          <ac:spMkLst>
            <pc:docMk/>
            <pc:sldMk cId="4045874758" sldId="367"/>
            <ac:spMk id="6" creationId="{E3EE92CB-93D4-5864-5170-EED2D0DADF3C}"/>
          </ac:spMkLst>
        </pc:spChg>
        <pc:spChg chg="mod">
          <ac:chgData name="최성현" userId="a72842a9-8b63-40d5-8f21-f066c9bb9c75" providerId="ADAL" clId="{3B8B3087-723E-4C92-83A6-A11951D86F5D}" dt="2024-01-11T08:45:19.480" v="17627" actId="1076"/>
          <ac:spMkLst>
            <pc:docMk/>
            <pc:sldMk cId="4045874758" sldId="367"/>
            <ac:spMk id="9" creationId="{FC8B3C97-F68A-76E0-5C7E-9DDAEA9543A0}"/>
          </ac:spMkLst>
        </pc:spChg>
      </pc:sldChg>
      <pc:sldChg chg="addSp modSp add mod modNotesTx">
        <pc:chgData name="최성현" userId="a72842a9-8b63-40d5-8f21-f066c9bb9c75" providerId="ADAL" clId="{3B8B3087-723E-4C92-83A6-A11951D86F5D}" dt="2024-01-11T09:24:30.999" v="22339" actId="20577"/>
        <pc:sldMkLst>
          <pc:docMk/>
          <pc:sldMk cId="3166620494" sldId="368"/>
        </pc:sldMkLst>
        <pc:spChg chg="add mod">
          <ac:chgData name="최성현" userId="a72842a9-8b63-40d5-8f21-f066c9bb9c75" providerId="ADAL" clId="{3B8B3087-723E-4C92-83A6-A11951D86F5D}" dt="2024-01-11T08:50:32.311" v="17786" actId="1076"/>
          <ac:spMkLst>
            <pc:docMk/>
            <pc:sldMk cId="3166620494" sldId="368"/>
            <ac:spMk id="3" creationId="{FFB71320-E687-ADA7-F526-48247F2D76C1}"/>
          </ac:spMkLst>
        </pc:spChg>
        <pc:spChg chg="mod">
          <ac:chgData name="최성현" userId="a72842a9-8b63-40d5-8f21-f066c9bb9c75" providerId="ADAL" clId="{3B8B3087-723E-4C92-83A6-A11951D86F5D}" dt="2024-01-11T08:50:16.531" v="17780" actId="20577"/>
          <ac:spMkLst>
            <pc:docMk/>
            <pc:sldMk cId="3166620494" sldId="368"/>
            <ac:spMk id="6" creationId="{E3EE92CB-93D4-5864-5170-EED2D0DADF3C}"/>
          </ac:spMkLst>
        </pc:spChg>
        <pc:spChg chg="mod">
          <ac:chgData name="최성현" userId="a72842a9-8b63-40d5-8f21-f066c9bb9c75" providerId="ADAL" clId="{3B8B3087-723E-4C92-83A6-A11951D86F5D}" dt="2024-01-11T08:50:35.951" v="17787" actId="1076"/>
          <ac:spMkLst>
            <pc:docMk/>
            <pc:sldMk cId="3166620494" sldId="368"/>
            <ac:spMk id="7" creationId="{64867F30-1578-7FFD-11DF-1F755667F889}"/>
          </ac:spMkLst>
        </pc:spChg>
      </pc:sldChg>
      <pc:sldChg chg="addSp delSp modSp add mod modNotesTx">
        <pc:chgData name="최성현" userId="a72842a9-8b63-40d5-8f21-f066c9bb9c75" providerId="ADAL" clId="{3B8B3087-723E-4C92-83A6-A11951D86F5D}" dt="2024-01-11T09:30:21.848" v="22944" actId="20577"/>
        <pc:sldMkLst>
          <pc:docMk/>
          <pc:sldMk cId="2921956550" sldId="369"/>
        </pc:sldMkLst>
        <pc:spChg chg="mod">
          <ac:chgData name="최성현" userId="a72842a9-8b63-40d5-8f21-f066c9bb9c75" providerId="ADAL" clId="{3B8B3087-723E-4C92-83A6-A11951D86F5D}" dt="2024-01-11T06:32:14.438" v="7188" actId="20577"/>
          <ac:spMkLst>
            <pc:docMk/>
            <pc:sldMk cId="2921956550" sldId="369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05:55.092" v="20424" actId="113"/>
          <ac:spMkLst>
            <pc:docMk/>
            <pc:sldMk cId="2921956550" sldId="369"/>
            <ac:spMk id="6" creationId="{E3EE92CB-93D4-5864-5170-EED2D0DADF3C}"/>
          </ac:spMkLst>
        </pc:spChg>
        <pc:spChg chg="mod">
          <ac:chgData name="최성현" userId="a72842a9-8b63-40d5-8f21-f066c9bb9c75" providerId="ADAL" clId="{3B8B3087-723E-4C92-83A6-A11951D86F5D}" dt="2024-01-11T09:26:39.580" v="22653" actId="20577"/>
          <ac:spMkLst>
            <pc:docMk/>
            <pc:sldMk cId="2921956550" sldId="369"/>
            <ac:spMk id="7" creationId="{64867F30-1578-7FFD-11DF-1F755667F889}"/>
          </ac:spMkLst>
        </pc:spChg>
        <pc:spChg chg="add del mod">
          <ac:chgData name="최성현" userId="a72842a9-8b63-40d5-8f21-f066c9bb9c75" providerId="ADAL" clId="{3B8B3087-723E-4C92-83A6-A11951D86F5D}" dt="2024-01-11T06:32:11.040" v="7187" actId="478"/>
          <ac:spMkLst>
            <pc:docMk/>
            <pc:sldMk cId="2921956550" sldId="369"/>
            <ac:spMk id="8" creationId="{A6068A21-9ACD-F62A-8DAD-57102EC20FC3}"/>
          </ac:spMkLst>
        </pc:spChg>
        <pc:spChg chg="add del mod">
          <ac:chgData name="최성현" userId="a72842a9-8b63-40d5-8f21-f066c9bb9c75" providerId="ADAL" clId="{3B8B3087-723E-4C92-83A6-A11951D86F5D}" dt="2024-01-11T08:55:56.603" v="19144" actId="478"/>
          <ac:spMkLst>
            <pc:docMk/>
            <pc:sldMk cId="2921956550" sldId="369"/>
            <ac:spMk id="9" creationId="{C4B0B3C9-2078-CAAE-0265-9E1B766CAAEE}"/>
          </ac:spMkLst>
        </pc:spChg>
        <pc:spChg chg="add del mod">
          <ac:chgData name="최성현" userId="a72842a9-8b63-40d5-8f21-f066c9bb9c75" providerId="ADAL" clId="{3B8B3087-723E-4C92-83A6-A11951D86F5D}" dt="2024-01-11T06:48:34.619" v="7655" actId="478"/>
          <ac:spMkLst>
            <pc:docMk/>
            <pc:sldMk cId="2921956550" sldId="369"/>
            <ac:spMk id="10" creationId="{00F484D1-B537-1A97-7E46-259558CA9CAF}"/>
          </ac:spMkLst>
        </pc:spChg>
        <pc:spChg chg="add del mod">
          <ac:chgData name="최성현" userId="a72842a9-8b63-40d5-8f21-f066c9bb9c75" providerId="ADAL" clId="{3B8B3087-723E-4C92-83A6-A11951D86F5D}" dt="2024-01-11T06:48:34.619" v="7655" actId="478"/>
          <ac:spMkLst>
            <pc:docMk/>
            <pc:sldMk cId="2921956550" sldId="369"/>
            <ac:spMk id="11" creationId="{16DF5969-6B7C-D2A7-FFDA-6634F4C44D16}"/>
          </ac:spMkLst>
        </pc:spChg>
        <pc:spChg chg="add del mod">
          <ac:chgData name="최성현" userId="a72842a9-8b63-40d5-8f21-f066c9bb9c75" providerId="ADAL" clId="{3B8B3087-723E-4C92-83A6-A11951D86F5D}" dt="2024-01-11T06:48:34.619" v="7655" actId="478"/>
          <ac:spMkLst>
            <pc:docMk/>
            <pc:sldMk cId="2921956550" sldId="369"/>
            <ac:spMk id="12" creationId="{05E1AADC-0643-6037-A7C3-07A1CD71A6A1}"/>
          </ac:spMkLst>
        </pc:spChg>
        <pc:spChg chg="add del mod">
          <ac:chgData name="최성현" userId="a72842a9-8b63-40d5-8f21-f066c9bb9c75" providerId="ADAL" clId="{3B8B3087-723E-4C92-83A6-A11951D86F5D}" dt="2024-01-11T06:48:34.619" v="7655" actId="478"/>
          <ac:spMkLst>
            <pc:docMk/>
            <pc:sldMk cId="2921956550" sldId="369"/>
            <ac:spMk id="17" creationId="{2F58D0B6-2CE8-5432-2BE6-13D0FF514688}"/>
          </ac:spMkLst>
        </pc:spChg>
        <pc:spChg chg="add del mod">
          <ac:chgData name="최성현" userId="a72842a9-8b63-40d5-8f21-f066c9bb9c75" providerId="ADAL" clId="{3B8B3087-723E-4C92-83A6-A11951D86F5D}" dt="2024-01-11T06:48:34.619" v="7655" actId="478"/>
          <ac:spMkLst>
            <pc:docMk/>
            <pc:sldMk cId="2921956550" sldId="369"/>
            <ac:spMk id="18" creationId="{8ACDC456-C5C5-6D40-5499-079B8E19BF6A}"/>
          </ac:spMkLst>
        </pc:spChg>
        <pc:spChg chg="add del mod">
          <ac:chgData name="최성현" userId="a72842a9-8b63-40d5-8f21-f066c9bb9c75" providerId="ADAL" clId="{3B8B3087-723E-4C92-83A6-A11951D86F5D}" dt="2024-01-11T06:35:40.778" v="7244" actId="478"/>
          <ac:spMkLst>
            <pc:docMk/>
            <pc:sldMk cId="2921956550" sldId="369"/>
            <ac:spMk id="19" creationId="{DA2C5D9E-28BC-89D5-3B68-0BD8C4CAC81E}"/>
          </ac:spMkLst>
        </pc:spChg>
        <pc:spChg chg="add del mod">
          <ac:chgData name="최성현" userId="a72842a9-8b63-40d5-8f21-f066c9bb9c75" providerId="ADAL" clId="{3B8B3087-723E-4C92-83A6-A11951D86F5D}" dt="2024-01-11T06:48:34.619" v="7655" actId="478"/>
          <ac:spMkLst>
            <pc:docMk/>
            <pc:sldMk cId="2921956550" sldId="369"/>
            <ac:spMk id="21" creationId="{B1E37AA7-FA46-E069-59D7-24F3EF753BF5}"/>
          </ac:spMkLst>
        </pc:spChg>
        <pc:spChg chg="add del mod">
          <ac:chgData name="최성현" userId="a72842a9-8b63-40d5-8f21-f066c9bb9c75" providerId="ADAL" clId="{3B8B3087-723E-4C92-83A6-A11951D86F5D}" dt="2024-01-11T08:51:14.767" v="17816" actId="478"/>
          <ac:spMkLst>
            <pc:docMk/>
            <pc:sldMk cId="2921956550" sldId="369"/>
            <ac:spMk id="23" creationId="{32CD39C3-8B77-BBBB-FBCA-8F1E09E9596F}"/>
          </ac:spMkLst>
        </pc:spChg>
        <pc:spChg chg="add del mod">
          <ac:chgData name="최성현" userId="a72842a9-8b63-40d5-8f21-f066c9bb9c75" providerId="ADAL" clId="{3B8B3087-723E-4C92-83A6-A11951D86F5D}" dt="2024-01-11T06:48:34.619" v="7655" actId="478"/>
          <ac:spMkLst>
            <pc:docMk/>
            <pc:sldMk cId="2921956550" sldId="369"/>
            <ac:spMk id="24" creationId="{59B0D386-F7F6-CB96-AD2E-A0C0D0E3248A}"/>
          </ac:spMkLst>
        </pc:spChg>
        <pc:spChg chg="add mod">
          <ac:chgData name="최성현" userId="a72842a9-8b63-40d5-8f21-f066c9bb9c75" providerId="ADAL" clId="{3B8B3087-723E-4C92-83A6-A11951D86F5D}" dt="2024-01-11T08:55:38.339" v="19140" actId="20577"/>
          <ac:spMkLst>
            <pc:docMk/>
            <pc:sldMk cId="2921956550" sldId="369"/>
            <ac:spMk id="25" creationId="{ADDDCABC-E0B2-85E0-3D34-A9A014FB8B00}"/>
          </ac:spMkLst>
        </pc:spChg>
        <pc:picChg chg="add del mod">
          <ac:chgData name="최성현" userId="a72842a9-8b63-40d5-8f21-f066c9bb9c75" providerId="ADAL" clId="{3B8B3087-723E-4C92-83A6-A11951D86F5D}" dt="2024-01-11T06:48:35.261" v="7656" actId="478"/>
          <ac:picMkLst>
            <pc:docMk/>
            <pc:sldMk cId="2921956550" sldId="369"/>
            <ac:picMk id="3" creationId="{E9EFED3A-9BDB-A1CE-478C-2170A2FC6F70}"/>
          </ac:picMkLst>
        </pc:picChg>
        <pc:cxnChg chg="add del mod">
          <ac:chgData name="최성현" userId="a72842a9-8b63-40d5-8f21-f066c9bb9c75" providerId="ADAL" clId="{3B8B3087-723E-4C92-83A6-A11951D86F5D}" dt="2024-01-11T06:48:34.619" v="7655" actId="478"/>
          <ac:cxnSpMkLst>
            <pc:docMk/>
            <pc:sldMk cId="2921956550" sldId="369"/>
            <ac:cxnSpMk id="13" creationId="{2EA1566D-C97D-4A10-73A4-9D8F956D9219}"/>
          </ac:cxnSpMkLst>
        </pc:cxnChg>
        <pc:cxnChg chg="add del mod">
          <ac:chgData name="최성현" userId="a72842a9-8b63-40d5-8f21-f066c9bb9c75" providerId="ADAL" clId="{3B8B3087-723E-4C92-83A6-A11951D86F5D}" dt="2024-01-11T06:48:34.619" v="7655" actId="478"/>
          <ac:cxnSpMkLst>
            <pc:docMk/>
            <pc:sldMk cId="2921956550" sldId="369"/>
            <ac:cxnSpMk id="16" creationId="{2430D60B-AAF8-B7CB-8B72-B9C99D47E548}"/>
          </ac:cxnSpMkLst>
        </pc:cxnChg>
        <pc:cxnChg chg="add del mod">
          <ac:chgData name="최성현" userId="a72842a9-8b63-40d5-8f21-f066c9bb9c75" providerId="ADAL" clId="{3B8B3087-723E-4C92-83A6-A11951D86F5D}" dt="2024-01-11T06:48:34.619" v="7655" actId="478"/>
          <ac:cxnSpMkLst>
            <pc:docMk/>
            <pc:sldMk cId="2921956550" sldId="369"/>
            <ac:cxnSpMk id="20" creationId="{62C307E1-E900-0123-8453-64829087D86A}"/>
          </ac:cxnSpMkLst>
        </pc:cxnChg>
      </pc:sldChg>
      <pc:sldChg chg="addSp delSp modSp add mod modNotesTx">
        <pc:chgData name="최성현" userId="a72842a9-8b63-40d5-8f21-f066c9bb9c75" providerId="ADAL" clId="{3B8B3087-723E-4C92-83A6-A11951D86F5D}" dt="2024-01-11T09:30:35.843" v="22959" actId="20577"/>
        <pc:sldMkLst>
          <pc:docMk/>
          <pc:sldMk cId="975413418" sldId="370"/>
        </pc:sldMkLst>
        <pc:spChg chg="mod">
          <ac:chgData name="최성현" userId="a72842a9-8b63-40d5-8f21-f066c9bb9c75" providerId="ADAL" clId="{3B8B3087-723E-4C92-83A6-A11951D86F5D}" dt="2024-01-10T14:53:51.755" v="5020" actId="20577"/>
          <ac:spMkLst>
            <pc:docMk/>
            <pc:sldMk cId="975413418" sldId="370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05:59.274" v="20426" actId="113"/>
          <ac:spMkLst>
            <pc:docMk/>
            <pc:sldMk cId="975413418" sldId="370"/>
            <ac:spMk id="6" creationId="{E3EE92CB-93D4-5864-5170-EED2D0DADF3C}"/>
          </ac:spMkLst>
        </pc:spChg>
        <pc:spChg chg="mod">
          <ac:chgData name="최성현" userId="a72842a9-8b63-40d5-8f21-f066c9bb9c75" providerId="ADAL" clId="{3B8B3087-723E-4C92-83A6-A11951D86F5D}" dt="2024-01-11T08:59:44.322" v="19751" actId="20577"/>
          <ac:spMkLst>
            <pc:docMk/>
            <pc:sldMk cId="975413418" sldId="370"/>
            <ac:spMk id="7" creationId="{64867F30-1578-7FFD-11DF-1F755667F889}"/>
          </ac:spMkLst>
        </pc:spChg>
        <pc:spChg chg="add del mod">
          <ac:chgData name="최성현" userId="a72842a9-8b63-40d5-8f21-f066c9bb9c75" providerId="ADAL" clId="{3B8B3087-723E-4C92-83A6-A11951D86F5D}" dt="2024-01-11T08:10:29.062" v="10186" actId="478"/>
          <ac:spMkLst>
            <pc:docMk/>
            <pc:sldMk cId="975413418" sldId="370"/>
            <ac:spMk id="8" creationId="{5B6DC8A9-5215-532F-43C6-D00D383E4C34}"/>
          </ac:spMkLst>
        </pc:spChg>
        <pc:spChg chg="del">
          <ac:chgData name="최성현" userId="a72842a9-8b63-40d5-8f21-f066c9bb9c75" providerId="ADAL" clId="{3B8B3087-723E-4C92-83A6-A11951D86F5D}" dt="2024-01-10T14:51:51.483" v="5002" actId="478"/>
          <ac:spMkLst>
            <pc:docMk/>
            <pc:sldMk cId="975413418" sldId="370"/>
            <ac:spMk id="8" creationId="{A6068A21-9ACD-F62A-8DAD-57102EC20FC3}"/>
          </ac:spMkLst>
        </pc:spChg>
        <pc:spChg chg="add del mod">
          <ac:chgData name="최성현" userId="a72842a9-8b63-40d5-8f21-f066c9bb9c75" providerId="ADAL" clId="{3B8B3087-723E-4C92-83A6-A11951D86F5D}" dt="2024-01-11T06:47:26.910" v="7622" actId="478"/>
          <ac:spMkLst>
            <pc:docMk/>
            <pc:sldMk cId="975413418" sldId="370"/>
            <ac:spMk id="9" creationId="{0ECB1023-D195-162C-91D2-6453BB1C9391}"/>
          </ac:spMkLst>
        </pc:spChg>
        <pc:spChg chg="add del mod">
          <ac:chgData name="최성현" userId="a72842a9-8b63-40d5-8f21-f066c9bb9c75" providerId="ADAL" clId="{3B8B3087-723E-4C92-83A6-A11951D86F5D}" dt="2024-01-11T06:47:27.372" v="7623" actId="478"/>
          <ac:spMkLst>
            <pc:docMk/>
            <pc:sldMk cId="975413418" sldId="370"/>
            <ac:spMk id="10" creationId="{9FEC0083-B315-30DA-47E7-04357EE16822}"/>
          </ac:spMkLst>
        </pc:spChg>
        <pc:spChg chg="add del mod">
          <ac:chgData name="최성현" userId="a72842a9-8b63-40d5-8f21-f066c9bb9c75" providerId="ADAL" clId="{3B8B3087-723E-4C92-83A6-A11951D86F5D}" dt="2024-01-11T06:47:43.082" v="7628" actId="478"/>
          <ac:spMkLst>
            <pc:docMk/>
            <pc:sldMk cId="975413418" sldId="370"/>
            <ac:spMk id="11" creationId="{5FA52DE4-9A46-8EA4-A76F-08577AF356F2}"/>
          </ac:spMkLst>
        </pc:spChg>
        <pc:spChg chg="add del mod">
          <ac:chgData name="최성현" userId="a72842a9-8b63-40d5-8f21-f066c9bb9c75" providerId="ADAL" clId="{3B8B3087-723E-4C92-83A6-A11951D86F5D}" dt="2024-01-11T08:10:24.915" v="10183" actId="478"/>
          <ac:spMkLst>
            <pc:docMk/>
            <pc:sldMk cId="975413418" sldId="370"/>
            <ac:spMk id="14" creationId="{0E98D1A5-4344-2CEB-519A-0435E19293E6}"/>
          </ac:spMkLst>
        </pc:spChg>
        <pc:spChg chg="add del mod">
          <ac:chgData name="최성현" userId="a72842a9-8b63-40d5-8f21-f066c9bb9c75" providerId="ADAL" clId="{3B8B3087-723E-4C92-83A6-A11951D86F5D}" dt="2024-01-11T08:10:24.915" v="10183" actId="478"/>
          <ac:spMkLst>
            <pc:docMk/>
            <pc:sldMk cId="975413418" sldId="370"/>
            <ac:spMk id="15" creationId="{CEAD4E7E-DEC4-BFD7-A87B-A53629EF691D}"/>
          </ac:spMkLst>
        </pc:spChg>
        <pc:spChg chg="add del mod">
          <ac:chgData name="최성현" userId="a72842a9-8b63-40d5-8f21-f066c9bb9c75" providerId="ADAL" clId="{3B8B3087-723E-4C92-83A6-A11951D86F5D}" dt="2024-01-11T06:47:53.053" v="7647" actId="478"/>
          <ac:spMkLst>
            <pc:docMk/>
            <pc:sldMk cId="975413418" sldId="370"/>
            <ac:spMk id="17" creationId="{E50D4E46-544E-2FF1-15FA-BAB8FCF45B09}"/>
          </ac:spMkLst>
        </pc:spChg>
        <pc:spChg chg="add del mod">
          <ac:chgData name="최성현" userId="a72842a9-8b63-40d5-8f21-f066c9bb9c75" providerId="ADAL" clId="{3B8B3087-723E-4C92-83A6-A11951D86F5D}" dt="2024-01-11T08:10:29.460" v="10187" actId="478"/>
          <ac:spMkLst>
            <pc:docMk/>
            <pc:sldMk cId="975413418" sldId="370"/>
            <ac:spMk id="18" creationId="{FE71A52A-4EFD-76CE-D4ED-65EFCFA2E789}"/>
          </ac:spMkLst>
        </pc:spChg>
        <pc:spChg chg="add del mod">
          <ac:chgData name="최성현" userId="a72842a9-8b63-40d5-8f21-f066c9bb9c75" providerId="ADAL" clId="{3B8B3087-723E-4C92-83A6-A11951D86F5D}" dt="2024-01-11T06:47:26.428" v="7621" actId="478"/>
          <ac:spMkLst>
            <pc:docMk/>
            <pc:sldMk cId="975413418" sldId="370"/>
            <ac:spMk id="19" creationId="{F1142FED-3D2C-28F8-FCAB-5D3A0EFFE7D0}"/>
          </ac:spMkLst>
        </pc:spChg>
        <pc:spChg chg="add del mod">
          <ac:chgData name="최성현" userId="a72842a9-8b63-40d5-8f21-f066c9bb9c75" providerId="ADAL" clId="{3B8B3087-723E-4C92-83A6-A11951D86F5D}" dt="2024-01-11T08:10:24.915" v="10183" actId="478"/>
          <ac:spMkLst>
            <pc:docMk/>
            <pc:sldMk cId="975413418" sldId="370"/>
            <ac:spMk id="20" creationId="{ABD40420-71CB-C2A0-0B9A-9729E5203938}"/>
          </ac:spMkLst>
        </pc:spChg>
        <pc:spChg chg="add del mod">
          <ac:chgData name="최성현" userId="a72842a9-8b63-40d5-8f21-f066c9bb9c75" providerId="ADAL" clId="{3B8B3087-723E-4C92-83A6-A11951D86F5D}" dt="2024-01-11T08:10:24.915" v="10183" actId="478"/>
          <ac:spMkLst>
            <pc:docMk/>
            <pc:sldMk cId="975413418" sldId="370"/>
            <ac:spMk id="21" creationId="{0E2282D7-66D0-DA03-1C3F-5C1CF1C27F1C}"/>
          </ac:spMkLst>
        </pc:spChg>
        <pc:spChg chg="add del mod">
          <ac:chgData name="최성현" userId="a72842a9-8b63-40d5-8f21-f066c9bb9c75" providerId="ADAL" clId="{3B8B3087-723E-4C92-83A6-A11951D86F5D}" dt="2024-01-11T08:10:24.915" v="10183" actId="478"/>
          <ac:spMkLst>
            <pc:docMk/>
            <pc:sldMk cId="975413418" sldId="370"/>
            <ac:spMk id="22" creationId="{9C66F7CD-4471-3892-9475-3D7545F719B8}"/>
          </ac:spMkLst>
        </pc:spChg>
        <pc:spChg chg="add del mod">
          <ac:chgData name="최성현" userId="a72842a9-8b63-40d5-8f21-f066c9bb9c75" providerId="ADAL" clId="{3B8B3087-723E-4C92-83A6-A11951D86F5D}" dt="2024-01-11T08:10:24.915" v="10183" actId="478"/>
          <ac:spMkLst>
            <pc:docMk/>
            <pc:sldMk cId="975413418" sldId="370"/>
            <ac:spMk id="23" creationId="{26C33512-B985-4A21-658D-27C0853AB2B7}"/>
          </ac:spMkLst>
        </pc:spChg>
        <pc:spChg chg="add mod">
          <ac:chgData name="최성현" userId="a72842a9-8b63-40d5-8f21-f066c9bb9c75" providerId="ADAL" clId="{3B8B3087-723E-4C92-83A6-A11951D86F5D}" dt="2024-01-11T09:02:30.442" v="20166" actId="20577"/>
          <ac:spMkLst>
            <pc:docMk/>
            <pc:sldMk cId="975413418" sldId="370"/>
            <ac:spMk id="24" creationId="{0EFAFA1C-F61B-49AB-BA5A-A68D822CE560}"/>
          </ac:spMkLst>
        </pc:spChg>
        <pc:picChg chg="add del mod">
          <ac:chgData name="최성현" userId="a72842a9-8b63-40d5-8f21-f066c9bb9c75" providerId="ADAL" clId="{3B8B3087-723E-4C92-83A6-A11951D86F5D}" dt="2024-01-11T08:10:25.550" v="10184" actId="478"/>
          <ac:picMkLst>
            <pc:docMk/>
            <pc:sldMk cId="975413418" sldId="370"/>
            <ac:picMk id="3" creationId="{215C9CB5-DE76-3D23-1718-43D6EDAA5214}"/>
          </ac:picMkLst>
        </pc:picChg>
        <pc:cxnChg chg="add del mod">
          <ac:chgData name="최성현" userId="a72842a9-8b63-40d5-8f21-f066c9bb9c75" providerId="ADAL" clId="{3B8B3087-723E-4C92-83A6-A11951D86F5D}" dt="2024-01-11T08:10:24.915" v="10183" actId="478"/>
          <ac:cxnSpMkLst>
            <pc:docMk/>
            <pc:sldMk cId="975413418" sldId="370"/>
            <ac:cxnSpMk id="12" creationId="{53FE1909-9C99-BBD6-1335-257646BFA6A9}"/>
          </ac:cxnSpMkLst>
        </pc:cxnChg>
        <pc:cxnChg chg="add del mod">
          <ac:chgData name="최성현" userId="a72842a9-8b63-40d5-8f21-f066c9bb9c75" providerId="ADAL" clId="{3B8B3087-723E-4C92-83A6-A11951D86F5D}" dt="2024-01-11T08:10:24.915" v="10183" actId="478"/>
          <ac:cxnSpMkLst>
            <pc:docMk/>
            <pc:sldMk cId="975413418" sldId="370"/>
            <ac:cxnSpMk id="13" creationId="{CE63C007-AEEB-C284-A08A-C65CCEEA442F}"/>
          </ac:cxnSpMkLst>
        </pc:cxnChg>
        <pc:cxnChg chg="add del mod">
          <ac:chgData name="최성현" userId="a72842a9-8b63-40d5-8f21-f066c9bb9c75" providerId="ADAL" clId="{3B8B3087-723E-4C92-83A6-A11951D86F5D}" dt="2024-01-11T06:47:53.532" v="7648" actId="478"/>
          <ac:cxnSpMkLst>
            <pc:docMk/>
            <pc:sldMk cId="975413418" sldId="370"/>
            <ac:cxnSpMk id="16" creationId="{FD9492BC-332B-D08A-416B-4DA98D9F07C3}"/>
          </ac:cxnSpMkLst>
        </pc:cxnChg>
      </pc:sldChg>
      <pc:sldChg chg="addSp modSp add mod modNotesTx">
        <pc:chgData name="최성현" userId="a72842a9-8b63-40d5-8f21-f066c9bb9c75" providerId="ADAL" clId="{3B8B3087-723E-4C92-83A6-A11951D86F5D}" dt="2024-01-11T09:34:46.439" v="23501" actId="20577"/>
        <pc:sldMkLst>
          <pc:docMk/>
          <pc:sldMk cId="650298962" sldId="371"/>
        </pc:sldMkLst>
        <pc:spChg chg="add mod">
          <ac:chgData name="최성현" userId="a72842a9-8b63-40d5-8f21-f066c9bb9c75" providerId="ADAL" clId="{3B8B3087-723E-4C92-83A6-A11951D86F5D}" dt="2024-01-11T08:59:24.653" v="19739" actId="14100"/>
          <ac:spMkLst>
            <pc:docMk/>
            <pc:sldMk cId="650298962" sldId="371"/>
            <ac:spMk id="3" creationId="{1F37C7D2-08FD-E264-C0A6-9AA4CEA7AAB0}"/>
          </ac:spMkLst>
        </pc:spChg>
        <pc:spChg chg="mod">
          <ac:chgData name="최성현" userId="a72842a9-8b63-40d5-8f21-f066c9bb9c75" providerId="ADAL" clId="{3B8B3087-723E-4C92-83A6-A11951D86F5D}" dt="2024-01-10T14:54:07.814" v="5057" actId="20577"/>
          <ac:spMkLst>
            <pc:docMk/>
            <pc:sldMk cId="650298962" sldId="371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34:46.439" v="23501" actId="20577"/>
          <ac:spMkLst>
            <pc:docMk/>
            <pc:sldMk cId="650298962" sldId="371"/>
            <ac:spMk id="6" creationId="{E3EE92CB-93D4-5864-5170-EED2D0DADF3C}"/>
          </ac:spMkLst>
        </pc:spChg>
        <pc:spChg chg="mod">
          <ac:chgData name="최성현" userId="a72842a9-8b63-40d5-8f21-f066c9bb9c75" providerId="ADAL" clId="{3B8B3087-723E-4C92-83A6-A11951D86F5D}" dt="2024-01-11T09:02:47.393" v="20205" actId="1076"/>
          <ac:spMkLst>
            <pc:docMk/>
            <pc:sldMk cId="650298962" sldId="371"/>
            <ac:spMk id="7" creationId="{64867F30-1578-7FFD-11DF-1F755667F889}"/>
          </ac:spMkLst>
        </pc:spChg>
        <pc:spChg chg="add mod">
          <ac:chgData name="최성현" userId="a72842a9-8b63-40d5-8f21-f066c9bb9c75" providerId="ADAL" clId="{3B8B3087-723E-4C92-83A6-A11951D86F5D}" dt="2024-01-11T09:02:47.393" v="20205" actId="1076"/>
          <ac:spMkLst>
            <pc:docMk/>
            <pc:sldMk cId="650298962" sldId="371"/>
            <ac:spMk id="8" creationId="{E4A1B700-88DF-67A2-556F-17AF565CA99D}"/>
          </ac:spMkLst>
        </pc:spChg>
        <pc:spChg chg="add mod">
          <ac:chgData name="최성현" userId="a72842a9-8b63-40d5-8f21-f066c9bb9c75" providerId="ADAL" clId="{3B8B3087-723E-4C92-83A6-A11951D86F5D}" dt="2024-01-11T09:02:54.737" v="20252" actId="20577"/>
          <ac:spMkLst>
            <pc:docMk/>
            <pc:sldMk cId="650298962" sldId="371"/>
            <ac:spMk id="9" creationId="{CA94BEC6-2789-2FA7-4F38-8ECEA98AA38B}"/>
          </ac:spMkLst>
        </pc:spChg>
      </pc:sldChg>
      <pc:sldChg chg="modSp add mod ord modNotesTx">
        <pc:chgData name="최성현" userId="a72842a9-8b63-40d5-8f21-f066c9bb9c75" providerId="ADAL" clId="{3B8B3087-723E-4C92-83A6-A11951D86F5D}" dt="2024-01-11T08:30:59.895" v="14403" actId="20577"/>
        <pc:sldMkLst>
          <pc:docMk/>
          <pc:sldMk cId="180544085" sldId="372"/>
        </pc:sldMkLst>
        <pc:spChg chg="mod">
          <ac:chgData name="최성현" userId="a72842a9-8b63-40d5-8f21-f066c9bb9c75" providerId="ADAL" clId="{3B8B3087-723E-4C92-83A6-A11951D86F5D}" dt="2024-01-10T14:56:53.503" v="5081" actId="20577"/>
          <ac:spMkLst>
            <pc:docMk/>
            <pc:sldMk cId="180544085" sldId="372"/>
            <ac:spMk id="4" creationId="{11445C8C-9B28-447F-A591-D0317F1CDA94}"/>
          </ac:spMkLst>
        </pc:spChg>
      </pc:sldChg>
      <pc:sldChg chg="modSp add mod">
        <pc:chgData name="최성현" userId="a72842a9-8b63-40d5-8f21-f066c9bb9c75" providerId="ADAL" clId="{3B8B3087-723E-4C92-83A6-A11951D86F5D}" dt="2024-01-10T14:57:01.879" v="5094" actId="20577"/>
        <pc:sldMkLst>
          <pc:docMk/>
          <pc:sldMk cId="4268970279" sldId="373"/>
        </pc:sldMkLst>
        <pc:spChg chg="mod">
          <ac:chgData name="최성현" userId="a72842a9-8b63-40d5-8f21-f066c9bb9c75" providerId="ADAL" clId="{3B8B3087-723E-4C92-83A6-A11951D86F5D}" dt="2024-01-10T14:57:01.879" v="5094" actId="20577"/>
          <ac:spMkLst>
            <pc:docMk/>
            <pc:sldMk cId="4268970279" sldId="373"/>
            <ac:spMk id="4" creationId="{11445C8C-9B28-447F-A591-D0317F1CDA94}"/>
          </ac:spMkLst>
        </pc:spChg>
      </pc:sldChg>
      <pc:sldChg chg="addSp delSp modSp add mod">
        <pc:chgData name="최성현" userId="a72842a9-8b63-40d5-8f21-f066c9bb9c75" providerId="ADAL" clId="{3B8B3087-723E-4C92-83A6-A11951D86F5D}" dt="2024-01-11T09:39:10.215" v="24094" actId="20577"/>
        <pc:sldMkLst>
          <pc:docMk/>
          <pc:sldMk cId="3906603733" sldId="374"/>
        </pc:sldMkLst>
        <pc:spChg chg="mod">
          <ac:chgData name="최성현" userId="a72842a9-8b63-40d5-8f21-f066c9bb9c75" providerId="ADAL" clId="{3B8B3087-723E-4C92-83A6-A11951D86F5D}" dt="2024-01-10T14:57:22.206" v="5126" actId="20577"/>
          <ac:spMkLst>
            <pc:docMk/>
            <pc:sldMk cId="3906603733" sldId="374"/>
            <ac:spMk id="2" creationId="{848D40E7-0057-E49C-3820-7F87582F86BC}"/>
          </ac:spMkLst>
        </pc:spChg>
        <pc:spChg chg="add mod">
          <ac:chgData name="최성현" userId="a72842a9-8b63-40d5-8f21-f066c9bb9c75" providerId="ADAL" clId="{3B8B3087-723E-4C92-83A6-A11951D86F5D}" dt="2024-01-11T09:03:06.676" v="20275" actId="20577"/>
          <ac:spMkLst>
            <pc:docMk/>
            <pc:sldMk cId="3906603733" sldId="374"/>
            <ac:spMk id="3" creationId="{B0799EBA-AE73-1A9F-8116-00C7F7F53E9D}"/>
          </ac:spMkLst>
        </pc:spChg>
        <pc:spChg chg="mod">
          <ac:chgData name="최성현" userId="a72842a9-8b63-40d5-8f21-f066c9bb9c75" providerId="ADAL" clId="{3B8B3087-723E-4C92-83A6-A11951D86F5D}" dt="2024-01-10T15:03:11.132" v="5162" actId="20577"/>
          <ac:spMkLst>
            <pc:docMk/>
            <pc:sldMk cId="3906603733" sldId="374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39:10.215" v="24094" actId="20577"/>
          <ac:spMkLst>
            <pc:docMk/>
            <pc:sldMk cId="3906603733" sldId="374"/>
            <ac:spMk id="6" creationId="{E3EE92CB-93D4-5864-5170-EED2D0DADF3C}"/>
          </ac:spMkLst>
        </pc:spChg>
        <pc:spChg chg="del mod">
          <ac:chgData name="최성현" userId="a72842a9-8b63-40d5-8f21-f066c9bb9c75" providerId="ADAL" clId="{3B8B3087-723E-4C92-83A6-A11951D86F5D}" dt="2024-01-10T15:02:54.030" v="5131" actId="478"/>
          <ac:spMkLst>
            <pc:docMk/>
            <pc:sldMk cId="3906603733" sldId="374"/>
            <ac:spMk id="9" creationId="{A1BCAF9C-0096-A3B9-B77D-E9D49B10A54C}"/>
          </ac:spMkLst>
        </pc:spChg>
        <pc:picChg chg="del">
          <ac:chgData name="최성현" userId="a72842a9-8b63-40d5-8f21-f066c9bb9c75" providerId="ADAL" clId="{3B8B3087-723E-4C92-83A6-A11951D86F5D}" dt="2024-01-10T15:02:52.151" v="5129" actId="478"/>
          <ac:picMkLst>
            <pc:docMk/>
            <pc:sldMk cId="3906603733" sldId="374"/>
            <ac:picMk id="3074" creationId="{8FD6E8F3-37AC-D0FA-6074-B9EECD2D6FCE}"/>
          </ac:picMkLst>
        </pc:picChg>
        <pc:picChg chg="del">
          <ac:chgData name="최성현" userId="a72842a9-8b63-40d5-8f21-f066c9bb9c75" providerId="ADAL" clId="{3B8B3087-723E-4C92-83A6-A11951D86F5D}" dt="2024-01-10T15:02:47.979" v="5127" actId="478"/>
          <ac:picMkLst>
            <pc:docMk/>
            <pc:sldMk cId="3906603733" sldId="374"/>
            <ac:picMk id="3076" creationId="{90A59B20-7199-D4E1-5B38-CD688E5376CB}"/>
          </ac:picMkLst>
        </pc:picChg>
        <pc:picChg chg="add mod">
          <ac:chgData name="최성현" userId="a72842a9-8b63-40d5-8f21-f066c9bb9c75" providerId="ADAL" clId="{3B8B3087-723E-4C92-83A6-A11951D86F5D}" dt="2024-01-10T15:04:17.317" v="5352" actId="1076"/>
          <ac:picMkLst>
            <pc:docMk/>
            <pc:sldMk cId="3906603733" sldId="374"/>
            <ac:picMk id="6146" creationId="{8BFAF4D4-D5F0-6787-23C1-2D71315086B7}"/>
          </ac:picMkLst>
        </pc:picChg>
      </pc:sldChg>
      <pc:sldChg chg="add del">
        <pc:chgData name="최성현" userId="a72842a9-8b63-40d5-8f21-f066c9bb9c75" providerId="ADAL" clId="{3B8B3087-723E-4C92-83A6-A11951D86F5D}" dt="2024-01-10T16:50:59.114" v="6817" actId="47"/>
        <pc:sldMkLst>
          <pc:docMk/>
          <pc:sldMk cId="4078319096" sldId="375"/>
        </pc:sldMkLst>
      </pc:sldChg>
      <pc:sldChg chg="add del">
        <pc:chgData name="최성현" userId="a72842a9-8b63-40d5-8f21-f066c9bb9c75" providerId="ADAL" clId="{3B8B3087-723E-4C92-83A6-A11951D86F5D}" dt="2024-01-10T15:07:27.074" v="6180"/>
        <pc:sldMkLst>
          <pc:docMk/>
          <pc:sldMk cId="395891673" sldId="376"/>
        </pc:sldMkLst>
      </pc:sldChg>
      <pc:sldChg chg="addSp modSp add mod">
        <pc:chgData name="최성현" userId="a72842a9-8b63-40d5-8f21-f066c9bb9c75" providerId="ADAL" clId="{3B8B3087-723E-4C92-83A6-A11951D86F5D}" dt="2024-01-11T09:15:05.129" v="20992" actId="113"/>
        <pc:sldMkLst>
          <pc:docMk/>
          <pc:sldMk cId="2891576435" sldId="376"/>
        </pc:sldMkLst>
        <pc:spChg chg="mod">
          <ac:chgData name="최성현" userId="a72842a9-8b63-40d5-8f21-f066c9bb9c75" providerId="ADAL" clId="{3B8B3087-723E-4C92-83A6-A11951D86F5D}" dt="2024-01-10T16:37:18.324" v="6216" actId="20577"/>
          <ac:spMkLst>
            <pc:docMk/>
            <pc:sldMk cId="2891576435" sldId="376"/>
            <ac:spMk id="2" creationId="{848D40E7-0057-E49C-3820-7F87582F86BC}"/>
          </ac:spMkLst>
        </pc:spChg>
        <pc:spChg chg="add mod">
          <ac:chgData name="최성현" userId="a72842a9-8b63-40d5-8f21-f066c9bb9c75" providerId="ADAL" clId="{3B8B3087-723E-4C92-83A6-A11951D86F5D}" dt="2024-01-11T09:15:05.129" v="20992" actId="113"/>
          <ac:spMkLst>
            <pc:docMk/>
            <pc:sldMk cId="2891576435" sldId="376"/>
            <ac:spMk id="3" creationId="{C9CC3D96-EB74-C67B-E5A8-8F02FE04D7B3}"/>
          </ac:spMkLst>
        </pc:spChg>
        <pc:spChg chg="mod">
          <ac:chgData name="최성현" userId="a72842a9-8b63-40d5-8f21-f066c9bb9c75" providerId="ADAL" clId="{3B8B3087-723E-4C92-83A6-A11951D86F5D}" dt="2024-01-10T16:37:27.459" v="6276" actId="20577"/>
          <ac:spMkLst>
            <pc:docMk/>
            <pc:sldMk cId="2891576435" sldId="376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14:42.967" v="20986" actId="207"/>
          <ac:spMkLst>
            <pc:docMk/>
            <pc:sldMk cId="2891576435" sldId="376"/>
            <ac:spMk id="6" creationId="{E3EE92CB-93D4-5864-5170-EED2D0DADF3C}"/>
          </ac:spMkLst>
        </pc:spChg>
        <pc:spChg chg="add mod">
          <ac:chgData name="최성현" userId="a72842a9-8b63-40d5-8f21-f066c9bb9c75" providerId="ADAL" clId="{3B8B3087-723E-4C92-83A6-A11951D86F5D}" dt="2024-01-11T09:03:19.229" v="20282" actId="14100"/>
          <ac:spMkLst>
            <pc:docMk/>
            <pc:sldMk cId="2891576435" sldId="376"/>
            <ac:spMk id="7" creationId="{1E1CB428-8D22-0B17-99FD-8C9B95FB8581}"/>
          </ac:spMkLst>
        </pc:spChg>
        <pc:spChg chg="add mod">
          <ac:chgData name="최성현" userId="a72842a9-8b63-40d5-8f21-f066c9bb9c75" providerId="ADAL" clId="{3B8B3087-723E-4C92-83A6-A11951D86F5D}" dt="2024-01-11T09:04:00.559" v="20341" actId="20577"/>
          <ac:spMkLst>
            <pc:docMk/>
            <pc:sldMk cId="2891576435" sldId="376"/>
            <ac:spMk id="8" creationId="{0DBD6049-670A-6F39-AE11-20C5423AA1EE}"/>
          </ac:spMkLst>
        </pc:spChg>
        <pc:spChg chg="mod">
          <ac:chgData name="최성현" userId="a72842a9-8b63-40d5-8f21-f066c9bb9c75" providerId="ADAL" clId="{3B8B3087-723E-4C92-83A6-A11951D86F5D}" dt="2024-01-11T09:02:16.024" v="20135" actId="14100"/>
          <ac:spMkLst>
            <pc:docMk/>
            <pc:sldMk cId="2891576435" sldId="376"/>
            <ac:spMk id="9" creationId="{FC8B3C97-F68A-76E0-5C7E-9DDAEA9543A0}"/>
          </ac:spMkLst>
        </pc:spChg>
        <pc:spChg chg="add mod">
          <ac:chgData name="최성현" userId="a72842a9-8b63-40d5-8f21-f066c9bb9c75" providerId="ADAL" clId="{3B8B3087-723E-4C92-83A6-A11951D86F5D}" dt="2024-01-11T09:04:04.627" v="20372" actId="20577"/>
          <ac:spMkLst>
            <pc:docMk/>
            <pc:sldMk cId="2891576435" sldId="376"/>
            <ac:spMk id="10" creationId="{1BE089A1-D028-DEB3-8116-46A610074BAD}"/>
          </ac:spMkLst>
        </pc:spChg>
      </pc:sldChg>
      <pc:sldChg chg="addSp delSp modSp add mod modNotesTx">
        <pc:chgData name="최성현" userId="a72842a9-8b63-40d5-8f21-f066c9bb9c75" providerId="ADAL" clId="{3B8B3087-723E-4C92-83A6-A11951D86F5D}" dt="2024-01-11T09:44:20.804" v="24377" actId="20577"/>
        <pc:sldMkLst>
          <pc:docMk/>
          <pc:sldMk cId="420558102" sldId="377"/>
        </pc:sldMkLst>
        <pc:spChg chg="del">
          <ac:chgData name="최성현" userId="a72842a9-8b63-40d5-8f21-f066c9bb9c75" providerId="ADAL" clId="{3B8B3087-723E-4C92-83A6-A11951D86F5D}" dt="2024-01-10T16:42:54.938" v="6742" actId="478"/>
          <ac:spMkLst>
            <pc:docMk/>
            <pc:sldMk cId="420558102" sldId="377"/>
            <ac:spMk id="3" creationId="{C9CC3D96-EB74-C67B-E5A8-8F02FE04D7B3}"/>
          </ac:spMkLst>
        </pc:spChg>
        <pc:spChg chg="add mod">
          <ac:chgData name="최성현" userId="a72842a9-8b63-40d5-8f21-f066c9bb9c75" providerId="ADAL" clId="{3B8B3087-723E-4C92-83A6-A11951D86F5D}" dt="2024-01-11T09:04:52.769" v="20393" actId="20577"/>
          <ac:spMkLst>
            <pc:docMk/>
            <pc:sldMk cId="420558102" sldId="377"/>
            <ac:spMk id="3" creationId="{D3F63251-CD45-034B-EF36-72E449C2EA7A}"/>
          </ac:spMkLst>
        </pc:spChg>
        <pc:spChg chg="mod">
          <ac:chgData name="최성현" userId="a72842a9-8b63-40d5-8f21-f066c9bb9c75" providerId="ADAL" clId="{3B8B3087-723E-4C92-83A6-A11951D86F5D}" dt="2024-01-10T16:42:52.975" v="6740" actId="20577"/>
          <ac:spMkLst>
            <pc:docMk/>
            <pc:sldMk cId="420558102" sldId="377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18:32.337" v="21001"/>
          <ac:spMkLst>
            <pc:docMk/>
            <pc:sldMk cId="420558102" sldId="377"/>
            <ac:spMk id="6" creationId="{E3EE92CB-93D4-5864-5170-EED2D0DADF3C}"/>
          </ac:spMkLst>
        </pc:spChg>
        <pc:spChg chg="del">
          <ac:chgData name="최성현" userId="a72842a9-8b63-40d5-8f21-f066c9bb9c75" providerId="ADAL" clId="{3B8B3087-723E-4C92-83A6-A11951D86F5D}" dt="2024-01-10T16:42:54.005" v="6741" actId="478"/>
          <ac:spMkLst>
            <pc:docMk/>
            <pc:sldMk cId="420558102" sldId="377"/>
            <ac:spMk id="7" creationId="{1E1CB428-8D22-0B17-99FD-8C9B95FB8581}"/>
          </ac:spMkLst>
        </pc:spChg>
        <pc:spChg chg="mod">
          <ac:chgData name="최성현" userId="a72842a9-8b63-40d5-8f21-f066c9bb9c75" providerId="ADAL" clId="{3B8B3087-723E-4C92-83A6-A11951D86F5D}" dt="2024-01-11T07:14:08.444" v="8424" actId="20577"/>
          <ac:spMkLst>
            <pc:docMk/>
            <pc:sldMk cId="420558102" sldId="377"/>
            <ac:spMk id="9" creationId="{FC8B3C97-F68A-76E0-5C7E-9DDAEA9543A0}"/>
          </ac:spMkLst>
        </pc:spChg>
      </pc:sldChg>
      <pc:sldChg chg="addSp modSp add mod ord">
        <pc:chgData name="최성현" userId="a72842a9-8b63-40d5-8f21-f066c9bb9c75" providerId="ADAL" clId="{3B8B3087-723E-4C92-83A6-A11951D86F5D}" dt="2024-01-11T09:11:09.407" v="20853"/>
        <pc:sldMkLst>
          <pc:docMk/>
          <pc:sldMk cId="1132489427" sldId="378"/>
        </pc:sldMkLst>
        <pc:spChg chg="add mod">
          <ac:chgData name="최성현" userId="a72842a9-8b63-40d5-8f21-f066c9bb9c75" providerId="ADAL" clId="{3B8B3087-723E-4C92-83A6-A11951D86F5D}" dt="2024-01-11T09:10:57.979" v="20811" actId="255"/>
          <ac:spMkLst>
            <pc:docMk/>
            <pc:sldMk cId="1132489427" sldId="378"/>
            <ac:spMk id="3" creationId="{A25C5459-9199-B566-A6AB-4D2A4F72B0FA}"/>
          </ac:spMkLst>
        </pc:spChg>
        <pc:spChg chg="mod">
          <ac:chgData name="최성현" userId="a72842a9-8b63-40d5-8f21-f066c9bb9c75" providerId="ADAL" clId="{3B8B3087-723E-4C92-83A6-A11951D86F5D}" dt="2024-01-11T09:07:14.033" v="20446" actId="113"/>
          <ac:spMkLst>
            <pc:docMk/>
            <pc:sldMk cId="1132489427" sldId="378"/>
            <ac:spMk id="6" creationId="{E3EE92CB-93D4-5864-5170-EED2D0DADF3C}"/>
          </ac:spMkLst>
        </pc:spChg>
        <pc:spChg chg="add mod">
          <ac:chgData name="최성현" userId="a72842a9-8b63-40d5-8f21-f066c9bb9c75" providerId="ADAL" clId="{3B8B3087-723E-4C92-83A6-A11951D86F5D}" dt="2024-01-11T09:11:02.339" v="20812" actId="1076"/>
          <ac:spMkLst>
            <pc:docMk/>
            <pc:sldMk cId="1132489427" sldId="378"/>
            <ac:spMk id="7" creationId="{322B733E-EBC5-88DA-FB50-DB3E3383181E}"/>
          </ac:spMkLst>
        </pc:spChg>
        <pc:spChg chg="add mod">
          <ac:chgData name="최성현" userId="a72842a9-8b63-40d5-8f21-f066c9bb9c75" providerId="ADAL" clId="{3B8B3087-723E-4C92-83A6-A11951D86F5D}" dt="2024-01-11T09:11:09.407" v="20853"/>
          <ac:spMkLst>
            <pc:docMk/>
            <pc:sldMk cId="1132489427" sldId="378"/>
            <ac:spMk id="8" creationId="{E28ED98B-5016-42F9-E306-522C59AEBABF}"/>
          </ac:spMkLst>
        </pc:spChg>
        <pc:spChg chg="mod">
          <ac:chgData name="최성현" userId="a72842a9-8b63-40d5-8f21-f066c9bb9c75" providerId="ADAL" clId="{3B8B3087-723E-4C92-83A6-A11951D86F5D}" dt="2024-01-11T09:10:55.038" v="20810" actId="255"/>
          <ac:spMkLst>
            <pc:docMk/>
            <pc:sldMk cId="1132489427" sldId="378"/>
            <ac:spMk id="9" creationId="{FC8B3C97-F68A-76E0-5C7E-9DDAEA9543A0}"/>
          </ac:spMkLst>
        </pc:spChg>
      </pc:sldChg>
      <pc:sldChg chg="addSp modSp add mod">
        <pc:chgData name="최성현" userId="a72842a9-8b63-40d5-8f21-f066c9bb9c75" providerId="ADAL" clId="{3B8B3087-723E-4C92-83A6-A11951D86F5D}" dt="2024-01-11T09:09:14.071" v="20719" actId="20577"/>
        <pc:sldMkLst>
          <pc:docMk/>
          <pc:sldMk cId="1207566711" sldId="379"/>
        </pc:sldMkLst>
        <pc:spChg chg="add mod">
          <ac:chgData name="최성현" userId="a72842a9-8b63-40d5-8f21-f066c9bb9c75" providerId="ADAL" clId="{3B8B3087-723E-4C92-83A6-A11951D86F5D}" dt="2024-01-11T09:09:14.071" v="20719" actId="20577"/>
          <ac:spMkLst>
            <pc:docMk/>
            <pc:sldMk cId="1207566711" sldId="379"/>
            <ac:spMk id="3" creationId="{2532916B-BCD2-8918-AFCF-265DD292CEA1}"/>
          </ac:spMkLst>
        </pc:spChg>
        <pc:spChg chg="mod">
          <ac:chgData name="최성현" userId="a72842a9-8b63-40d5-8f21-f066c9bb9c75" providerId="ADAL" clId="{3B8B3087-723E-4C92-83A6-A11951D86F5D}" dt="2024-01-10T16:46:35.928" v="6793" actId="20577"/>
          <ac:spMkLst>
            <pc:docMk/>
            <pc:sldMk cId="1207566711" sldId="379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06:52.550" v="20439" actId="113"/>
          <ac:spMkLst>
            <pc:docMk/>
            <pc:sldMk cId="1207566711" sldId="379"/>
            <ac:spMk id="6" creationId="{E3EE92CB-93D4-5864-5170-EED2D0DADF3C}"/>
          </ac:spMkLst>
        </pc:spChg>
        <pc:spChg chg="mod">
          <ac:chgData name="최성현" userId="a72842a9-8b63-40d5-8f21-f066c9bb9c75" providerId="ADAL" clId="{3B8B3087-723E-4C92-83A6-A11951D86F5D}" dt="2024-01-11T07:27:23.965" v="8984" actId="1076"/>
          <ac:spMkLst>
            <pc:docMk/>
            <pc:sldMk cId="1207566711" sldId="379"/>
            <ac:spMk id="9" creationId="{FC8B3C97-F68A-76E0-5C7E-9DDAEA9543A0}"/>
          </ac:spMkLst>
        </pc:spChg>
      </pc:sldChg>
      <pc:sldChg chg="add del">
        <pc:chgData name="최성현" userId="a72842a9-8b63-40d5-8f21-f066c9bb9c75" providerId="ADAL" clId="{3B8B3087-723E-4C92-83A6-A11951D86F5D}" dt="2024-01-10T16:46:37.609" v="6794" actId="47"/>
        <pc:sldMkLst>
          <pc:docMk/>
          <pc:sldMk cId="1893869660" sldId="380"/>
        </pc:sldMkLst>
      </pc:sldChg>
      <pc:sldChg chg="addSp modSp add mod">
        <pc:chgData name="최성현" userId="a72842a9-8b63-40d5-8f21-f066c9bb9c75" providerId="ADAL" clId="{3B8B3087-723E-4C92-83A6-A11951D86F5D}" dt="2024-01-11T09:10:21.160" v="20766" actId="20577"/>
        <pc:sldMkLst>
          <pc:docMk/>
          <pc:sldMk cId="2751103552" sldId="380"/>
        </pc:sldMkLst>
        <pc:spChg chg="add mod">
          <ac:chgData name="최성현" userId="a72842a9-8b63-40d5-8f21-f066c9bb9c75" providerId="ADAL" clId="{3B8B3087-723E-4C92-83A6-A11951D86F5D}" dt="2024-01-11T09:10:00.491" v="20747"/>
          <ac:spMkLst>
            <pc:docMk/>
            <pc:sldMk cId="2751103552" sldId="380"/>
            <ac:spMk id="3" creationId="{D55D1797-91C9-E5CE-02B9-A71B395188F4}"/>
          </ac:spMkLst>
        </pc:spChg>
        <pc:spChg chg="mod">
          <ac:chgData name="최성현" userId="a72842a9-8b63-40d5-8f21-f066c9bb9c75" providerId="ADAL" clId="{3B8B3087-723E-4C92-83A6-A11951D86F5D}" dt="2024-01-11T09:10:21.160" v="20766" actId="20577"/>
          <ac:spMkLst>
            <pc:docMk/>
            <pc:sldMk cId="2751103552" sldId="380"/>
            <ac:spMk id="6" creationId="{E3EE92CB-93D4-5864-5170-EED2D0DADF3C}"/>
          </ac:spMkLst>
        </pc:spChg>
        <pc:spChg chg="mod">
          <ac:chgData name="최성현" userId="a72842a9-8b63-40d5-8f21-f066c9bb9c75" providerId="ADAL" clId="{3B8B3087-723E-4C92-83A6-A11951D86F5D}" dt="2024-01-11T08:11:54.746" v="10191" actId="1076"/>
          <ac:spMkLst>
            <pc:docMk/>
            <pc:sldMk cId="2751103552" sldId="380"/>
            <ac:spMk id="9" creationId="{FC8B3C97-F68A-76E0-5C7E-9DDAEA9543A0}"/>
          </ac:spMkLst>
        </pc:spChg>
      </pc:sldChg>
      <pc:sldChg chg="modSp add mod">
        <pc:chgData name="최성현" userId="a72842a9-8b63-40d5-8f21-f066c9bb9c75" providerId="ADAL" clId="{3B8B3087-723E-4C92-83A6-A11951D86F5D}" dt="2024-01-11T07:28:23.652" v="9035" actId="20577"/>
        <pc:sldMkLst>
          <pc:docMk/>
          <pc:sldMk cId="2766105875" sldId="381"/>
        </pc:sldMkLst>
        <pc:spChg chg="mod">
          <ac:chgData name="최성현" userId="a72842a9-8b63-40d5-8f21-f066c9bb9c75" providerId="ADAL" clId="{3B8B3087-723E-4C92-83A6-A11951D86F5D}" dt="2024-01-11T07:28:23.652" v="9035" actId="20577"/>
          <ac:spMkLst>
            <pc:docMk/>
            <pc:sldMk cId="2766105875" sldId="381"/>
            <ac:spMk id="4" creationId="{11445C8C-9B28-447F-A591-D0317F1CDA94}"/>
          </ac:spMkLst>
        </pc:spChg>
      </pc:sldChg>
      <pc:sldChg chg="addSp delSp modSp add mod">
        <pc:chgData name="최성현" userId="a72842a9-8b63-40d5-8f21-f066c9bb9c75" providerId="ADAL" clId="{3B8B3087-723E-4C92-83A6-A11951D86F5D}" dt="2024-01-11T09:19:13.791" v="21002" actId="20577"/>
        <pc:sldMkLst>
          <pc:docMk/>
          <pc:sldMk cId="2433559811" sldId="382"/>
        </pc:sldMkLst>
        <pc:spChg chg="mod">
          <ac:chgData name="최성현" userId="a72842a9-8b63-40d5-8f21-f066c9bb9c75" providerId="ADAL" clId="{3B8B3087-723E-4C92-83A6-A11951D86F5D}" dt="2024-01-11T08:14:01.107" v="10357" actId="20577"/>
          <ac:spMkLst>
            <pc:docMk/>
            <pc:sldMk cId="2433559811" sldId="382"/>
            <ac:spMk id="2" creationId="{848D40E7-0057-E49C-3820-7F87582F86BC}"/>
          </ac:spMkLst>
        </pc:spChg>
        <pc:spChg chg="mod">
          <ac:chgData name="최성현" userId="a72842a9-8b63-40d5-8f21-f066c9bb9c75" providerId="ADAL" clId="{3B8B3087-723E-4C92-83A6-A11951D86F5D}" dt="2024-01-11T08:16:08.309" v="10651" actId="20577"/>
          <ac:spMkLst>
            <pc:docMk/>
            <pc:sldMk cId="2433559811" sldId="382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19:13.791" v="21002" actId="20577"/>
          <ac:spMkLst>
            <pc:docMk/>
            <pc:sldMk cId="2433559811" sldId="382"/>
            <ac:spMk id="6" creationId="{E3EE92CB-93D4-5864-5170-EED2D0DADF3C}"/>
          </ac:spMkLst>
        </pc:spChg>
        <pc:spChg chg="del">
          <ac:chgData name="최성현" userId="a72842a9-8b63-40d5-8f21-f066c9bb9c75" providerId="ADAL" clId="{3B8B3087-723E-4C92-83A6-A11951D86F5D}" dt="2024-01-10T16:51:28.592" v="6824" actId="478"/>
          <ac:spMkLst>
            <pc:docMk/>
            <pc:sldMk cId="2433559811" sldId="382"/>
            <ac:spMk id="9" creationId="{FC8B3C97-F68A-76E0-5C7E-9DDAEA9543A0}"/>
          </ac:spMkLst>
        </pc:spChg>
        <pc:picChg chg="add mod">
          <ac:chgData name="최성현" userId="a72842a9-8b63-40d5-8f21-f066c9bb9c75" providerId="ADAL" clId="{3B8B3087-723E-4C92-83A6-A11951D86F5D}" dt="2024-01-11T09:07:26.181" v="20449" actId="1076"/>
          <ac:picMkLst>
            <pc:docMk/>
            <pc:sldMk cId="2433559811" sldId="382"/>
            <ac:picMk id="7" creationId="{B54828FD-415F-86DD-1078-85F5560209B4}"/>
          </ac:picMkLst>
        </pc:picChg>
      </pc:sldChg>
      <pc:sldChg chg="addSp delSp modSp add mod ord modNotesTx">
        <pc:chgData name="최성현" userId="a72842a9-8b63-40d5-8f21-f066c9bb9c75" providerId="ADAL" clId="{3B8B3087-723E-4C92-83A6-A11951D86F5D}" dt="2024-01-11T08:55:10.016" v="19085" actId="20577"/>
        <pc:sldMkLst>
          <pc:docMk/>
          <pc:sldMk cId="1281095170" sldId="383"/>
        </pc:sldMkLst>
        <pc:spChg chg="mod">
          <ac:chgData name="최성현" userId="a72842a9-8b63-40d5-8f21-f066c9bb9c75" providerId="ADAL" clId="{3B8B3087-723E-4C92-83A6-A11951D86F5D}" dt="2024-01-11T08:52:05.193" v="17905" actId="20577"/>
          <ac:spMkLst>
            <pc:docMk/>
            <pc:sldMk cId="1281095170" sldId="383"/>
            <ac:spMk id="6" creationId="{E3EE92CB-93D4-5864-5170-EED2D0DADF3C}"/>
          </ac:spMkLst>
        </pc:spChg>
        <pc:spChg chg="del mod">
          <ac:chgData name="최성현" userId="a72842a9-8b63-40d5-8f21-f066c9bb9c75" providerId="ADAL" clId="{3B8B3087-723E-4C92-83A6-A11951D86F5D}" dt="2024-01-11T06:48:30.877" v="7654" actId="478"/>
          <ac:spMkLst>
            <pc:docMk/>
            <pc:sldMk cId="1281095170" sldId="383"/>
            <ac:spMk id="7" creationId="{64867F30-1578-7FFD-11DF-1F755667F889}"/>
          </ac:spMkLst>
        </pc:spChg>
        <pc:spChg chg="mod">
          <ac:chgData name="최성현" userId="a72842a9-8b63-40d5-8f21-f066c9bb9c75" providerId="ADAL" clId="{3B8B3087-723E-4C92-83A6-A11951D86F5D}" dt="2024-01-11T06:48:54.500" v="7659" actId="1076"/>
          <ac:spMkLst>
            <pc:docMk/>
            <pc:sldMk cId="1281095170" sldId="383"/>
            <ac:spMk id="9" creationId="{C4B0B3C9-2078-CAAE-0265-9E1B766CAAEE}"/>
          </ac:spMkLst>
        </pc:spChg>
        <pc:spChg chg="mod">
          <ac:chgData name="최성현" userId="a72842a9-8b63-40d5-8f21-f066c9bb9c75" providerId="ADAL" clId="{3B8B3087-723E-4C92-83A6-A11951D86F5D}" dt="2024-01-11T06:48:54.500" v="7659" actId="1076"/>
          <ac:spMkLst>
            <pc:docMk/>
            <pc:sldMk cId="1281095170" sldId="383"/>
            <ac:spMk id="10" creationId="{00F484D1-B537-1A97-7E46-259558CA9CAF}"/>
          </ac:spMkLst>
        </pc:spChg>
        <pc:spChg chg="mod">
          <ac:chgData name="최성현" userId="a72842a9-8b63-40d5-8f21-f066c9bb9c75" providerId="ADAL" clId="{3B8B3087-723E-4C92-83A6-A11951D86F5D}" dt="2024-01-11T06:48:54.500" v="7659" actId="1076"/>
          <ac:spMkLst>
            <pc:docMk/>
            <pc:sldMk cId="1281095170" sldId="383"/>
            <ac:spMk id="11" creationId="{16DF5969-6B7C-D2A7-FFDA-6634F4C44D16}"/>
          </ac:spMkLst>
        </pc:spChg>
        <pc:spChg chg="mod">
          <ac:chgData name="최성현" userId="a72842a9-8b63-40d5-8f21-f066c9bb9c75" providerId="ADAL" clId="{3B8B3087-723E-4C92-83A6-A11951D86F5D}" dt="2024-01-11T06:48:54.500" v="7659" actId="1076"/>
          <ac:spMkLst>
            <pc:docMk/>
            <pc:sldMk cId="1281095170" sldId="383"/>
            <ac:spMk id="12" creationId="{05E1AADC-0643-6037-A7C3-07A1CD71A6A1}"/>
          </ac:spMkLst>
        </pc:spChg>
        <pc:spChg chg="add mod">
          <ac:chgData name="최성현" userId="a72842a9-8b63-40d5-8f21-f066c9bb9c75" providerId="ADAL" clId="{3B8B3087-723E-4C92-83A6-A11951D86F5D}" dt="2024-01-11T06:48:57.624" v="7660" actId="571"/>
          <ac:spMkLst>
            <pc:docMk/>
            <pc:sldMk cId="1281095170" sldId="383"/>
            <ac:spMk id="14" creationId="{FC7B02E4-DBC2-AC50-4361-935777D08E22}"/>
          </ac:spMkLst>
        </pc:spChg>
        <pc:spChg chg="add mod">
          <ac:chgData name="최성현" userId="a72842a9-8b63-40d5-8f21-f066c9bb9c75" providerId="ADAL" clId="{3B8B3087-723E-4C92-83A6-A11951D86F5D}" dt="2024-01-11T06:48:57.624" v="7660" actId="571"/>
          <ac:spMkLst>
            <pc:docMk/>
            <pc:sldMk cId="1281095170" sldId="383"/>
            <ac:spMk id="15" creationId="{032FC7C2-23C5-F0B5-6E3B-588D500F966C}"/>
          </ac:spMkLst>
        </pc:spChg>
        <pc:spChg chg="mod">
          <ac:chgData name="최성현" userId="a72842a9-8b63-40d5-8f21-f066c9bb9c75" providerId="ADAL" clId="{3B8B3087-723E-4C92-83A6-A11951D86F5D}" dt="2024-01-11T06:48:54.500" v="7659" actId="1076"/>
          <ac:spMkLst>
            <pc:docMk/>
            <pc:sldMk cId="1281095170" sldId="383"/>
            <ac:spMk id="17" creationId="{2F58D0B6-2CE8-5432-2BE6-13D0FF514688}"/>
          </ac:spMkLst>
        </pc:spChg>
        <pc:spChg chg="mod">
          <ac:chgData name="최성현" userId="a72842a9-8b63-40d5-8f21-f066c9bb9c75" providerId="ADAL" clId="{3B8B3087-723E-4C92-83A6-A11951D86F5D}" dt="2024-01-11T06:48:54.500" v="7659" actId="1076"/>
          <ac:spMkLst>
            <pc:docMk/>
            <pc:sldMk cId="1281095170" sldId="383"/>
            <ac:spMk id="18" creationId="{8ACDC456-C5C5-6D40-5499-079B8E19BF6A}"/>
          </ac:spMkLst>
        </pc:spChg>
        <pc:spChg chg="add mod">
          <ac:chgData name="최성현" userId="a72842a9-8b63-40d5-8f21-f066c9bb9c75" providerId="ADAL" clId="{3B8B3087-723E-4C92-83A6-A11951D86F5D}" dt="2024-01-11T06:48:57.624" v="7660" actId="571"/>
          <ac:spMkLst>
            <pc:docMk/>
            <pc:sldMk cId="1281095170" sldId="383"/>
            <ac:spMk id="19" creationId="{1D78BF7B-7197-580F-D17A-EA60F5612E8B}"/>
          </ac:spMkLst>
        </pc:spChg>
        <pc:spChg chg="mod">
          <ac:chgData name="최성현" userId="a72842a9-8b63-40d5-8f21-f066c9bb9c75" providerId="ADAL" clId="{3B8B3087-723E-4C92-83A6-A11951D86F5D}" dt="2024-01-11T06:49:50.086" v="7666" actId="1076"/>
          <ac:spMkLst>
            <pc:docMk/>
            <pc:sldMk cId="1281095170" sldId="383"/>
            <ac:spMk id="21" creationId="{B1E37AA7-FA46-E069-59D7-24F3EF753BF5}"/>
          </ac:spMkLst>
        </pc:spChg>
        <pc:spChg chg="add del mod">
          <ac:chgData name="최성현" userId="a72842a9-8b63-40d5-8f21-f066c9bb9c75" providerId="ADAL" clId="{3B8B3087-723E-4C92-83A6-A11951D86F5D}" dt="2024-01-11T06:49:00.878" v="7661" actId="478"/>
          <ac:spMkLst>
            <pc:docMk/>
            <pc:sldMk cId="1281095170" sldId="383"/>
            <ac:spMk id="22" creationId="{84EA1194-F692-9998-F8F0-E07C19A93F20}"/>
          </ac:spMkLst>
        </pc:spChg>
        <pc:spChg chg="mod">
          <ac:chgData name="최성현" userId="a72842a9-8b63-40d5-8f21-f066c9bb9c75" providerId="ADAL" clId="{3B8B3087-723E-4C92-83A6-A11951D86F5D}" dt="2024-01-11T06:48:54.500" v="7659" actId="1076"/>
          <ac:spMkLst>
            <pc:docMk/>
            <pc:sldMk cId="1281095170" sldId="383"/>
            <ac:spMk id="23" creationId="{32CD39C3-8B77-BBBB-FBCA-8F1E09E9596F}"/>
          </ac:spMkLst>
        </pc:spChg>
        <pc:spChg chg="mod">
          <ac:chgData name="최성현" userId="a72842a9-8b63-40d5-8f21-f066c9bb9c75" providerId="ADAL" clId="{3B8B3087-723E-4C92-83A6-A11951D86F5D}" dt="2024-01-11T06:48:54.500" v="7659" actId="1076"/>
          <ac:spMkLst>
            <pc:docMk/>
            <pc:sldMk cId="1281095170" sldId="383"/>
            <ac:spMk id="24" creationId="{59B0D386-F7F6-CB96-AD2E-A0C0D0E3248A}"/>
          </ac:spMkLst>
        </pc:spChg>
        <pc:spChg chg="add mod">
          <ac:chgData name="최성현" userId="a72842a9-8b63-40d5-8f21-f066c9bb9c75" providerId="ADAL" clId="{3B8B3087-723E-4C92-83A6-A11951D86F5D}" dt="2024-01-11T06:48:57.624" v="7660" actId="571"/>
          <ac:spMkLst>
            <pc:docMk/>
            <pc:sldMk cId="1281095170" sldId="383"/>
            <ac:spMk id="27" creationId="{B9852117-BDED-AC23-1828-B5D8907E51BF}"/>
          </ac:spMkLst>
        </pc:spChg>
        <pc:spChg chg="add mod">
          <ac:chgData name="최성현" userId="a72842a9-8b63-40d5-8f21-f066c9bb9c75" providerId="ADAL" clId="{3B8B3087-723E-4C92-83A6-A11951D86F5D}" dt="2024-01-11T06:49:30.096" v="7662" actId="1076"/>
          <ac:spMkLst>
            <pc:docMk/>
            <pc:sldMk cId="1281095170" sldId="383"/>
            <ac:spMk id="28" creationId="{24D8B757-FCDC-EB4E-CD6D-DD2802E92425}"/>
          </ac:spMkLst>
        </pc:spChg>
        <pc:spChg chg="add mod">
          <ac:chgData name="최성현" userId="a72842a9-8b63-40d5-8f21-f066c9bb9c75" providerId="ADAL" clId="{3B8B3087-723E-4C92-83A6-A11951D86F5D}" dt="2024-01-11T06:49:57.278" v="7668" actId="1076"/>
          <ac:spMkLst>
            <pc:docMk/>
            <pc:sldMk cId="1281095170" sldId="383"/>
            <ac:spMk id="30" creationId="{FE98A575-611F-9DC9-205F-164661AFEA7E}"/>
          </ac:spMkLst>
        </pc:spChg>
        <pc:spChg chg="add mod">
          <ac:chgData name="최성현" userId="a72842a9-8b63-40d5-8f21-f066c9bb9c75" providerId="ADAL" clId="{3B8B3087-723E-4C92-83A6-A11951D86F5D}" dt="2024-01-11T06:48:57.624" v="7660" actId="571"/>
          <ac:spMkLst>
            <pc:docMk/>
            <pc:sldMk cId="1281095170" sldId="383"/>
            <ac:spMk id="31" creationId="{A0381FA4-8187-6BA4-5724-AD3049A7AEB7}"/>
          </ac:spMkLst>
        </pc:spChg>
        <pc:spChg chg="add mod">
          <ac:chgData name="최성현" userId="a72842a9-8b63-40d5-8f21-f066c9bb9c75" providerId="ADAL" clId="{3B8B3087-723E-4C92-83A6-A11951D86F5D}" dt="2024-01-11T06:48:57.624" v="7660" actId="571"/>
          <ac:spMkLst>
            <pc:docMk/>
            <pc:sldMk cId="1281095170" sldId="383"/>
            <ac:spMk id="32" creationId="{AF841652-2C1F-DA62-4608-FE3F0FC57A62}"/>
          </ac:spMkLst>
        </pc:spChg>
        <pc:spChg chg="add mod">
          <ac:chgData name="최성현" userId="a72842a9-8b63-40d5-8f21-f066c9bb9c75" providerId="ADAL" clId="{3B8B3087-723E-4C92-83A6-A11951D86F5D}" dt="2024-01-11T08:52:14.118" v="17931" actId="1076"/>
          <ac:spMkLst>
            <pc:docMk/>
            <pc:sldMk cId="1281095170" sldId="383"/>
            <ac:spMk id="35" creationId="{33395C5F-A99D-2892-322B-EA814094BB60}"/>
          </ac:spMkLst>
        </pc:spChg>
        <pc:spChg chg="add mod">
          <ac:chgData name="최성현" userId="a72842a9-8b63-40d5-8f21-f066c9bb9c75" providerId="ADAL" clId="{3B8B3087-723E-4C92-83A6-A11951D86F5D}" dt="2024-01-11T08:52:21.612" v="17938"/>
          <ac:spMkLst>
            <pc:docMk/>
            <pc:sldMk cId="1281095170" sldId="383"/>
            <ac:spMk id="36" creationId="{638330FD-0909-D98A-0A03-46111F435313}"/>
          </ac:spMkLst>
        </pc:spChg>
        <pc:picChg chg="mod">
          <ac:chgData name="최성현" userId="a72842a9-8b63-40d5-8f21-f066c9bb9c75" providerId="ADAL" clId="{3B8B3087-723E-4C92-83A6-A11951D86F5D}" dt="2024-01-11T06:48:54.500" v="7659" actId="1076"/>
          <ac:picMkLst>
            <pc:docMk/>
            <pc:sldMk cId="1281095170" sldId="383"/>
            <ac:picMk id="3" creationId="{E9EFED3A-9BDB-A1CE-478C-2170A2FC6F70}"/>
          </ac:picMkLst>
        </pc:picChg>
        <pc:picChg chg="add mod">
          <ac:chgData name="최성현" userId="a72842a9-8b63-40d5-8f21-f066c9bb9c75" providerId="ADAL" clId="{3B8B3087-723E-4C92-83A6-A11951D86F5D}" dt="2024-01-11T06:48:57.624" v="7660" actId="571"/>
          <ac:picMkLst>
            <pc:docMk/>
            <pc:sldMk cId="1281095170" sldId="383"/>
            <ac:picMk id="8" creationId="{75A5E283-E207-A6C6-01E7-C902D767E420}"/>
          </ac:picMkLst>
        </pc:picChg>
        <pc:cxnChg chg="mod">
          <ac:chgData name="최성현" userId="a72842a9-8b63-40d5-8f21-f066c9bb9c75" providerId="ADAL" clId="{3B8B3087-723E-4C92-83A6-A11951D86F5D}" dt="2024-01-11T06:48:54.500" v="7659" actId="1076"/>
          <ac:cxnSpMkLst>
            <pc:docMk/>
            <pc:sldMk cId="1281095170" sldId="383"/>
            <ac:cxnSpMk id="13" creationId="{2EA1566D-C97D-4A10-73A4-9D8F956D9219}"/>
          </ac:cxnSpMkLst>
        </pc:cxnChg>
        <pc:cxnChg chg="mod">
          <ac:chgData name="최성현" userId="a72842a9-8b63-40d5-8f21-f066c9bb9c75" providerId="ADAL" clId="{3B8B3087-723E-4C92-83A6-A11951D86F5D}" dt="2024-01-11T06:48:54.500" v="7659" actId="1076"/>
          <ac:cxnSpMkLst>
            <pc:docMk/>
            <pc:sldMk cId="1281095170" sldId="383"/>
            <ac:cxnSpMk id="16" creationId="{2430D60B-AAF8-B7CB-8B72-B9C99D47E548}"/>
          </ac:cxnSpMkLst>
        </pc:cxnChg>
        <pc:cxnChg chg="mod">
          <ac:chgData name="최성현" userId="a72842a9-8b63-40d5-8f21-f066c9bb9c75" providerId="ADAL" clId="{3B8B3087-723E-4C92-83A6-A11951D86F5D}" dt="2024-01-11T06:49:47.198" v="7665" actId="1076"/>
          <ac:cxnSpMkLst>
            <pc:docMk/>
            <pc:sldMk cId="1281095170" sldId="383"/>
            <ac:cxnSpMk id="20" creationId="{62C307E1-E900-0123-8453-64829087D86A}"/>
          </ac:cxnSpMkLst>
        </pc:cxnChg>
        <pc:cxnChg chg="add mod">
          <ac:chgData name="최성현" userId="a72842a9-8b63-40d5-8f21-f066c9bb9c75" providerId="ADAL" clId="{3B8B3087-723E-4C92-83A6-A11951D86F5D}" dt="2024-01-11T06:48:57.624" v="7660" actId="571"/>
          <ac:cxnSpMkLst>
            <pc:docMk/>
            <pc:sldMk cId="1281095170" sldId="383"/>
            <ac:cxnSpMk id="25" creationId="{3CBF65F3-EE00-1E79-C307-798585110876}"/>
          </ac:cxnSpMkLst>
        </pc:cxnChg>
        <pc:cxnChg chg="add mod">
          <ac:chgData name="최성현" userId="a72842a9-8b63-40d5-8f21-f066c9bb9c75" providerId="ADAL" clId="{3B8B3087-723E-4C92-83A6-A11951D86F5D}" dt="2024-01-11T06:49:30.096" v="7662" actId="1076"/>
          <ac:cxnSpMkLst>
            <pc:docMk/>
            <pc:sldMk cId="1281095170" sldId="383"/>
            <ac:cxnSpMk id="26" creationId="{244F971F-A7EE-ADFB-FC4E-F93F9FB9F02A}"/>
          </ac:cxnSpMkLst>
        </pc:cxnChg>
        <pc:cxnChg chg="add mod">
          <ac:chgData name="최성현" userId="a72842a9-8b63-40d5-8f21-f066c9bb9c75" providerId="ADAL" clId="{3B8B3087-723E-4C92-83A6-A11951D86F5D}" dt="2024-01-11T06:49:54.742" v="7667" actId="14100"/>
          <ac:cxnSpMkLst>
            <pc:docMk/>
            <pc:sldMk cId="1281095170" sldId="383"/>
            <ac:cxnSpMk id="29" creationId="{FF7A8A98-72F8-12A7-1893-93D63529E813}"/>
          </ac:cxnSpMkLst>
        </pc:cxnChg>
      </pc:sldChg>
      <pc:sldChg chg="addSp delSp modSp add mod ord modNotesTx">
        <pc:chgData name="최성현" userId="a72842a9-8b63-40d5-8f21-f066c9bb9c75" providerId="ADAL" clId="{3B8B3087-723E-4C92-83A6-A11951D86F5D}" dt="2024-01-11T09:00:54.317" v="20131" actId="20577"/>
        <pc:sldMkLst>
          <pc:docMk/>
          <pc:sldMk cId="3048875429" sldId="384"/>
        </pc:sldMkLst>
        <pc:spChg chg="mod">
          <ac:chgData name="최성현" userId="a72842a9-8b63-40d5-8f21-f066c9bb9c75" providerId="ADAL" clId="{3B8B3087-723E-4C92-83A6-A11951D86F5D}" dt="2024-01-11T08:58:10.338" v="19604" actId="20577"/>
          <ac:spMkLst>
            <pc:docMk/>
            <pc:sldMk cId="3048875429" sldId="384"/>
            <ac:spMk id="6" creationId="{E3EE92CB-93D4-5864-5170-EED2D0DADF3C}"/>
          </ac:spMkLst>
        </pc:spChg>
        <pc:spChg chg="del">
          <ac:chgData name="최성현" userId="a72842a9-8b63-40d5-8f21-f066c9bb9c75" providerId="ADAL" clId="{3B8B3087-723E-4C92-83A6-A11951D86F5D}" dt="2024-01-11T06:50:25.699" v="7674" actId="478"/>
          <ac:spMkLst>
            <pc:docMk/>
            <pc:sldMk cId="3048875429" sldId="384"/>
            <ac:spMk id="7" creationId="{64867F30-1578-7FFD-11DF-1F755667F889}"/>
          </ac:spMkLst>
        </pc:spChg>
        <pc:spChg chg="mod">
          <ac:chgData name="최성현" userId="a72842a9-8b63-40d5-8f21-f066c9bb9c75" providerId="ADAL" clId="{3B8B3087-723E-4C92-83A6-A11951D86F5D}" dt="2024-01-11T08:58:16.170" v="19605" actId="1076"/>
          <ac:spMkLst>
            <pc:docMk/>
            <pc:sldMk cId="3048875429" sldId="384"/>
            <ac:spMk id="8" creationId="{5B6DC8A9-5215-532F-43C6-D00D383E4C34}"/>
          </ac:spMkLst>
        </pc:spChg>
        <pc:spChg chg="add mod">
          <ac:chgData name="최성현" userId="a72842a9-8b63-40d5-8f21-f066c9bb9c75" providerId="ADAL" clId="{3B8B3087-723E-4C92-83A6-A11951D86F5D}" dt="2024-01-11T08:58:20.399" v="19606" actId="1076"/>
          <ac:spMkLst>
            <pc:docMk/>
            <pc:sldMk cId="3048875429" sldId="384"/>
            <ac:spMk id="10" creationId="{09AB3B7A-1CE9-8814-E2EE-73A08E9EB06C}"/>
          </ac:spMkLst>
        </pc:spChg>
        <pc:spChg chg="mod">
          <ac:chgData name="최성현" userId="a72842a9-8b63-40d5-8f21-f066c9bb9c75" providerId="ADAL" clId="{3B8B3087-723E-4C92-83A6-A11951D86F5D}" dt="2024-01-11T08:58:16.170" v="19605" actId="1076"/>
          <ac:spMkLst>
            <pc:docMk/>
            <pc:sldMk cId="3048875429" sldId="384"/>
            <ac:spMk id="14" creationId="{0E98D1A5-4344-2CEB-519A-0435E19293E6}"/>
          </ac:spMkLst>
        </pc:spChg>
        <pc:spChg chg="mod">
          <ac:chgData name="최성현" userId="a72842a9-8b63-40d5-8f21-f066c9bb9c75" providerId="ADAL" clId="{3B8B3087-723E-4C92-83A6-A11951D86F5D}" dt="2024-01-11T08:58:16.170" v="19605" actId="1076"/>
          <ac:spMkLst>
            <pc:docMk/>
            <pc:sldMk cId="3048875429" sldId="384"/>
            <ac:spMk id="15" creationId="{CEAD4E7E-DEC4-BFD7-A87B-A53629EF691D}"/>
          </ac:spMkLst>
        </pc:spChg>
        <pc:spChg chg="add mod">
          <ac:chgData name="최성현" userId="a72842a9-8b63-40d5-8f21-f066c9bb9c75" providerId="ADAL" clId="{3B8B3087-723E-4C92-83A6-A11951D86F5D}" dt="2024-01-11T08:58:20.399" v="19606" actId="1076"/>
          <ac:spMkLst>
            <pc:docMk/>
            <pc:sldMk cId="3048875429" sldId="384"/>
            <ac:spMk id="17" creationId="{45C3014A-7BE9-EB99-4132-72055C1CA31B}"/>
          </ac:spMkLst>
        </pc:spChg>
        <pc:spChg chg="mod">
          <ac:chgData name="최성현" userId="a72842a9-8b63-40d5-8f21-f066c9bb9c75" providerId="ADAL" clId="{3B8B3087-723E-4C92-83A6-A11951D86F5D}" dt="2024-01-11T08:58:16.170" v="19605" actId="1076"/>
          <ac:spMkLst>
            <pc:docMk/>
            <pc:sldMk cId="3048875429" sldId="384"/>
            <ac:spMk id="18" creationId="{FE71A52A-4EFD-76CE-D4ED-65EFCFA2E789}"/>
          </ac:spMkLst>
        </pc:spChg>
        <pc:spChg chg="add mod">
          <ac:chgData name="최성현" userId="a72842a9-8b63-40d5-8f21-f066c9bb9c75" providerId="ADAL" clId="{3B8B3087-723E-4C92-83A6-A11951D86F5D}" dt="2024-01-11T08:58:20.399" v="19606" actId="1076"/>
          <ac:spMkLst>
            <pc:docMk/>
            <pc:sldMk cId="3048875429" sldId="384"/>
            <ac:spMk id="19" creationId="{DF5F3108-8C93-72D9-D571-5050B3CBC18F}"/>
          </ac:spMkLst>
        </pc:spChg>
        <pc:spChg chg="mod">
          <ac:chgData name="최성현" userId="a72842a9-8b63-40d5-8f21-f066c9bb9c75" providerId="ADAL" clId="{3B8B3087-723E-4C92-83A6-A11951D86F5D}" dt="2024-01-11T08:58:16.170" v="19605" actId="1076"/>
          <ac:spMkLst>
            <pc:docMk/>
            <pc:sldMk cId="3048875429" sldId="384"/>
            <ac:spMk id="20" creationId="{ABD40420-71CB-C2A0-0B9A-9729E5203938}"/>
          </ac:spMkLst>
        </pc:spChg>
        <pc:spChg chg="mod">
          <ac:chgData name="최성현" userId="a72842a9-8b63-40d5-8f21-f066c9bb9c75" providerId="ADAL" clId="{3B8B3087-723E-4C92-83A6-A11951D86F5D}" dt="2024-01-11T08:58:16.170" v="19605" actId="1076"/>
          <ac:spMkLst>
            <pc:docMk/>
            <pc:sldMk cId="3048875429" sldId="384"/>
            <ac:spMk id="21" creationId="{0E2282D7-66D0-DA03-1C3F-5C1CF1C27F1C}"/>
          </ac:spMkLst>
        </pc:spChg>
        <pc:spChg chg="mod">
          <ac:chgData name="최성현" userId="a72842a9-8b63-40d5-8f21-f066c9bb9c75" providerId="ADAL" clId="{3B8B3087-723E-4C92-83A6-A11951D86F5D}" dt="2024-01-11T08:58:16.170" v="19605" actId="1076"/>
          <ac:spMkLst>
            <pc:docMk/>
            <pc:sldMk cId="3048875429" sldId="384"/>
            <ac:spMk id="22" creationId="{9C66F7CD-4471-3892-9475-3D7545F719B8}"/>
          </ac:spMkLst>
        </pc:spChg>
        <pc:spChg chg="mod">
          <ac:chgData name="최성현" userId="a72842a9-8b63-40d5-8f21-f066c9bb9c75" providerId="ADAL" clId="{3B8B3087-723E-4C92-83A6-A11951D86F5D}" dt="2024-01-11T08:58:16.170" v="19605" actId="1076"/>
          <ac:spMkLst>
            <pc:docMk/>
            <pc:sldMk cId="3048875429" sldId="384"/>
            <ac:spMk id="23" creationId="{26C33512-B985-4A21-658D-27C0853AB2B7}"/>
          </ac:spMkLst>
        </pc:spChg>
        <pc:spChg chg="add mod">
          <ac:chgData name="최성현" userId="a72842a9-8b63-40d5-8f21-f066c9bb9c75" providerId="ADAL" clId="{3B8B3087-723E-4C92-83A6-A11951D86F5D}" dt="2024-01-11T08:58:20.399" v="19606" actId="1076"/>
          <ac:spMkLst>
            <pc:docMk/>
            <pc:sldMk cId="3048875429" sldId="384"/>
            <ac:spMk id="24" creationId="{193AA1B1-9517-2F2D-235C-0E50760EE685}"/>
          </ac:spMkLst>
        </pc:spChg>
        <pc:spChg chg="add mod">
          <ac:chgData name="최성현" userId="a72842a9-8b63-40d5-8f21-f066c9bb9c75" providerId="ADAL" clId="{3B8B3087-723E-4C92-83A6-A11951D86F5D}" dt="2024-01-11T08:58:20.399" v="19606" actId="1076"/>
          <ac:spMkLst>
            <pc:docMk/>
            <pc:sldMk cId="3048875429" sldId="384"/>
            <ac:spMk id="25" creationId="{DDC4E9CD-317C-6DF0-ACD0-FEEA92923571}"/>
          </ac:spMkLst>
        </pc:spChg>
        <pc:spChg chg="add mod">
          <ac:chgData name="최성현" userId="a72842a9-8b63-40d5-8f21-f066c9bb9c75" providerId="ADAL" clId="{3B8B3087-723E-4C92-83A6-A11951D86F5D}" dt="2024-01-11T08:58:20.399" v="19606" actId="1076"/>
          <ac:spMkLst>
            <pc:docMk/>
            <pc:sldMk cId="3048875429" sldId="384"/>
            <ac:spMk id="26" creationId="{23ED61F9-470B-D8A9-37CB-190E5CC21D23}"/>
          </ac:spMkLst>
        </pc:spChg>
        <pc:spChg chg="add mod">
          <ac:chgData name="최성현" userId="a72842a9-8b63-40d5-8f21-f066c9bb9c75" providerId="ADAL" clId="{3B8B3087-723E-4C92-83A6-A11951D86F5D}" dt="2024-01-11T08:58:20.399" v="19606" actId="1076"/>
          <ac:spMkLst>
            <pc:docMk/>
            <pc:sldMk cId="3048875429" sldId="384"/>
            <ac:spMk id="27" creationId="{4A712FC0-40FE-693A-C86F-C79DA1627485}"/>
          </ac:spMkLst>
        </pc:spChg>
        <pc:spChg chg="add mod">
          <ac:chgData name="최성현" userId="a72842a9-8b63-40d5-8f21-f066c9bb9c75" providerId="ADAL" clId="{3B8B3087-723E-4C92-83A6-A11951D86F5D}" dt="2024-01-11T08:58:20.399" v="19606" actId="1076"/>
          <ac:spMkLst>
            <pc:docMk/>
            <pc:sldMk cId="3048875429" sldId="384"/>
            <ac:spMk id="28" creationId="{09F3704E-8E0C-753D-94A8-137B020F4090}"/>
          </ac:spMkLst>
        </pc:spChg>
        <pc:spChg chg="add mod">
          <ac:chgData name="최성현" userId="a72842a9-8b63-40d5-8f21-f066c9bb9c75" providerId="ADAL" clId="{3B8B3087-723E-4C92-83A6-A11951D86F5D}" dt="2024-01-11T08:58:20.399" v="19606" actId="1076"/>
          <ac:spMkLst>
            <pc:docMk/>
            <pc:sldMk cId="3048875429" sldId="384"/>
            <ac:spMk id="29" creationId="{3FCE49FF-510F-1D1F-84A6-556A8D338DE4}"/>
          </ac:spMkLst>
        </pc:spChg>
        <pc:spChg chg="add mod">
          <ac:chgData name="최성현" userId="a72842a9-8b63-40d5-8f21-f066c9bb9c75" providerId="ADAL" clId="{3B8B3087-723E-4C92-83A6-A11951D86F5D}" dt="2024-01-11T08:58:31.417" v="19636" actId="20577"/>
          <ac:spMkLst>
            <pc:docMk/>
            <pc:sldMk cId="3048875429" sldId="384"/>
            <ac:spMk id="30" creationId="{C207183B-9668-E461-1444-4A4BFB726C40}"/>
          </ac:spMkLst>
        </pc:spChg>
        <pc:spChg chg="add mod">
          <ac:chgData name="최성현" userId="a72842a9-8b63-40d5-8f21-f066c9bb9c75" providerId="ADAL" clId="{3B8B3087-723E-4C92-83A6-A11951D86F5D}" dt="2024-01-11T08:58:35.120" v="19647"/>
          <ac:spMkLst>
            <pc:docMk/>
            <pc:sldMk cId="3048875429" sldId="384"/>
            <ac:spMk id="31" creationId="{E4500FE0-C6C8-D8D5-F751-E1DE626029C6}"/>
          </ac:spMkLst>
        </pc:spChg>
        <pc:picChg chg="mod">
          <ac:chgData name="최성현" userId="a72842a9-8b63-40d5-8f21-f066c9bb9c75" providerId="ADAL" clId="{3B8B3087-723E-4C92-83A6-A11951D86F5D}" dt="2024-01-11T08:58:16.170" v="19605" actId="1076"/>
          <ac:picMkLst>
            <pc:docMk/>
            <pc:sldMk cId="3048875429" sldId="384"/>
            <ac:picMk id="3" creationId="{215C9CB5-DE76-3D23-1718-43D6EDAA5214}"/>
          </ac:picMkLst>
        </pc:picChg>
        <pc:picChg chg="add mod">
          <ac:chgData name="최성현" userId="a72842a9-8b63-40d5-8f21-f066c9bb9c75" providerId="ADAL" clId="{3B8B3087-723E-4C92-83A6-A11951D86F5D}" dt="2024-01-11T08:58:20.399" v="19606" actId="1076"/>
          <ac:picMkLst>
            <pc:docMk/>
            <pc:sldMk cId="3048875429" sldId="384"/>
            <ac:picMk id="9" creationId="{A8F801AB-E32E-7B31-5083-0981DA853B9F}"/>
          </ac:picMkLst>
        </pc:picChg>
        <pc:cxnChg chg="add mod">
          <ac:chgData name="최성현" userId="a72842a9-8b63-40d5-8f21-f066c9bb9c75" providerId="ADAL" clId="{3B8B3087-723E-4C92-83A6-A11951D86F5D}" dt="2024-01-11T08:58:20.399" v="19606" actId="1076"/>
          <ac:cxnSpMkLst>
            <pc:docMk/>
            <pc:sldMk cId="3048875429" sldId="384"/>
            <ac:cxnSpMk id="11" creationId="{C23B3C3D-81A4-8AFD-6F77-07C9ECAD27EB}"/>
          </ac:cxnSpMkLst>
        </pc:cxnChg>
        <pc:cxnChg chg="mod">
          <ac:chgData name="최성현" userId="a72842a9-8b63-40d5-8f21-f066c9bb9c75" providerId="ADAL" clId="{3B8B3087-723E-4C92-83A6-A11951D86F5D}" dt="2024-01-11T08:58:16.170" v="19605" actId="1076"/>
          <ac:cxnSpMkLst>
            <pc:docMk/>
            <pc:sldMk cId="3048875429" sldId="384"/>
            <ac:cxnSpMk id="12" creationId="{53FE1909-9C99-BBD6-1335-257646BFA6A9}"/>
          </ac:cxnSpMkLst>
        </pc:cxnChg>
        <pc:cxnChg chg="mod">
          <ac:chgData name="최성현" userId="a72842a9-8b63-40d5-8f21-f066c9bb9c75" providerId="ADAL" clId="{3B8B3087-723E-4C92-83A6-A11951D86F5D}" dt="2024-01-11T08:58:16.170" v="19605" actId="1076"/>
          <ac:cxnSpMkLst>
            <pc:docMk/>
            <pc:sldMk cId="3048875429" sldId="384"/>
            <ac:cxnSpMk id="13" creationId="{CE63C007-AEEB-C284-A08A-C65CCEEA442F}"/>
          </ac:cxnSpMkLst>
        </pc:cxnChg>
        <pc:cxnChg chg="add mod">
          <ac:chgData name="최성현" userId="a72842a9-8b63-40d5-8f21-f066c9bb9c75" providerId="ADAL" clId="{3B8B3087-723E-4C92-83A6-A11951D86F5D}" dt="2024-01-11T08:58:20.399" v="19606" actId="1076"/>
          <ac:cxnSpMkLst>
            <pc:docMk/>
            <pc:sldMk cId="3048875429" sldId="384"/>
            <ac:cxnSpMk id="16" creationId="{3882A6BD-14B4-8CE9-537C-F0CC2EC9530D}"/>
          </ac:cxnSpMkLst>
        </pc:cxnChg>
      </pc:sldChg>
      <pc:sldChg chg="addSp modSp add mod">
        <pc:chgData name="최성현" userId="a72842a9-8b63-40d5-8f21-f066c9bb9c75" providerId="ADAL" clId="{3B8B3087-723E-4C92-83A6-A11951D86F5D}" dt="2024-01-11T09:09:26.613" v="20730" actId="1076"/>
        <pc:sldMkLst>
          <pc:docMk/>
          <pc:sldMk cId="891429978" sldId="385"/>
        </pc:sldMkLst>
        <pc:spChg chg="add mod">
          <ac:chgData name="최성현" userId="a72842a9-8b63-40d5-8f21-f066c9bb9c75" providerId="ADAL" clId="{3B8B3087-723E-4C92-83A6-A11951D86F5D}" dt="2024-01-11T09:09:26.613" v="20730" actId="1076"/>
          <ac:spMkLst>
            <pc:docMk/>
            <pc:sldMk cId="891429978" sldId="385"/>
            <ac:spMk id="3" creationId="{216FEE85-84DE-84A6-CC57-969B79237FFE}"/>
          </ac:spMkLst>
        </pc:spChg>
        <pc:spChg chg="mod">
          <ac:chgData name="최성현" userId="a72842a9-8b63-40d5-8f21-f066c9bb9c75" providerId="ADAL" clId="{3B8B3087-723E-4C92-83A6-A11951D86F5D}" dt="2024-01-11T09:07:01.092" v="20442" actId="113"/>
          <ac:spMkLst>
            <pc:docMk/>
            <pc:sldMk cId="891429978" sldId="385"/>
            <ac:spMk id="6" creationId="{E3EE92CB-93D4-5864-5170-EED2D0DADF3C}"/>
          </ac:spMkLst>
        </pc:spChg>
        <pc:spChg chg="mod">
          <ac:chgData name="최성현" userId="a72842a9-8b63-40d5-8f21-f066c9bb9c75" providerId="ADAL" clId="{3B8B3087-723E-4C92-83A6-A11951D86F5D}" dt="2024-01-11T09:06:57.821" v="20440" actId="1076"/>
          <ac:spMkLst>
            <pc:docMk/>
            <pc:sldMk cId="891429978" sldId="385"/>
            <ac:spMk id="9" creationId="{FC8B3C97-F68A-76E0-5C7E-9DDAEA9543A0}"/>
          </ac:spMkLst>
        </pc:spChg>
      </pc:sldChg>
      <pc:sldChg chg="modSp add mod modNotesTx">
        <pc:chgData name="최성현" userId="a72842a9-8b63-40d5-8f21-f066c9bb9c75" providerId="ADAL" clId="{3B8B3087-723E-4C92-83A6-A11951D86F5D}" dt="2024-01-11T09:55:58.209" v="24792"/>
        <pc:sldMkLst>
          <pc:docMk/>
          <pc:sldMk cId="2614767494" sldId="386"/>
        </pc:sldMkLst>
        <pc:spChg chg="mod">
          <ac:chgData name="최성현" userId="a72842a9-8b63-40d5-8f21-f066c9bb9c75" providerId="ADAL" clId="{3B8B3087-723E-4C92-83A6-A11951D86F5D}" dt="2024-01-11T09:42:48.515" v="24145"/>
          <ac:spMkLst>
            <pc:docMk/>
            <pc:sldMk cId="2614767494" sldId="386"/>
            <ac:spMk id="3" creationId="{D3F63251-CD45-034B-EF36-72E449C2EA7A}"/>
          </ac:spMkLst>
        </pc:spChg>
        <pc:spChg chg="mod">
          <ac:chgData name="최성현" userId="a72842a9-8b63-40d5-8f21-f066c9bb9c75" providerId="ADAL" clId="{3B8B3087-723E-4C92-83A6-A11951D86F5D}" dt="2024-01-11T09:39:53.217" v="24129"/>
          <ac:spMkLst>
            <pc:docMk/>
            <pc:sldMk cId="2614767494" sldId="386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55:58.209" v="24792"/>
          <ac:spMkLst>
            <pc:docMk/>
            <pc:sldMk cId="2614767494" sldId="386"/>
            <ac:spMk id="6" creationId="{E3EE92CB-93D4-5864-5170-EED2D0DADF3C}"/>
          </ac:spMkLst>
        </pc:spChg>
        <pc:spChg chg="mod">
          <ac:chgData name="최성현" userId="a72842a9-8b63-40d5-8f21-f066c9bb9c75" providerId="ADAL" clId="{3B8B3087-723E-4C92-83A6-A11951D86F5D}" dt="2024-01-11T09:43:05.554" v="24155" actId="1076"/>
          <ac:spMkLst>
            <pc:docMk/>
            <pc:sldMk cId="2614767494" sldId="386"/>
            <ac:spMk id="9" creationId="{FC8B3C97-F68A-76E0-5C7E-9DDAEA9543A0}"/>
          </ac:spMkLst>
        </pc:spChg>
      </pc:sldChg>
      <pc:sldChg chg="add del">
        <pc:chgData name="최성현" userId="a72842a9-8b63-40d5-8f21-f066c9bb9c75" providerId="ADAL" clId="{3B8B3087-723E-4C92-83A6-A11951D86F5D}" dt="2024-01-11T08:08:30.515" v="10102" actId="47"/>
        <pc:sldMkLst>
          <pc:docMk/>
          <pc:sldMk cId="2684363214" sldId="3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94088-395E-426C-8A76-A620CEAE288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3EEEC-E054-48A8-9E61-CCE988BF4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8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</a:t>
            </a:r>
            <a:r>
              <a:rPr lang="ko-KR" altLang="en-US" dirty="0"/>
              <a:t>자료구조 스터디에서 큐 부분을 맡아서 발표를 진행하게 될</a:t>
            </a:r>
            <a:endParaRPr lang="en-US" altLang="ko-KR" dirty="0"/>
          </a:p>
          <a:p>
            <a:r>
              <a:rPr lang="ko-KR" altLang="en-US" dirty="0"/>
              <a:t>최성현 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53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코드 레벨에서 순환 큐의 노드와 구조체를 </a:t>
            </a:r>
            <a:r>
              <a:rPr lang="en-US" altLang="ko-KR" dirty="0"/>
              <a:t>WJDDMLGOQHQTLEK.</a:t>
            </a:r>
          </a:p>
          <a:p>
            <a:endParaRPr lang="en-US" altLang="ko-KR" dirty="0"/>
          </a:p>
          <a:p>
            <a:r>
              <a:rPr lang="ko-KR" altLang="en-US" dirty="0"/>
              <a:t>먼저 순환 큐의 노드는 데이터 필드 한 개의 변수로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80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순환 큐 구조체를 정의하는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구조체에는 </a:t>
            </a:r>
            <a:r>
              <a:rPr lang="en-US" altLang="ko-KR" dirty="0"/>
              <a:t>4</a:t>
            </a:r>
            <a:r>
              <a:rPr lang="ko-KR" altLang="en-US" dirty="0"/>
              <a:t>가지 변수가 들어가야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62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순환 큐의 노드와 구조체를 정의하였다면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이를 생성하고 소멸하는 함수가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순환 큐를 생성하는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사용자로부터</a:t>
            </a:r>
            <a:r>
              <a:rPr lang="en-US" altLang="ko-KR" dirty="0"/>
              <a:t>, </a:t>
            </a:r>
            <a:r>
              <a:rPr lang="en-US" altLang="ko-KR" dirty="0" err="1"/>
              <a:t>CircularQueue</a:t>
            </a:r>
            <a:r>
              <a:rPr lang="en-US" altLang="ko-KR" dirty="0"/>
              <a:t> </a:t>
            </a:r>
            <a:r>
              <a:rPr lang="ko-KR" altLang="en-US" dirty="0"/>
              <a:t>포인터 변수의 주소를 받아야 하므로 이중 포인터로 인자 하나를 받고</a:t>
            </a:r>
            <a:r>
              <a:rPr lang="en-US" altLang="ko-KR" dirty="0"/>
              <a:t>, </a:t>
            </a:r>
            <a:r>
              <a:rPr lang="ko-KR" altLang="en-US" dirty="0"/>
              <a:t>용량을 받게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공백상태와 포화 상태를 구분하기 위해 노드를 </a:t>
            </a:r>
            <a:r>
              <a:rPr lang="en-US" altLang="ko-KR" dirty="0"/>
              <a:t>Capacity+1</a:t>
            </a:r>
            <a:r>
              <a:rPr lang="ko-KR" altLang="en-US" dirty="0"/>
              <a:t>의 크기만큼 생성해주고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다음과 같은 작업을 진행해줍니다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이때는 노드에 데이터가 </a:t>
            </a:r>
            <a:r>
              <a:rPr lang="ko-KR" altLang="en-US" dirty="0" err="1"/>
              <a:t>비어있는</a:t>
            </a:r>
            <a:r>
              <a:rPr lang="ko-KR" altLang="en-US" dirty="0"/>
              <a:t> 상태이므로</a:t>
            </a:r>
            <a:r>
              <a:rPr lang="en-US" altLang="ko-KR" dirty="0"/>
              <a:t>, </a:t>
            </a:r>
            <a:r>
              <a:rPr lang="ko-KR" altLang="en-US" dirty="0"/>
              <a:t>전단과 후단을 </a:t>
            </a:r>
            <a:r>
              <a:rPr lang="en-US" altLang="ko-KR" dirty="0"/>
              <a:t>0</a:t>
            </a:r>
            <a:r>
              <a:rPr lang="ko-KR" altLang="en-US" dirty="0"/>
              <a:t>으로 초기화해줍니다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66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순환 큐 소멸하는 함수는 간단하게 정의됩니다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동적할당 해준 변수들을 차례대로 </a:t>
            </a:r>
            <a:r>
              <a:rPr lang="en-US" altLang="ko-KR" dirty="0"/>
              <a:t>free</a:t>
            </a:r>
            <a:r>
              <a:rPr lang="ko-KR" altLang="en-US" dirty="0"/>
              <a:t>함수의 인자로 넣어주면 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94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순환 큐에서 노드 삽입을 어떻게 할 것인지에 대해 이야기해봐야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 배열처럼 보이는데</a:t>
            </a:r>
            <a:r>
              <a:rPr lang="en-US" altLang="ko-KR" dirty="0"/>
              <a:t>, </a:t>
            </a:r>
            <a:r>
              <a:rPr lang="ko-KR" altLang="en-US" dirty="0"/>
              <a:t>순환 큐를 일자로 펼쳐 놓은 형태라고 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노드를 삽입하기 전을 보시면</a:t>
            </a:r>
            <a:r>
              <a:rPr lang="en-US" altLang="ko-KR" dirty="0"/>
              <a:t>, </a:t>
            </a:r>
            <a:r>
              <a:rPr lang="ko-KR" altLang="en-US" dirty="0"/>
              <a:t>다음과 같이 실제 후단에는 </a:t>
            </a:r>
            <a:r>
              <a:rPr lang="en-US" altLang="ko-KR" dirty="0"/>
              <a:t>99</a:t>
            </a:r>
            <a:r>
              <a:rPr lang="ko-KR" altLang="en-US" dirty="0"/>
              <a:t>가 있고</a:t>
            </a:r>
            <a:r>
              <a:rPr lang="en-US" altLang="ko-KR" dirty="0"/>
              <a:t>, </a:t>
            </a:r>
            <a:r>
              <a:rPr lang="ko-KR" altLang="en-US" dirty="0"/>
              <a:t>후단은 </a:t>
            </a:r>
            <a:r>
              <a:rPr lang="en-US" altLang="ko-KR" dirty="0"/>
              <a:t>9</a:t>
            </a:r>
            <a:r>
              <a:rPr lang="ko-KR" altLang="en-US" dirty="0"/>
              <a:t>번째라는 것을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후단에 </a:t>
            </a:r>
            <a:r>
              <a:rPr lang="en-US" altLang="ko-KR" dirty="0"/>
              <a:t>100</a:t>
            </a:r>
            <a:r>
              <a:rPr lang="ko-KR" altLang="en-US" dirty="0"/>
              <a:t>을 삽입하게 되면</a:t>
            </a:r>
            <a:r>
              <a:rPr lang="en-US" altLang="ko-KR" dirty="0"/>
              <a:t>, </a:t>
            </a:r>
            <a:r>
              <a:rPr lang="ko-KR" altLang="en-US" dirty="0"/>
              <a:t>실제 후단은 후단으로</a:t>
            </a:r>
            <a:r>
              <a:rPr lang="en-US" altLang="ko-KR" dirty="0"/>
              <a:t>, </a:t>
            </a:r>
            <a:r>
              <a:rPr lang="ko-KR" altLang="en-US" dirty="0"/>
              <a:t>후단은 </a:t>
            </a:r>
            <a:r>
              <a:rPr lang="en-US" altLang="ko-KR" dirty="0"/>
              <a:t>0</a:t>
            </a:r>
            <a:r>
              <a:rPr lang="ko-KR" altLang="en-US" dirty="0"/>
              <a:t>으로 되는 것을 알 수 있습니다</a:t>
            </a:r>
            <a:r>
              <a:rPr lang="en-US" altLang="ko-KR" dirty="0"/>
              <a:t>. </a:t>
            </a:r>
            <a:r>
              <a:rPr lang="ko-KR" altLang="en-US" dirty="0"/>
              <a:t>이를 코드로 구현하면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6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Position </a:t>
            </a:r>
            <a:r>
              <a:rPr lang="ko-KR" altLang="en-US" dirty="0"/>
              <a:t>변수를 </a:t>
            </a:r>
            <a:r>
              <a:rPr lang="en-US" altLang="ko-KR" dirty="0"/>
              <a:t>0</a:t>
            </a:r>
            <a:r>
              <a:rPr lang="ko-KR" altLang="en-US" dirty="0"/>
              <a:t>으로 초기화해줍니다</a:t>
            </a:r>
            <a:r>
              <a:rPr lang="en-US" altLang="ko-KR" dirty="0"/>
              <a:t>. </a:t>
            </a:r>
            <a:r>
              <a:rPr lang="ko-KR" altLang="en-US" dirty="0"/>
              <a:t>이는 앞서 본 그림의 실제 후단을 나타내는 변수입니다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if</a:t>
            </a:r>
            <a:r>
              <a:rPr lang="ko-KR" altLang="en-US" dirty="0"/>
              <a:t>문에서는 </a:t>
            </a:r>
            <a:r>
              <a:rPr lang="en-US" altLang="ko-KR" dirty="0"/>
              <a:t>Case1</a:t>
            </a:r>
            <a:r>
              <a:rPr lang="ko-KR" altLang="en-US" dirty="0"/>
              <a:t>에 해당하는 경우를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설명 읽기</a:t>
            </a:r>
            <a:r>
              <a:rPr lang="en-US" altLang="ko-KR" dirty="0"/>
              <a:t>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588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노드 제거를 위한 아이디어 구상입니다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특수한 케이스인</a:t>
            </a:r>
            <a:r>
              <a:rPr lang="en-US" altLang="ko-KR" dirty="0"/>
              <a:t>, </a:t>
            </a:r>
            <a:r>
              <a:rPr lang="ko-KR" altLang="en-US" dirty="0"/>
              <a:t>전단이 </a:t>
            </a:r>
            <a:r>
              <a:rPr lang="en-US" altLang="ko-KR" dirty="0"/>
              <a:t>Capacity</a:t>
            </a:r>
            <a:r>
              <a:rPr lang="ko-KR" altLang="en-US" dirty="0"/>
              <a:t>인 경우</a:t>
            </a:r>
            <a:r>
              <a:rPr lang="en-US" altLang="ko-KR" dirty="0"/>
              <a:t>, </a:t>
            </a:r>
            <a:r>
              <a:rPr lang="ko-KR" altLang="en-US" dirty="0"/>
              <a:t>전단 부분에 있는 </a:t>
            </a:r>
            <a:r>
              <a:rPr lang="en-US" altLang="ko-KR" dirty="0"/>
              <a:t>110</a:t>
            </a:r>
            <a:r>
              <a:rPr lang="ko-KR" altLang="en-US" dirty="0"/>
              <a:t> 노드를 제거하게 되면</a:t>
            </a:r>
            <a:endParaRPr lang="en-US" altLang="ko-KR" dirty="0"/>
          </a:p>
          <a:p>
            <a:r>
              <a:rPr lang="ko-KR" altLang="en-US" dirty="0"/>
              <a:t>전단은 </a:t>
            </a:r>
            <a:r>
              <a:rPr lang="en-US" altLang="ko-KR" dirty="0"/>
              <a:t>0</a:t>
            </a:r>
            <a:r>
              <a:rPr lang="ko-KR" altLang="en-US" dirty="0"/>
              <a:t>으로 이동하게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일반적인 경우는 전단이 </a:t>
            </a:r>
            <a:r>
              <a:rPr lang="en-US" altLang="ko-KR" dirty="0"/>
              <a:t>1</a:t>
            </a:r>
            <a:r>
              <a:rPr lang="ko-KR" altLang="en-US" dirty="0"/>
              <a:t>씩 증가하며 제거가 이루어 지겠죠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코드를 구현하면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88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설명 읽기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94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순환 큐에서 마지막으로 이야기 할 부분은 공백 상태와 포화 상태를 확인하는 함수 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공백 상태를 확인하는 함수의 경우</a:t>
            </a:r>
            <a:r>
              <a:rPr lang="en-US" altLang="ko-KR" dirty="0"/>
              <a:t>, </a:t>
            </a:r>
            <a:r>
              <a:rPr lang="ko-KR" altLang="en-US" dirty="0"/>
              <a:t>전단과 후단이 일치하는 경우에 공백이 되므로 간단하게 정의할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다음으로는 포화상태입니다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포화상태는 다음과 같은 </a:t>
            </a:r>
            <a:r>
              <a:rPr lang="en-US" altLang="ko-KR" dirty="0"/>
              <a:t>2</a:t>
            </a:r>
            <a:r>
              <a:rPr lang="ko-KR" altLang="en-US" dirty="0"/>
              <a:t>가지 경우에 포화상태라고 이야기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31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86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다음과 같은 순서로 진행하겠습니다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큐의 개념에 대해서 설명을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나서 큐의 </a:t>
            </a:r>
            <a:r>
              <a:rPr lang="en-US" altLang="ko-KR" dirty="0"/>
              <a:t>2</a:t>
            </a:r>
            <a:r>
              <a:rPr lang="ko-KR" altLang="en-US" dirty="0"/>
              <a:t>가지 종류인 순환 큐와 </a:t>
            </a:r>
            <a:r>
              <a:rPr lang="ko-KR" altLang="en-US" dirty="0" err="1"/>
              <a:t>링크드</a:t>
            </a:r>
            <a:r>
              <a:rPr lang="ko-KR" altLang="en-US" dirty="0"/>
              <a:t> 큐에 대해 각각의 개념과 기본 연산을 어떻게 구현하는지 말씀드리고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 문제를 제시하고 마무리하겠습니다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954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큐의 경우에는 구조체를 생성하고 소멸하는 부분과</a:t>
            </a:r>
            <a:endParaRPr lang="en-US" altLang="ko-KR" dirty="0"/>
          </a:p>
          <a:p>
            <a:r>
              <a:rPr lang="ko-KR" altLang="en-US" dirty="0"/>
              <a:t>노드를 생성하고 소멸시키는 부분을 따로 생각해야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ko-KR" altLang="en-US" dirty="0" err="1"/>
              <a:t>링크드</a:t>
            </a:r>
            <a:r>
              <a:rPr lang="ko-KR" altLang="en-US" dirty="0"/>
              <a:t> 큐 구조체를 생성하는 부분입니다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6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33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큐의 개념입니다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먼저 큐에 대해서 공부하기 전에</a:t>
            </a:r>
            <a:r>
              <a:rPr lang="en-US" altLang="ko-KR" dirty="0"/>
              <a:t>, </a:t>
            </a:r>
            <a:r>
              <a:rPr lang="ko-KR" altLang="en-US" dirty="0"/>
              <a:t>큐라는 단어가 뜻하는 바가 무엇인지 찾아보았습니다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사전적으로 </a:t>
            </a:r>
            <a:r>
              <a:rPr lang="en-US" altLang="ko-KR" dirty="0"/>
              <a:t>~ </a:t>
            </a:r>
            <a:r>
              <a:rPr lang="ko-KR" altLang="en-US" dirty="0"/>
              <a:t>뜻을 의미하더라구요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큐의 가장 앞 요소를 전단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가장 마지막 요소를 후단이라고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57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큐의 핵심 기능은 스택의 핵심 연산과 마찬가지로 삽입과 제거 연산입니다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우리는 이를 구분할 필요가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스택에서의 삽입과 제거 연산은 </a:t>
            </a:r>
            <a:r>
              <a:rPr lang="en-US" altLang="ko-KR" dirty="0"/>
              <a:t>Push</a:t>
            </a:r>
            <a:r>
              <a:rPr lang="ko-KR" altLang="en-US" dirty="0"/>
              <a:t>와 </a:t>
            </a:r>
            <a:r>
              <a:rPr lang="en-US" altLang="ko-KR" dirty="0"/>
              <a:t>Pop</a:t>
            </a:r>
            <a:r>
              <a:rPr lang="ko-KR" altLang="en-US" dirty="0"/>
              <a:t>이라는 용어로 불립니다</a:t>
            </a:r>
            <a:r>
              <a:rPr lang="en-US" altLang="ko-KR" dirty="0"/>
              <a:t>. </a:t>
            </a:r>
            <a:r>
              <a:rPr lang="ko-KR" altLang="en-US" dirty="0"/>
              <a:t>이는 모두 최상위 노드인 </a:t>
            </a:r>
            <a:r>
              <a:rPr lang="en-US" altLang="ko-KR" dirty="0"/>
              <a:t>Top</a:t>
            </a:r>
            <a:r>
              <a:rPr lang="ko-KR" altLang="en-US" dirty="0"/>
              <a:t>에서 이루어진다는 특징이 있죠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큐의 경우 삽입과 제거는 각각 </a:t>
            </a:r>
            <a:r>
              <a:rPr lang="en-US" altLang="ko-KR" dirty="0"/>
              <a:t>Enqueue</a:t>
            </a:r>
            <a:r>
              <a:rPr lang="ko-KR" altLang="en-US" dirty="0"/>
              <a:t>와 </a:t>
            </a:r>
            <a:r>
              <a:rPr lang="en-US" altLang="ko-KR" dirty="0"/>
              <a:t>Dequeue</a:t>
            </a:r>
            <a:r>
              <a:rPr lang="ko-KR" altLang="en-US" dirty="0"/>
              <a:t>라는 용어로 불리고</a:t>
            </a:r>
            <a:r>
              <a:rPr lang="en-US" altLang="ko-KR" dirty="0"/>
              <a:t>, </a:t>
            </a:r>
            <a:r>
              <a:rPr lang="ko-KR" altLang="en-US" dirty="0"/>
              <a:t>수행되는 위치가 다릅니다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그림에서 설명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27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이제부터는 큐의 종류 중 하나인 순환 큐에 대해서 배워보겠습니다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59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앞장에서 배운 큐라는 개념을 저희가 알고 있는 지식에서 어떻게 구현할 수 있을까요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저는 </a:t>
            </a:r>
            <a:r>
              <a:rPr lang="ko-KR" altLang="en-US" dirty="0" err="1"/>
              <a:t>가아마</a:t>
            </a:r>
            <a:r>
              <a:rPr lang="ko-KR" altLang="en-US" dirty="0"/>
              <a:t> 장 먼저 배열을 이용해서 큐를 구현하는 방법을 떠올릴 수 있을 것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저희가 배운 배열의 기본적인 형태입니다</a:t>
            </a:r>
            <a:r>
              <a:rPr lang="en-US" altLang="ko-KR" dirty="0"/>
              <a:t>. </a:t>
            </a:r>
            <a:r>
              <a:rPr lang="ko-KR" altLang="en-US" dirty="0"/>
              <a:t>이를 우리가 배운 큐의 관점에서 제거 연산을 수행한다고 해봅시다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번째 인덱스의 </a:t>
            </a:r>
            <a:r>
              <a:rPr lang="en-US" altLang="ko-KR" dirty="0"/>
              <a:t>11</a:t>
            </a:r>
            <a:r>
              <a:rPr lang="ko-KR" altLang="en-US" dirty="0"/>
              <a:t>의 값을 제거해본다고 하는 거죠</a:t>
            </a:r>
            <a:r>
              <a:rPr lang="en-US" altLang="ko-KR" dirty="0"/>
              <a:t>. </a:t>
            </a:r>
            <a:r>
              <a:rPr lang="ko-KR" altLang="en-US" dirty="0"/>
              <a:t>그렇게 되면 인덱스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까지의 값들을 모두 한 </a:t>
            </a:r>
            <a:r>
              <a:rPr lang="ko-KR" altLang="en-US" dirty="0" err="1"/>
              <a:t>칸씩</a:t>
            </a:r>
            <a:r>
              <a:rPr lang="ko-KR" altLang="en-US" dirty="0"/>
              <a:t> 앞으로 옮겨 주어야 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배열의 모든 인덱스 값에 대해서 </a:t>
            </a:r>
            <a:r>
              <a:rPr lang="en-US" altLang="ko-KR" dirty="0"/>
              <a:t>Update</a:t>
            </a:r>
            <a:r>
              <a:rPr lang="ko-KR" altLang="en-US" dirty="0"/>
              <a:t>를 해주어야 하는데</a:t>
            </a:r>
            <a:r>
              <a:rPr lang="en-US" altLang="ko-KR" dirty="0"/>
              <a:t>, </a:t>
            </a:r>
            <a:r>
              <a:rPr lang="ko-KR" altLang="en-US" dirty="0"/>
              <a:t>이의 비용이 크다는 것을 추측할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그렇다면 이를 어떻게 해결할 수 있을 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앞 장의 큐에서 배운 전단과 후단이라는 개념에 대응되는 변수를 만들고</a:t>
            </a:r>
            <a:r>
              <a:rPr lang="en-US" altLang="ko-KR" dirty="0"/>
              <a:t>, </a:t>
            </a:r>
            <a:r>
              <a:rPr lang="ko-KR" altLang="en-US" dirty="0"/>
              <a:t>삽입 혹은 제거 연산이 발생하게 되면</a:t>
            </a:r>
            <a:r>
              <a:rPr lang="en-US" altLang="ko-KR" dirty="0"/>
              <a:t>, </a:t>
            </a:r>
            <a:r>
              <a:rPr lang="ko-KR" altLang="en-US" dirty="0"/>
              <a:t>그 변수만 </a:t>
            </a:r>
            <a:r>
              <a:rPr lang="en-US" altLang="ko-KR" dirty="0"/>
              <a:t>Update</a:t>
            </a:r>
            <a:r>
              <a:rPr lang="ko-KR" altLang="en-US" dirty="0"/>
              <a:t>하여 처리하는 방식을 떠올릴 수 있을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그림처럼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그러나 이러한 방식에도 문제점은 존재하게 됩니다</a:t>
            </a:r>
            <a:r>
              <a:rPr lang="en-US" altLang="ko-KR" dirty="0"/>
              <a:t>. </a:t>
            </a:r>
            <a:r>
              <a:rPr lang="ko-KR" altLang="en-US" dirty="0"/>
              <a:t>제거 연산을 수행할 때마다 그림처럼 큐의 가용 용량도 줄어든다는 점이겠죠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이는 결국 얼마 안가 큐의 수명이 다 </a:t>
            </a:r>
            <a:r>
              <a:rPr lang="ko-KR" altLang="en-US" dirty="0" err="1"/>
              <a:t>돼어</a:t>
            </a:r>
            <a:r>
              <a:rPr lang="ko-KR" altLang="en-US" dirty="0"/>
              <a:t> 작동 불능 상태에 빠질 수 있게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결국 여기서 한 단계 더 개선할 사항이 필요하다는 것이죠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45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사람들은 배열의 시작과 끝을 연결하는 아이디어에서 해결책을 떠올립니다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되면 크기는 그대로 유지하면서</a:t>
            </a:r>
            <a:r>
              <a:rPr lang="en-US" altLang="ko-KR" dirty="0"/>
              <a:t>, </a:t>
            </a:r>
            <a:r>
              <a:rPr lang="ko-KR" altLang="en-US" dirty="0"/>
              <a:t>전단과 후단 변수를 이용하여 효율적인 삽입</a:t>
            </a:r>
            <a:r>
              <a:rPr lang="en-US" altLang="ko-KR" dirty="0"/>
              <a:t>/</a:t>
            </a:r>
            <a:r>
              <a:rPr lang="ko-KR" altLang="en-US" dirty="0"/>
              <a:t>삭제 연산이 가능하게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방식의 큐를 </a:t>
            </a:r>
            <a:r>
              <a:rPr lang="en-US" altLang="ko-KR" dirty="0"/>
              <a:t>‘</a:t>
            </a:r>
            <a:r>
              <a:rPr lang="ko-KR" altLang="en-US" dirty="0"/>
              <a:t>순환 큐</a:t>
            </a:r>
            <a:r>
              <a:rPr lang="en-US" altLang="ko-KR" dirty="0"/>
              <a:t>’, </a:t>
            </a:r>
            <a:r>
              <a:rPr lang="ko-KR" altLang="en-US" dirty="0"/>
              <a:t>영어로 </a:t>
            </a:r>
            <a:r>
              <a:rPr lang="en-US" altLang="ko-KR" dirty="0"/>
              <a:t>Circular Queue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536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그러나 우리는 한 가지 더 고려해야 할 사항이 남아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다음과 같은 그림을 참고해주시기 바랍니다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왼쪽처럼 데이터가 존재하지 않는 순환 큐의 상태를 </a:t>
            </a:r>
            <a:r>
              <a:rPr lang="en-US" altLang="ko-KR" dirty="0"/>
              <a:t>‘</a:t>
            </a:r>
            <a:r>
              <a:rPr lang="ko-KR" altLang="en-US" dirty="0"/>
              <a:t>공백상태</a:t>
            </a:r>
            <a:r>
              <a:rPr lang="en-US" altLang="ko-KR" dirty="0"/>
              <a:t>’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오른쪽처럼 데이터가 가득 </a:t>
            </a:r>
            <a:r>
              <a:rPr lang="ko-KR" altLang="en-US" dirty="0" err="1"/>
              <a:t>차있는</a:t>
            </a:r>
            <a:r>
              <a:rPr lang="ko-KR" altLang="en-US" dirty="0"/>
              <a:t> 상태를 </a:t>
            </a:r>
            <a:r>
              <a:rPr lang="en-US" altLang="ko-KR" dirty="0"/>
              <a:t>‘</a:t>
            </a:r>
            <a:r>
              <a:rPr lang="ko-KR" altLang="en-US" dirty="0"/>
              <a:t>포화상태</a:t>
            </a:r>
            <a:r>
              <a:rPr lang="en-US" altLang="ko-KR" dirty="0"/>
              <a:t>’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상태를 보면 전단과 후단이 동일한 위치에 있는 것을 알 수 있습니다</a:t>
            </a:r>
            <a:r>
              <a:rPr lang="en-US" altLang="ko-KR" dirty="0"/>
              <a:t>. </a:t>
            </a:r>
            <a:r>
              <a:rPr lang="ko-KR" altLang="en-US" dirty="0"/>
              <a:t>이렇게 되면 구분할 수 없게 된다는 문제점이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큐 배열을 생성할 때 실제 용량보다 </a:t>
            </a:r>
            <a:r>
              <a:rPr lang="en-US" altLang="ko-KR" dirty="0"/>
              <a:t>1</a:t>
            </a:r>
            <a:r>
              <a:rPr lang="ko-KR" altLang="en-US" dirty="0"/>
              <a:t>만큼 더 크게 만들어서 전단과 후단 사이를 비우는 방식으로 문제를 해결합니다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05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45" y="1737360"/>
            <a:ext cx="6149340" cy="1324433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557"/>
            <a:ext cx="6858000" cy="54300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E5FE-9AD7-4419-9C8E-B89E94B5F63E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537-8CAA-4A93-B1BC-6DC8111D462B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90ADE01-3ECD-43DE-AE59-60B3C3CDF95B}"/>
              </a:ext>
            </a:extLst>
          </p:cNvPr>
          <p:cNvSpPr/>
          <p:nvPr userDrawn="1"/>
        </p:nvSpPr>
        <p:spPr>
          <a:xfrm>
            <a:off x="0" y="95179"/>
            <a:ext cx="7559040" cy="605838"/>
          </a:xfrm>
          <a:custGeom>
            <a:avLst/>
            <a:gdLst>
              <a:gd name="connsiteX0" fmla="*/ 6071616 w 6571488"/>
              <a:gd name="connsiteY0" fmla="*/ 0 h 515007"/>
              <a:gd name="connsiteX1" fmla="*/ 6571488 w 6571488"/>
              <a:gd name="connsiteY1" fmla="*/ 0 h 515007"/>
              <a:gd name="connsiteX2" fmla="*/ 6071616 w 6571488"/>
              <a:gd name="connsiteY2" fmla="*/ 515006 h 515007"/>
              <a:gd name="connsiteX3" fmla="*/ 6071616 w 6571488"/>
              <a:gd name="connsiteY3" fmla="*/ 515007 h 515007"/>
              <a:gd name="connsiteX4" fmla="*/ 0 w 6571488"/>
              <a:gd name="connsiteY4" fmla="*/ 515007 h 515007"/>
              <a:gd name="connsiteX5" fmla="*/ 0 w 6571488"/>
              <a:gd name="connsiteY5" fmla="*/ 0 h 515007"/>
              <a:gd name="connsiteX6" fmla="*/ 6071616 w 6571488"/>
              <a:gd name="connsiteY6" fmla="*/ 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2">
                  <a:lumMod val="50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472"/>
            <a:ext cx="6115050" cy="431251"/>
          </a:xfrm>
        </p:spPr>
        <p:txBody>
          <a:bodyPr/>
          <a:lstStyle>
            <a:lvl1pPr>
              <a:defRPr kern="1000" spc="-4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kern="1000" baseline="0"/>
            </a:lvl1pPr>
            <a:lvl2pPr>
              <a:defRPr kern="1000" baseline="0"/>
            </a:lvl2pPr>
            <a:lvl3pPr>
              <a:defRPr kern="1000" baseline="0"/>
            </a:lvl3pPr>
            <a:lvl4pPr>
              <a:defRPr kern="1000" baseline="0"/>
            </a:lvl4pPr>
            <a:lvl5pPr>
              <a:defRPr kern="100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9E65BE-A62C-4614-945C-476206DE6A36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C1D039-CD29-4997-91B5-AF40EC597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8155686" y="95179"/>
            <a:ext cx="664464" cy="6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F19A-2EC4-4A73-9203-E1C8B44D528D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9988-8BE4-4EAB-8462-F2455D191279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107-B661-47CB-8686-20B6EAC3031F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1E5-D725-4301-B8E3-4649EDE1033C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D7-264A-4F13-93B5-E3A31E777A42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1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AEB1-40F7-48EE-88B3-0D74AB5CEA7C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5C2B-9CB0-48AE-B213-9943BA0CDBA2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49" y="958521"/>
            <a:ext cx="8496301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471A1093-E17A-420B-A73F-686096EAF651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1088"/>
            <a:ext cx="6115050" cy="43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400" kern="1200" spc="-4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 spc="-4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1737360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큐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(Queue)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DF1DE-8639-41C8-80E8-B20BE014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6556"/>
            <a:ext cx="6858000" cy="1099527"/>
          </a:xfrm>
        </p:spPr>
        <p:txBody>
          <a:bodyPr>
            <a:normAutofit/>
          </a:bodyPr>
          <a:lstStyle/>
          <a:p>
            <a:r>
              <a:rPr lang="ko-KR" altLang="en-US" i="1" dirty="0"/>
              <a:t>최성현</a:t>
            </a:r>
            <a:endParaRPr lang="en-US" altLang="ko-KR" i="1" dirty="0"/>
          </a:p>
          <a:p>
            <a:r>
              <a:rPr lang="en-US" altLang="ko-KR" i="1" dirty="0"/>
              <a:t>2024/1/11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06239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r>
              <a:rPr lang="ko-KR" altLang="en-US" dirty="0"/>
              <a:t>의 기본연산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순환 큐의 노드</a:t>
            </a:r>
            <a:r>
              <a:rPr lang="en-US" altLang="ko-KR" b="1" dirty="0">
                <a:solidFill>
                  <a:schemeClr val="tx2"/>
                </a:solidFill>
              </a:rPr>
              <a:t>(Node)</a:t>
            </a:r>
            <a:r>
              <a:rPr lang="ko-KR" altLang="en-US" b="1" dirty="0">
                <a:solidFill>
                  <a:schemeClr val="tx2"/>
                </a:solidFill>
              </a:rPr>
              <a:t>와 순환 큐</a:t>
            </a:r>
            <a:r>
              <a:rPr lang="en-US" altLang="ko-KR" b="1" dirty="0">
                <a:solidFill>
                  <a:schemeClr val="tx2"/>
                </a:solidFill>
              </a:rPr>
              <a:t>(Circular Queue) </a:t>
            </a:r>
            <a:r>
              <a:rPr lang="ko-KR" altLang="en-US" b="1" dirty="0">
                <a:solidFill>
                  <a:schemeClr val="tx2"/>
                </a:solidFill>
              </a:rPr>
              <a:t>구조체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순환 큐의 노드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3C97-F68A-76E0-5C7E-9DDAEA9543A0}"/>
              </a:ext>
            </a:extLst>
          </p:cNvPr>
          <p:cNvSpPr txBox="1"/>
          <p:nvPr/>
        </p:nvSpPr>
        <p:spPr>
          <a:xfrm>
            <a:off x="1001628" y="2216049"/>
            <a:ext cx="681649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typedef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int </a:t>
            </a:r>
            <a:r>
              <a:rPr lang="en-US" altLang="ko-KR" b="0" dirty="0" err="1">
                <a:solidFill>
                  <a:schemeClr val="accent4"/>
                </a:solidFill>
                <a:effectLst/>
                <a:latin typeface="Droid Sans Mono"/>
              </a:rPr>
              <a:t>ElementType</a:t>
            </a:r>
            <a:r>
              <a:rPr lang="en-US" altLang="ko-KR" b="0" dirty="0">
                <a:solidFill>
                  <a:schemeClr val="accent4"/>
                </a:solidFill>
                <a:effectLst/>
                <a:latin typeface="Droid Sans Mono"/>
              </a:rPr>
              <a:t>;</a:t>
            </a:r>
          </a:p>
          <a:p>
            <a:endParaRPr lang="en-US" altLang="ko-KR" b="0" dirty="0">
              <a:solidFill>
                <a:srgbClr val="569CD6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typedef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</a:t>
            </a:r>
            <a:r>
              <a:rPr lang="en-US" altLang="ko-KR" dirty="0" err="1">
                <a:solidFill>
                  <a:srgbClr val="4EC9B0"/>
                </a:solidFill>
                <a:latin typeface="Droid Sans Mono"/>
              </a:rPr>
              <a:t>Node</a:t>
            </a:r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dirty="0">
                <a:solidFill>
                  <a:srgbClr val="569CD6"/>
                </a:solidFill>
                <a:latin typeface="Droid Sans Mono"/>
              </a:rPr>
              <a:t>	</a:t>
            </a:r>
            <a:r>
              <a:rPr lang="en-US" altLang="ko-KR" dirty="0" err="1">
                <a:solidFill>
                  <a:schemeClr val="accent4"/>
                </a:solidFill>
                <a:latin typeface="Droid Sans Mono"/>
              </a:rPr>
              <a:t>ElementType</a:t>
            </a:r>
            <a:r>
              <a:rPr lang="en-US" altLang="ko-KR" dirty="0">
                <a:solidFill>
                  <a:srgbClr val="569CD6"/>
                </a:solidFill>
                <a:latin typeface="Droid Sans Mono"/>
              </a:rPr>
              <a:t> Data;</a:t>
            </a:r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 </a:t>
            </a:r>
            <a:r>
              <a:rPr lang="en-US" altLang="ko-KR" dirty="0">
                <a:solidFill>
                  <a:srgbClr val="4EC9B0"/>
                </a:solidFill>
                <a:latin typeface="Droid Sans Mono"/>
              </a:rPr>
              <a:t>Node;</a:t>
            </a:r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3D802-5A3C-F425-CEC9-007809D3AE6D}"/>
              </a:ext>
            </a:extLst>
          </p:cNvPr>
          <p:cNvSpPr txBox="1"/>
          <p:nvPr/>
        </p:nvSpPr>
        <p:spPr>
          <a:xfrm>
            <a:off x="1469037" y="4512131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순환 큐의 노드 코드</a:t>
            </a:r>
          </a:p>
        </p:txBody>
      </p:sp>
    </p:spTree>
    <p:extLst>
      <p:ext uri="{BB962C8B-B14F-4D97-AF65-F5344CB8AC3E}">
        <p14:creationId xmlns:p14="http://schemas.microsoft.com/office/powerpoint/2010/main" val="168953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r>
              <a:rPr lang="ko-KR" altLang="en-US" dirty="0"/>
              <a:t>의 기본연산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순환 큐의 노드</a:t>
            </a:r>
            <a:r>
              <a:rPr lang="en-US" altLang="ko-KR" b="1" dirty="0">
                <a:solidFill>
                  <a:schemeClr val="tx2"/>
                </a:solidFill>
              </a:rPr>
              <a:t>(Node)</a:t>
            </a:r>
            <a:r>
              <a:rPr lang="ko-KR" altLang="en-US" b="1" dirty="0">
                <a:solidFill>
                  <a:schemeClr val="tx2"/>
                </a:solidFill>
              </a:rPr>
              <a:t>와 순환 큐</a:t>
            </a:r>
            <a:r>
              <a:rPr lang="en-US" altLang="ko-KR" b="1" dirty="0">
                <a:solidFill>
                  <a:schemeClr val="tx2"/>
                </a:solidFill>
              </a:rPr>
              <a:t>(Circular Queue) </a:t>
            </a:r>
            <a:r>
              <a:rPr lang="ko-KR" altLang="en-US" b="1" dirty="0">
                <a:solidFill>
                  <a:schemeClr val="tx2"/>
                </a:solidFill>
              </a:rPr>
              <a:t>구조체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4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순환 큐 구조체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해당 구조체에는 </a:t>
            </a:r>
            <a:r>
              <a:rPr lang="en-US" altLang="ko-KR" sz="1200" spc="-50" dirty="0"/>
              <a:t>4</a:t>
            </a:r>
            <a:r>
              <a:rPr lang="ko-KR" altLang="en-US" sz="1200" spc="-50" dirty="0"/>
              <a:t>가지 항목이 들어간다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1) Queue</a:t>
            </a:r>
            <a:r>
              <a:rPr lang="ko-KR" altLang="en-US" sz="1200" spc="-50" dirty="0"/>
              <a:t>의 용량</a:t>
            </a:r>
            <a:r>
              <a:rPr lang="en-US" altLang="ko-KR" sz="1200" spc="-50" dirty="0"/>
              <a:t>(Capacity) : Nodes </a:t>
            </a:r>
            <a:r>
              <a:rPr lang="ko-KR" altLang="en-US" sz="1200" spc="-50" dirty="0"/>
              <a:t>배열의 크기를 나타냄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실제 </a:t>
            </a:r>
            <a:r>
              <a:rPr lang="ko-KR" altLang="en-US" sz="1200" spc="-50" dirty="0" err="1"/>
              <a:t>할당시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Capacity + 1</a:t>
            </a:r>
            <a:r>
              <a:rPr lang="ko-KR" altLang="en-US" sz="1200" spc="-50" dirty="0"/>
              <a:t>만큼의 크기 할당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2) </a:t>
            </a:r>
            <a:r>
              <a:rPr lang="ko-KR" altLang="en-US" sz="1200" spc="-50" dirty="0"/>
              <a:t>전단의 위치</a:t>
            </a:r>
            <a:r>
              <a:rPr lang="en-US" altLang="ko-KR" sz="1200" spc="-50" dirty="0"/>
              <a:t>(Front)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3) </a:t>
            </a:r>
            <a:r>
              <a:rPr lang="ko-KR" altLang="en-US" sz="1200" spc="-50" dirty="0"/>
              <a:t>후단의 위치</a:t>
            </a:r>
            <a:r>
              <a:rPr lang="en-US" altLang="ko-KR" sz="1200" spc="-50" dirty="0"/>
              <a:t>(Rear) : </a:t>
            </a:r>
            <a:r>
              <a:rPr lang="ko-KR" altLang="en-US" sz="1200" spc="-50" dirty="0"/>
              <a:t>실제 후단보다 </a:t>
            </a:r>
            <a:r>
              <a:rPr lang="en-US" altLang="ko-KR" sz="1200" spc="-50" dirty="0"/>
              <a:t>1 </a:t>
            </a:r>
            <a:r>
              <a:rPr lang="ko-KR" altLang="en-US" sz="1200" spc="-50" dirty="0"/>
              <a:t>더 큰 값을 가지게 됨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4) </a:t>
            </a:r>
            <a:r>
              <a:rPr lang="ko-KR" altLang="en-US" sz="1200" spc="-50" dirty="0"/>
              <a:t>순환 큐 요소의 배열에 대한 포인터</a:t>
            </a:r>
            <a:endParaRPr lang="en-US" altLang="ko-KR" sz="14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3C97-F68A-76E0-5C7E-9DDAEA9543A0}"/>
              </a:ext>
            </a:extLst>
          </p:cNvPr>
          <p:cNvSpPr txBox="1"/>
          <p:nvPr/>
        </p:nvSpPr>
        <p:spPr>
          <a:xfrm>
            <a:off x="504479" y="3429000"/>
            <a:ext cx="7669086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typedef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tagCircularQueue</a:t>
            </a:r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Capacity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CircularQueue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CA45D-8AF2-3DF6-DFD1-024A64606185}"/>
              </a:ext>
            </a:extLst>
          </p:cNvPr>
          <p:cNvSpPr txBox="1"/>
          <p:nvPr/>
        </p:nvSpPr>
        <p:spPr>
          <a:xfrm>
            <a:off x="1469037" y="6185098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순환 큐 구조체의 코드</a:t>
            </a:r>
          </a:p>
        </p:txBody>
      </p:sp>
    </p:spTree>
    <p:extLst>
      <p:ext uri="{BB962C8B-B14F-4D97-AF65-F5344CB8AC3E}">
        <p14:creationId xmlns:p14="http://schemas.microsoft.com/office/powerpoint/2010/main" val="404587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r>
              <a:rPr lang="ko-KR" altLang="en-US" dirty="0"/>
              <a:t>의 기본연산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순환 큐 생성 </a:t>
            </a:r>
            <a:r>
              <a:rPr lang="en-US" altLang="ko-KR" b="1" dirty="0">
                <a:solidFill>
                  <a:schemeClr val="tx2"/>
                </a:solidFill>
              </a:rPr>
              <a:t>/ </a:t>
            </a:r>
            <a:r>
              <a:rPr lang="ko-KR" altLang="en-US" b="1" dirty="0">
                <a:solidFill>
                  <a:schemeClr val="tx2"/>
                </a:solidFill>
              </a:rPr>
              <a:t>소멸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순환 큐 생성 함수</a:t>
            </a:r>
            <a:endParaRPr lang="en-US" altLang="ko-KR" sz="12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67F30-1578-7FFD-11DF-1F755667F889}"/>
              </a:ext>
            </a:extLst>
          </p:cNvPr>
          <p:cNvSpPr txBox="1"/>
          <p:nvPr/>
        </p:nvSpPr>
        <p:spPr>
          <a:xfrm>
            <a:off x="386398" y="2252354"/>
            <a:ext cx="829766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CQ_CreateQueue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CircularQueue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Capacity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	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큐를 자유 저장소에 생성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(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CircularQueue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malloc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Droid Sans Mono"/>
              </a:rPr>
              <a:t>sizeof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CircularQueue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입력된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Droid Sans Mono"/>
              </a:rPr>
              <a:t>Capcity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 + 1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만큼의 노드를 자유 저장소에 생성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(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malloc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Droid Sans Mono"/>
              </a:rPr>
              <a:t>sizeof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Capacity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+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Droid Sans Mono"/>
              </a:rPr>
              <a:t>1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Capacity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Capacity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7CC9B-811F-9FCD-7269-52E2C5A86685}"/>
              </a:ext>
            </a:extLst>
          </p:cNvPr>
          <p:cNvSpPr txBox="1"/>
          <p:nvPr/>
        </p:nvSpPr>
        <p:spPr>
          <a:xfrm>
            <a:off x="1469037" y="5996940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순환 큐 생성 함수 코드</a:t>
            </a:r>
          </a:p>
        </p:txBody>
      </p:sp>
    </p:spTree>
    <p:extLst>
      <p:ext uri="{BB962C8B-B14F-4D97-AF65-F5344CB8AC3E}">
        <p14:creationId xmlns:p14="http://schemas.microsoft.com/office/powerpoint/2010/main" val="41465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r>
              <a:rPr lang="ko-KR" altLang="en-US" dirty="0"/>
              <a:t>의 기본연산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순환 큐 생성 </a:t>
            </a:r>
            <a:r>
              <a:rPr lang="en-US" altLang="ko-KR" b="1" dirty="0">
                <a:solidFill>
                  <a:schemeClr val="tx2"/>
                </a:solidFill>
              </a:rPr>
              <a:t>/ </a:t>
            </a:r>
            <a:r>
              <a:rPr lang="ko-KR" altLang="en-US" b="1" dirty="0">
                <a:solidFill>
                  <a:schemeClr val="tx2"/>
                </a:solidFill>
              </a:rPr>
              <a:t>소멸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순환 큐 소멸 함수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67F30-1578-7FFD-11DF-1F755667F889}"/>
              </a:ext>
            </a:extLst>
          </p:cNvPr>
          <p:cNvSpPr txBox="1"/>
          <p:nvPr/>
        </p:nvSpPr>
        <p:spPr>
          <a:xfrm>
            <a:off x="634810" y="2514742"/>
            <a:ext cx="7408421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CQ_DestoryQueue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CircularQueue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free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free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71320-E687-ADA7-F526-48247F2D76C1}"/>
              </a:ext>
            </a:extLst>
          </p:cNvPr>
          <p:cNvSpPr txBox="1"/>
          <p:nvPr/>
        </p:nvSpPr>
        <p:spPr>
          <a:xfrm>
            <a:off x="1469037" y="4405043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순환 </a:t>
            </a:r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큐 생성 함수 코드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2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r>
              <a:rPr lang="ko-KR" altLang="en-US" dirty="0"/>
              <a:t>의 기본연산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순환 큐 노드 삽입연산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순환 큐 노드 삽입 아이디어 구상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pic>
        <p:nvPicPr>
          <p:cNvPr id="3" name="Picture 2" descr="배열">
            <a:extLst>
              <a:ext uri="{FF2B5EF4-FFF2-40B4-BE49-F238E27FC236}">
                <a16:creationId xmlns:a16="http://schemas.microsoft.com/office/drawing/2014/main" id="{E9EFED3A-9BDB-A1CE-478C-2170A2FC6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764" b="35423"/>
          <a:stretch/>
        </p:blipFill>
        <p:spPr bwMode="auto">
          <a:xfrm>
            <a:off x="533255" y="2411929"/>
            <a:ext cx="6121545" cy="10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4B0B3C9-2078-CAAE-0265-9E1B766CAAEE}"/>
              </a:ext>
            </a:extLst>
          </p:cNvPr>
          <p:cNvSpPr/>
          <p:nvPr/>
        </p:nvSpPr>
        <p:spPr>
          <a:xfrm>
            <a:off x="383040" y="2516703"/>
            <a:ext cx="1742093" cy="370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F484D1-B537-1A97-7E46-259558CA9CAF}"/>
              </a:ext>
            </a:extLst>
          </p:cNvPr>
          <p:cNvSpPr/>
          <p:nvPr/>
        </p:nvSpPr>
        <p:spPr>
          <a:xfrm>
            <a:off x="2683933" y="2516704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DF5969-6B7C-D2A7-FFDA-6634F4C44D16}"/>
              </a:ext>
            </a:extLst>
          </p:cNvPr>
          <p:cNvSpPr/>
          <p:nvPr/>
        </p:nvSpPr>
        <p:spPr>
          <a:xfrm>
            <a:off x="3174999" y="2516704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1AADC-0643-6037-A7C3-07A1CD71A6A1}"/>
              </a:ext>
            </a:extLst>
          </p:cNvPr>
          <p:cNvSpPr/>
          <p:nvPr/>
        </p:nvSpPr>
        <p:spPr>
          <a:xfrm>
            <a:off x="6288691" y="2516704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EA1566D-C97D-4A10-73A4-9D8F956D92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58997" y="2073413"/>
            <a:ext cx="387295" cy="311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430D60B-AAF8-B7CB-8B72-B9C99D47E54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95044" y="2073413"/>
            <a:ext cx="387295" cy="311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58D0B6-2CE8-5432-2BE6-13D0FF514688}"/>
              </a:ext>
            </a:extLst>
          </p:cNvPr>
          <p:cNvSpPr txBox="1"/>
          <p:nvPr/>
        </p:nvSpPr>
        <p:spPr>
          <a:xfrm>
            <a:off x="2385108" y="1693567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rgbClr val="C00000"/>
                </a:solidFill>
              </a:rPr>
              <a:t>전단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CDC456-C5C5-6D40-5499-079B8E19BF6A}"/>
              </a:ext>
            </a:extLst>
          </p:cNvPr>
          <p:cNvSpPr txBox="1"/>
          <p:nvPr/>
        </p:nvSpPr>
        <p:spPr>
          <a:xfrm>
            <a:off x="5007972" y="1693567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후단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2C307E1-E900-0123-8453-64829087D86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76994" y="1861951"/>
            <a:ext cx="601675" cy="510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E37AA7-FA46-E069-59D7-24F3EF753BF5}"/>
              </a:ext>
            </a:extLst>
          </p:cNvPr>
          <p:cNvSpPr txBox="1"/>
          <p:nvPr/>
        </p:nvSpPr>
        <p:spPr>
          <a:xfrm>
            <a:off x="4309687" y="1495855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실제 후단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CD39C3-8B77-BBBB-FBCA-8F1E09E9596F}"/>
              </a:ext>
            </a:extLst>
          </p:cNvPr>
          <p:cNvSpPr/>
          <p:nvPr/>
        </p:nvSpPr>
        <p:spPr>
          <a:xfrm>
            <a:off x="550190" y="3163274"/>
            <a:ext cx="1742093" cy="370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B0D386-F7F6-CB96-AD2E-A0C0D0E3248A}"/>
              </a:ext>
            </a:extLst>
          </p:cNvPr>
          <p:cNvSpPr/>
          <p:nvPr/>
        </p:nvSpPr>
        <p:spPr>
          <a:xfrm>
            <a:off x="2353733" y="2516704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배열">
            <a:extLst>
              <a:ext uri="{FF2B5EF4-FFF2-40B4-BE49-F238E27FC236}">
                <a16:creationId xmlns:a16="http://schemas.microsoft.com/office/drawing/2014/main" id="{75A5E283-E207-A6C6-01E7-C902D767E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764" b="35423"/>
          <a:stretch/>
        </p:blipFill>
        <p:spPr bwMode="auto">
          <a:xfrm>
            <a:off x="533255" y="4829005"/>
            <a:ext cx="6121545" cy="10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7B02E4-DBC2-AC50-4361-935777D08E22}"/>
              </a:ext>
            </a:extLst>
          </p:cNvPr>
          <p:cNvSpPr/>
          <p:nvPr/>
        </p:nvSpPr>
        <p:spPr>
          <a:xfrm>
            <a:off x="383040" y="4933779"/>
            <a:ext cx="1742093" cy="370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2FC7C2-23C5-F0B5-6E3B-588D500F966C}"/>
              </a:ext>
            </a:extLst>
          </p:cNvPr>
          <p:cNvSpPr/>
          <p:nvPr/>
        </p:nvSpPr>
        <p:spPr>
          <a:xfrm>
            <a:off x="2683933" y="4933780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78BF7B-7197-580F-D17A-EA60F5612E8B}"/>
              </a:ext>
            </a:extLst>
          </p:cNvPr>
          <p:cNvSpPr/>
          <p:nvPr/>
        </p:nvSpPr>
        <p:spPr>
          <a:xfrm>
            <a:off x="3174999" y="4933780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CBF65F3-EE00-1E79-C307-7985851108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58997" y="4490489"/>
            <a:ext cx="387295" cy="311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44F971F-A7EE-ADFB-FC4E-F93F9FB9F0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00581" y="4490489"/>
            <a:ext cx="387295" cy="311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9852117-BDED-AC23-1828-B5D8907E51BF}"/>
              </a:ext>
            </a:extLst>
          </p:cNvPr>
          <p:cNvSpPr txBox="1"/>
          <p:nvPr/>
        </p:nvSpPr>
        <p:spPr>
          <a:xfrm>
            <a:off x="2385108" y="4110643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rgbClr val="C00000"/>
                </a:solidFill>
              </a:rPr>
              <a:t>전단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D8B757-FCDC-EB4E-CD6D-DD2802E92425}"/>
              </a:ext>
            </a:extLst>
          </p:cNvPr>
          <p:cNvSpPr txBox="1"/>
          <p:nvPr/>
        </p:nvSpPr>
        <p:spPr>
          <a:xfrm>
            <a:off x="1013509" y="4110643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후단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FF7A8A98-72F8-12A7-1893-93D63529E81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7609" y="4384523"/>
            <a:ext cx="476184" cy="434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98A575-611F-9DC9-205F-164661AFEA7E}"/>
              </a:ext>
            </a:extLst>
          </p:cNvPr>
          <p:cNvSpPr txBox="1"/>
          <p:nvPr/>
        </p:nvSpPr>
        <p:spPr>
          <a:xfrm>
            <a:off x="4916643" y="4069838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실제 후단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0381FA4-8187-6BA4-5724-AD3049A7AEB7}"/>
              </a:ext>
            </a:extLst>
          </p:cNvPr>
          <p:cNvSpPr/>
          <p:nvPr/>
        </p:nvSpPr>
        <p:spPr>
          <a:xfrm>
            <a:off x="550190" y="5580350"/>
            <a:ext cx="1742093" cy="370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841652-2C1F-DA62-4608-FE3F0FC57A62}"/>
              </a:ext>
            </a:extLst>
          </p:cNvPr>
          <p:cNvSpPr/>
          <p:nvPr/>
        </p:nvSpPr>
        <p:spPr>
          <a:xfrm>
            <a:off x="2353733" y="4933780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395C5F-A99D-2892-322B-EA814094BB60}"/>
              </a:ext>
            </a:extLst>
          </p:cNvPr>
          <p:cNvSpPr txBox="1"/>
          <p:nvPr/>
        </p:nvSpPr>
        <p:spPr>
          <a:xfrm>
            <a:off x="1665243" y="3683379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노드 삽입 전 순환 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8330FD-0909-D98A-0A03-46111F435313}"/>
              </a:ext>
            </a:extLst>
          </p:cNvPr>
          <p:cNvSpPr txBox="1"/>
          <p:nvPr/>
        </p:nvSpPr>
        <p:spPr>
          <a:xfrm>
            <a:off x="1665243" y="6063929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노드 삽입 후 순환 큐</a:t>
            </a:r>
          </a:p>
        </p:txBody>
      </p:sp>
    </p:spTree>
    <p:extLst>
      <p:ext uri="{BB962C8B-B14F-4D97-AF65-F5344CB8AC3E}">
        <p14:creationId xmlns:p14="http://schemas.microsoft.com/office/powerpoint/2010/main" val="128109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r>
              <a:rPr lang="ko-KR" altLang="en-US" dirty="0"/>
              <a:t>의 기본연산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순환 큐 노드 삽입연산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9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순환 큐 노드 삽입 연산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Case 1 – </a:t>
            </a:r>
            <a:r>
              <a:rPr lang="ko-KR" altLang="en-US" sz="1200" spc="-50" dirty="0"/>
              <a:t>후단이 </a:t>
            </a:r>
            <a:r>
              <a:rPr lang="en-US" altLang="ko-KR" sz="1200" spc="-50" dirty="0"/>
              <a:t>Capacity</a:t>
            </a:r>
            <a:r>
              <a:rPr lang="ko-KR" altLang="en-US" sz="1200" spc="-50" dirty="0"/>
              <a:t>와 같은 경우 </a:t>
            </a:r>
            <a:r>
              <a:rPr lang="en-US" altLang="ko-KR" sz="1200" spc="-50" dirty="0"/>
              <a:t>: Position</a:t>
            </a:r>
            <a:r>
              <a:rPr lang="ko-KR" altLang="en-US" sz="1200" spc="-50" dirty="0"/>
              <a:t>을 후단으로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실제 후단</a:t>
            </a:r>
            <a:r>
              <a:rPr lang="en-US" altLang="ko-KR" sz="1200" spc="-50" dirty="0"/>
              <a:t>), </a:t>
            </a:r>
            <a:r>
              <a:rPr lang="ko-KR" altLang="en-US" sz="1200" spc="-50" dirty="0"/>
              <a:t>이후 후단은 </a:t>
            </a:r>
            <a:r>
              <a:rPr lang="en-US" altLang="ko-KR" sz="1200" spc="-50" dirty="0"/>
              <a:t>0</a:t>
            </a:r>
            <a:r>
              <a:rPr lang="ko-KR" altLang="en-US" sz="1200" spc="-50" dirty="0"/>
              <a:t>으로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Case 2 – </a:t>
            </a:r>
            <a:r>
              <a:rPr lang="ko-KR" altLang="en-US" sz="1200" spc="-50" dirty="0"/>
              <a:t>그렇지 않은 경우는 </a:t>
            </a:r>
            <a:r>
              <a:rPr lang="en-US" altLang="ko-KR" sz="1200" spc="-50" dirty="0"/>
              <a:t>Position(</a:t>
            </a:r>
            <a:r>
              <a:rPr lang="ko-KR" altLang="en-US" sz="1200" spc="-50" dirty="0"/>
              <a:t>실제 후단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은 현재 후단으로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그리고 후단을 </a:t>
            </a:r>
            <a:r>
              <a:rPr lang="en-US" altLang="ko-KR" sz="1200" spc="-50" dirty="0"/>
              <a:t>1 </a:t>
            </a:r>
            <a:r>
              <a:rPr lang="ko-KR" altLang="en-US" sz="1200" spc="-50" dirty="0"/>
              <a:t>증가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최종적으로 해당 </a:t>
            </a:r>
            <a:r>
              <a:rPr lang="en-US" altLang="ko-KR" sz="1200" spc="-50" dirty="0"/>
              <a:t>Position</a:t>
            </a:r>
            <a:r>
              <a:rPr lang="ko-KR" altLang="en-US" sz="1200" spc="-50" dirty="0"/>
              <a:t>의 </a:t>
            </a:r>
            <a:r>
              <a:rPr lang="en-US" altLang="ko-KR" sz="1200" spc="-50" dirty="0"/>
              <a:t>Data </a:t>
            </a:r>
            <a:r>
              <a:rPr lang="ko-KR" altLang="en-US" sz="1200" spc="-50" dirty="0"/>
              <a:t>값을 추가한다</a:t>
            </a:r>
            <a:r>
              <a:rPr lang="en-US" altLang="ko-KR" sz="1200" spc="-50" dirty="0"/>
              <a:t>.</a:t>
            </a:r>
            <a:endParaRPr lang="en-US" altLang="ko-KR" sz="14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67F30-1578-7FFD-11DF-1F755667F889}"/>
              </a:ext>
            </a:extLst>
          </p:cNvPr>
          <p:cNvSpPr txBox="1"/>
          <p:nvPr/>
        </p:nvSpPr>
        <p:spPr>
          <a:xfrm>
            <a:off x="684017" y="2616910"/>
            <a:ext cx="752272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Droid Sans Mono"/>
              </a:rPr>
              <a:t>CQ_Enqueue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Droid Sans Mono"/>
              </a:rPr>
              <a:t>CircularQueue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Droid Sans Mono"/>
              </a:rPr>
              <a:t>ElementType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sz="1500" b="0" dirty="0">
                <a:solidFill>
                  <a:srgbClr val="569CD6"/>
                </a:solidFill>
                <a:effectLst/>
                <a:latin typeface="Droid Sans Mono"/>
              </a:rPr>
              <a:t>	int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Position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500" b="0" dirty="0">
                <a:solidFill>
                  <a:srgbClr val="C586C0"/>
                </a:solidFill>
                <a:effectLst/>
                <a:latin typeface="Droid Sans Mono"/>
              </a:rPr>
              <a:t>if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Capacity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	{</a:t>
            </a:r>
          </a:p>
          <a:p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		Position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	}</a:t>
            </a:r>
          </a:p>
          <a:p>
            <a:r>
              <a:rPr lang="en-US" altLang="ko-KR" sz="1500" b="0" dirty="0">
                <a:solidFill>
                  <a:srgbClr val="C586C0"/>
                </a:solidFill>
                <a:effectLst/>
                <a:latin typeface="Droid Sans Mono"/>
              </a:rPr>
              <a:t>	else</a:t>
            </a:r>
            <a:endParaRPr lang="en-US" altLang="ko-KR" sz="15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		Position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++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Nodes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[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Position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].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DDCABC-E0B2-85E0-3D34-A9A014FB8B00}"/>
              </a:ext>
            </a:extLst>
          </p:cNvPr>
          <p:cNvSpPr txBox="1"/>
          <p:nvPr/>
        </p:nvSpPr>
        <p:spPr>
          <a:xfrm>
            <a:off x="1575394" y="6185098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순환 큐 노드 삽입 코드</a:t>
            </a:r>
          </a:p>
        </p:txBody>
      </p:sp>
    </p:spTree>
    <p:extLst>
      <p:ext uri="{BB962C8B-B14F-4D97-AF65-F5344CB8AC3E}">
        <p14:creationId xmlns:p14="http://schemas.microsoft.com/office/powerpoint/2010/main" val="292195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r>
              <a:rPr lang="ko-KR" altLang="en-US" dirty="0"/>
              <a:t>의 기본연산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순환 큐 노드 제거연산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순환 큐 노드 제거 연산 아이디어 구상</a:t>
            </a:r>
            <a:endParaRPr lang="en-US" altLang="ko-KR" sz="12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pic>
        <p:nvPicPr>
          <p:cNvPr id="3" name="Picture 2" descr="배열">
            <a:extLst>
              <a:ext uri="{FF2B5EF4-FFF2-40B4-BE49-F238E27FC236}">
                <a16:creationId xmlns:a16="http://schemas.microsoft.com/office/drawing/2014/main" id="{215C9CB5-DE76-3D23-1718-43D6EDAA52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764" b="35423"/>
          <a:stretch/>
        </p:blipFill>
        <p:spPr bwMode="auto">
          <a:xfrm>
            <a:off x="370188" y="2679993"/>
            <a:ext cx="6121545" cy="10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6DC8A9-5215-532F-43C6-D00D383E4C34}"/>
              </a:ext>
            </a:extLst>
          </p:cNvPr>
          <p:cNvSpPr/>
          <p:nvPr/>
        </p:nvSpPr>
        <p:spPr>
          <a:xfrm>
            <a:off x="219973" y="2784767"/>
            <a:ext cx="1742093" cy="370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3FE1909-9C99-BBD6-1335-257646BFA6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2357" y="2303190"/>
            <a:ext cx="387295" cy="311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E63C007-AEEB-C284-A08A-C65CCEEA44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31977" y="2341477"/>
            <a:ext cx="387295" cy="311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98D1A5-4344-2CEB-519A-0435E19293E6}"/>
              </a:ext>
            </a:extLst>
          </p:cNvPr>
          <p:cNvSpPr txBox="1"/>
          <p:nvPr/>
        </p:nvSpPr>
        <p:spPr>
          <a:xfrm>
            <a:off x="3118468" y="1923344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후단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AD4E7E-DEC4-BFD7-A87B-A53629EF691D}"/>
              </a:ext>
            </a:extLst>
          </p:cNvPr>
          <p:cNvSpPr txBox="1"/>
          <p:nvPr/>
        </p:nvSpPr>
        <p:spPr>
          <a:xfrm>
            <a:off x="4844905" y="1961631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전단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71A52A-4EFD-76CE-D4ED-65EFCFA2E789}"/>
              </a:ext>
            </a:extLst>
          </p:cNvPr>
          <p:cNvSpPr/>
          <p:nvPr/>
        </p:nvSpPr>
        <p:spPr>
          <a:xfrm>
            <a:off x="387123" y="3431338"/>
            <a:ext cx="1742093" cy="370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D40420-71CB-C2A0-0B9A-9729E5203938}"/>
              </a:ext>
            </a:extLst>
          </p:cNvPr>
          <p:cNvSpPr/>
          <p:nvPr/>
        </p:nvSpPr>
        <p:spPr>
          <a:xfrm>
            <a:off x="5728783" y="2784768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2282D7-66D0-DA03-1C3F-5C1CF1C27F1C}"/>
              </a:ext>
            </a:extLst>
          </p:cNvPr>
          <p:cNvSpPr/>
          <p:nvPr/>
        </p:nvSpPr>
        <p:spPr>
          <a:xfrm>
            <a:off x="5278368" y="2784768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66F7CD-4471-3892-9475-3D7545F719B8}"/>
              </a:ext>
            </a:extLst>
          </p:cNvPr>
          <p:cNvSpPr/>
          <p:nvPr/>
        </p:nvSpPr>
        <p:spPr>
          <a:xfrm>
            <a:off x="4827953" y="2784768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C33512-B985-4A21-658D-27C0853AB2B7}"/>
              </a:ext>
            </a:extLst>
          </p:cNvPr>
          <p:cNvSpPr/>
          <p:nvPr/>
        </p:nvSpPr>
        <p:spPr>
          <a:xfrm>
            <a:off x="4386005" y="2784768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배열">
            <a:extLst>
              <a:ext uri="{FF2B5EF4-FFF2-40B4-BE49-F238E27FC236}">
                <a16:creationId xmlns:a16="http://schemas.microsoft.com/office/drawing/2014/main" id="{A8F801AB-E32E-7B31-5083-0981DA853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764" b="35423"/>
          <a:stretch/>
        </p:blipFill>
        <p:spPr bwMode="auto">
          <a:xfrm>
            <a:off x="370188" y="5064447"/>
            <a:ext cx="6121545" cy="10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9AB3B7A-1CE9-8814-E2EE-73A08E9EB06C}"/>
              </a:ext>
            </a:extLst>
          </p:cNvPr>
          <p:cNvSpPr/>
          <p:nvPr/>
        </p:nvSpPr>
        <p:spPr>
          <a:xfrm>
            <a:off x="219973" y="5169221"/>
            <a:ext cx="1742093" cy="370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23B3C3D-81A4-8AFD-6F77-07C9ECAD27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2357" y="4687644"/>
            <a:ext cx="387295" cy="311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882A6BD-14B4-8CE9-537C-F0CC2EC9530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24330" y="4725931"/>
            <a:ext cx="387295" cy="311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C3014A-7BE9-EB99-4132-72055C1CA31B}"/>
              </a:ext>
            </a:extLst>
          </p:cNvPr>
          <p:cNvSpPr txBox="1"/>
          <p:nvPr/>
        </p:nvSpPr>
        <p:spPr>
          <a:xfrm>
            <a:off x="3118468" y="4307798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후단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F3108-8C93-72D9-D571-5050B3CBC18F}"/>
              </a:ext>
            </a:extLst>
          </p:cNvPr>
          <p:cNvSpPr txBox="1"/>
          <p:nvPr/>
        </p:nvSpPr>
        <p:spPr>
          <a:xfrm>
            <a:off x="837258" y="4346085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전단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3AA1B1-9517-2F2D-235C-0E50760EE685}"/>
              </a:ext>
            </a:extLst>
          </p:cNvPr>
          <p:cNvSpPr/>
          <p:nvPr/>
        </p:nvSpPr>
        <p:spPr>
          <a:xfrm>
            <a:off x="387123" y="5815792"/>
            <a:ext cx="1742093" cy="370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C4E9CD-317C-6DF0-ACD0-FEEA92923571}"/>
              </a:ext>
            </a:extLst>
          </p:cNvPr>
          <p:cNvSpPr/>
          <p:nvPr/>
        </p:nvSpPr>
        <p:spPr>
          <a:xfrm>
            <a:off x="5728783" y="5169222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ED61F9-470B-D8A9-37CB-190E5CC21D23}"/>
              </a:ext>
            </a:extLst>
          </p:cNvPr>
          <p:cNvSpPr/>
          <p:nvPr/>
        </p:nvSpPr>
        <p:spPr>
          <a:xfrm>
            <a:off x="5278368" y="5169222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712FC0-40FE-693A-C86F-C79DA1627485}"/>
              </a:ext>
            </a:extLst>
          </p:cNvPr>
          <p:cNvSpPr/>
          <p:nvPr/>
        </p:nvSpPr>
        <p:spPr>
          <a:xfrm>
            <a:off x="4827953" y="5169222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F3704E-8E0C-753D-94A8-137B020F4090}"/>
              </a:ext>
            </a:extLst>
          </p:cNvPr>
          <p:cNvSpPr/>
          <p:nvPr/>
        </p:nvSpPr>
        <p:spPr>
          <a:xfrm>
            <a:off x="4386005" y="5169222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CE49FF-510F-1D1F-84A6-556A8D338DE4}"/>
              </a:ext>
            </a:extLst>
          </p:cNvPr>
          <p:cNvSpPr/>
          <p:nvPr/>
        </p:nvSpPr>
        <p:spPr>
          <a:xfrm>
            <a:off x="6125624" y="5169222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07183B-9668-E461-1444-4A4BFB726C40}"/>
              </a:ext>
            </a:extLst>
          </p:cNvPr>
          <p:cNvSpPr txBox="1"/>
          <p:nvPr/>
        </p:nvSpPr>
        <p:spPr>
          <a:xfrm>
            <a:off x="1665243" y="3886546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노드 제거 전 순환 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500FE0-C6C8-D8D5-F751-E1DE626029C6}"/>
              </a:ext>
            </a:extLst>
          </p:cNvPr>
          <p:cNvSpPr txBox="1"/>
          <p:nvPr/>
        </p:nvSpPr>
        <p:spPr>
          <a:xfrm>
            <a:off x="1665243" y="6351800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노드 제거 후 순환 큐</a:t>
            </a:r>
          </a:p>
        </p:txBody>
      </p:sp>
    </p:spTree>
    <p:extLst>
      <p:ext uri="{BB962C8B-B14F-4D97-AF65-F5344CB8AC3E}">
        <p14:creationId xmlns:p14="http://schemas.microsoft.com/office/powerpoint/2010/main" val="3048875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r>
              <a:rPr lang="ko-KR" altLang="en-US" dirty="0"/>
              <a:t>의 기본연산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순환 큐 노드 제거연산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51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순환 큐 노드 제거 연산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[If </a:t>
            </a:r>
            <a:r>
              <a:rPr lang="ko-KR" altLang="en-US" sz="1200" spc="-50" dirty="0"/>
              <a:t>부분</a:t>
            </a:r>
            <a:r>
              <a:rPr lang="en-US" altLang="ko-KR" sz="1200" spc="-50" dirty="0"/>
              <a:t>] : Front</a:t>
            </a:r>
            <a:r>
              <a:rPr lang="ko-KR" altLang="en-US" sz="1200" spc="-50" dirty="0"/>
              <a:t>의 값이 </a:t>
            </a:r>
            <a:r>
              <a:rPr lang="en-US" altLang="ko-KR" sz="1200" spc="-50" dirty="0"/>
              <a:t>Capacity</a:t>
            </a:r>
            <a:r>
              <a:rPr lang="ko-KR" altLang="en-US" sz="1200" spc="-50" dirty="0"/>
              <a:t>와 같을 때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즉 전단이 배열 끝에 도달한 경우 </a:t>
            </a:r>
            <a:r>
              <a:rPr lang="en-US" altLang="ko-KR" sz="1200" spc="-50" dirty="0"/>
              <a:t>Front</a:t>
            </a:r>
            <a:r>
              <a:rPr lang="ko-KR" altLang="en-US" sz="1200" spc="-50" dirty="0"/>
              <a:t>를 </a:t>
            </a:r>
            <a:r>
              <a:rPr lang="en-US" altLang="ko-KR" sz="1200" spc="-50" dirty="0"/>
              <a:t>0</a:t>
            </a:r>
            <a:r>
              <a:rPr lang="ko-KR" altLang="en-US" sz="1200" spc="-50" dirty="0"/>
              <a:t>으로 초기화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[else </a:t>
            </a:r>
            <a:r>
              <a:rPr lang="ko-KR" altLang="en-US" sz="1200" spc="-50" dirty="0"/>
              <a:t>부분</a:t>
            </a:r>
            <a:r>
              <a:rPr lang="en-US" altLang="ko-KR" sz="1200" spc="-50" dirty="0"/>
              <a:t>] : </a:t>
            </a:r>
            <a:r>
              <a:rPr lang="ko-KR" altLang="en-US" sz="1200" spc="-50" dirty="0"/>
              <a:t>그렇지 않은 경우 </a:t>
            </a:r>
            <a:r>
              <a:rPr lang="en-US" altLang="ko-KR" sz="1200" spc="-50" dirty="0"/>
              <a:t>Front</a:t>
            </a:r>
            <a:r>
              <a:rPr lang="ko-KR" altLang="en-US" sz="1200" spc="-50" dirty="0"/>
              <a:t>의 값을 </a:t>
            </a:r>
            <a:r>
              <a:rPr lang="en-US" altLang="ko-KR" sz="1200" spc="-50" dirty="0"/>
              <a:t>1</a:t>
            </a:r>
            <a:r>
              <a:rPr lang="ko-KR" altLang="en-US" sz="1200" spc="-50" dirty="0"/>
              <a:t>만큼 증가시킨다</a:t>
            </a:r>
            <a:r>
              <a:rPr lang="en-US" altLang="ko-KR" sz="1200" spc="-50" dirty="0"/>
              <a:t>.</a:t>
            </a:r>
            <a:endParaRPr lang="en-US" altLang="ko-KR" sz="14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67F30-1578-7FFD-11DF-1F755667F889}"/>
              </a:ext>
            </a:extLst>
          </p:cNvPr>
          <p:cNvSpPr txBox="1"/>
          <p:nvPr/>
        </p:nvSpPr>
        <p:spPr>
          <a:xfrm>
            <a:off x="837169" y="2738487"/>
            <a:ext cx="7396117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ElementType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CQ_Dequeue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CircularQueue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Position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Capacity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else</a:t>
            </a:r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++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Position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AFA1C-F61B-49AB-BA5A-A68D822CE560}"/>
              </a:ext>
            </a:extLst>
          </p:cNvPr>
          <p:cNvSpPr txBox="1"/>
          <p:nvPr/>
        </p:nvSpPr>
        <p:spPr>
          <a:xfrm>
            <a:off x="1665243" y="6097804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노드 제거 연산 코드</a:t>
            </a:r>
          </a:p>
        </p:txBody>
      </p:sp>
    </p:spTree>
    <p:extLst>
      <p:ext uri="{BB962C8B-B14F-4D97-AF65-F5344CB8AC3E}">
        <p14:creationId xmlns:p14="http://schemas.microsoft.com/office/powerpoint/2010/main" val="975413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r>
              <a:rPr lang="ko-KR" altLang="en-US" dirty="0"/>
              <a:t>의 기본연산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순환 큐 공백 </a:t>
            </a:r>
            <a:r>
              <a:rPr lang="en-US" altLang="ko-KR" b="1" dirty="0">
                <a:solidFill>
                  <a:schemeClr val="tx2"/>
                </a:solidFill>
              </a:rPr>
              <a:t>/ </a:t>
            </a:r>
            <a:r>
              <a:rPr lang="ko-KR" altLang="en-US" b="1" dirty="0">
                <a:solidFill>
                  <a:schemeClr val="tx2"/>
                </a:solidFill>
              </a:rPr>
              <a:t>포화 상태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00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1) </a:t>
            </a:r>
            <a:r>
              <a:rPr lang="ko-KR" altLang="en-US" sz="1400" b="1" spc="-50" dirty="0">
                <a:solidFill>
                  <a:srgbClr val="17406D"/>
                </a:solidFill>
              </a:rPr>
              <a:t>공백 상태 확인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2) </a:t>
            </a:r>
            <a:r>
              <a:rPr lang="ko-KR" altLang="en-US" sz="1400" b="1" spc="-50" dirty="0">
                <a:solidFill>
                  <a:srgbClr val="17406D"/>
                </a:solidFill>
              </a:rPr>
              <a:t>포화 상태 확인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Case 1 - [If </a:t>
            </a:r>
            <a:r>
              <a:rPr lang="ko-KR" altLang="en-US" sz="1200" spc="-50" dirty="0"/>
              <a:t>부분</a:t>
            </a:r>
            <a:r>
              <a:rPr lang="en-US" altLang="ko-KR" sz="1200" spc="-50" dirty="0"/>
              <a:t>] : (</a:t>
            </a:r>
            <a:r>
              <a:rPr lang="ko-KR" altLang="en-US" sz="1200" spc="-50" dirty="0"/>
              <a:t>전단이 </a:t>
            </a:r>
            <a:r>
              <a:rPr lang="en-US" altLang="ko-KR" sz="1200" spc="-50" dirty="0"/>
              <a:t>0</a:t>
            </a:r>
            <a:r>
              <a:rPr lang="ko-KR" altLang="en-US" sz="1200" spc="-50" dirty="0"/>
              <a:t>인 경우</a:t>
            </a:r>
            <a:r>
              <a:rPr lang="en-US" altLang="ko-KR" sz="1200" spc="-50" dirty="0"/>
              <a:t>) </a:t>
            </a:r>
            <a:r>
              <a:rPr lang="ko-KR" altLang="en-US" sz="1200" spc="-50" dirty="0"/>
              <a:t>전단이 후단 앞에 있을 때</a:t>
            </a:r>
            <a:r>
              <a:rPr lang="en-US" altLang="ko-KR" sz="1200" spc="-50" dirty="0"/>
              <a:t>, Rear – Front</a:t>
            </a:r>
            <a:r>
              <a:rPr lang="ko-KR" altLang="en-US" sz="1200" spc="-50" dirty="0"/>
              <a:t>가 </a:t>
            </a:r>
            <a:r>
              <a:rPr lang="en-US" altLang="ko-KR" sz="1200" spc="-50" dirty="0"/>
              <a:t>Capacity</a:t>
            </a:r>
            <a:r>
              <a:rPr lang="ko-KR" altLang="en-US" sz="1200" spc="-50" dirty="0"/>
              <a:t>와 동일하면 포화 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Case 2 - [else </a:t>
            </a:r>
            <a:r>
              <a:rPr lang="ko-KR" altLang="en-US" sz="1200" spc="-50" dirty="0"/>
              <a:t>부분</a:t>
            </a:r>
            <a:r>
              <a:rPr lang="en-US" altLang="ko-KR" sz="1200" spc="-50" dirty="0"/>
              <a:t>] : (</a:t>
            </a:r>
            <a:r>
              <a:rPr lang="ko-KR" altLang="en-US" sz="1200" spc="-50" dirty="0"/>
              <a:t>전단이 </a:t>
            </a:r>
            <a:r>
              <a:rPr lang="en-US" altLang="ko-KR" sz="1200" spc="-50" dirty="0"/>
              <a:t>0</a:t>
            </a:r>
            <a:r>
              <a:rPr lang="ko-KR" altLang="en-US" sz="1200" spc="-50" dirty="0"/>
              <a:t>이 아닌 경우</a:t>
            </a:r>
            <a:r>
              <a:rPr lang="en-US" altLang="ko-KR" sz="1200" spc="-50" dirty="0"/>
              <a:t>)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spc="-50" dirty="0"/>
              <a:t>	</a:t>
            </a:r>
            <a:r>
              <a:rPr lang="ko-KR" altLang="en-US" sz="1200" spc="-50" dirty="0"/>
              <a:t>후단이 전단보다 앞에 위치하였을 때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후단에 </a:t>
            </a:r>
            <a:r>
              <a:rPr lang="en-US" altLang="ko-KR" sz="1200" spc="-50" dirty="0"/>
              <a:t>1</a:t>
            </a:r>
            <a:r>
              <a:rPr lang="ko-KR" altLang="en-US" sz="1200" spc="-50" dirty="0"/>
              <a:t>을 더한 값</a:t>
            </a:r>
            <a:r>
              <a:rPr lang="en-US" altLang="ko-KR" sz="1200" spc="-50" dirty="0"/>
              <a:t>(Rear + 1)</a:t>
            </a:r>
            <a:r>
              <a:rPr lang="ko-KR" altLang="en-US" sz="1200" spc="-50" dirty="0"/>
              <a:t>이 전단</a:t>
            </a:r>
            <a:r>
              <a:rPr lang="en-US" altLang="ko-KR" sz="1200" spc="-50" dirty="0"/>
              <a:t>(Front)</a:t>
            </a:r>
            <a:r>
              <a:rPr lang="ko-KR" altLang="en-US" sz="1200" spc="-50" dirty="0"/>
              <a:t>과 동일한 때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67F30-1578-7FFD-11DF-1F755667F889}"/>
              </a:ext>
            </a:extLst>
          </p:cNvPr>
          <p:cNvSpPr txBox="1"/>
          <p:nvPr/>
        </p:nvSpPr>
        <p:spPr>
          <a:xfrm>
            <a:off x="914999" y="1599724"/>
            <a:ext cx="724045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CQ_IsEmpty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CircularQueue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D2-08FD-E264-C0A6-9AA4CEA7AAB0}"/>
              </a:ext>
            </a:extLst>
          </p:cNvPr>
          <p:cNvSpPr txBox="1"/>
          <p:nvPr/>
        </p:nvSpPr>
        <p:spPr>
          <a:xfrm>
            <a:off x="623802" y="4448144"/>
            <a:ext cx="773152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CQ_IsFull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CircularQueue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&lt;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dirty="0">
                <a:solidFill>
                  <a:srgbClr val="C586C0"/>
                </a:solidFill>
                <a:latin typeface="Droid Sans Mono"/>
              </a:rPr>
              <a:t>		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-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Capacity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else</a:t>
            </a:r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	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+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Droid Sans Mono"/>
              </a:rPr>
              <a:t>1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1B700-88DF-67A2-556F-17AF565CA99D}"/>
              </a:ext>
            </a:extLst>
          </p:cNvPr>
          <p:cNvSpPr txBox="1"/>
          <p:nvPr/>
        </p:nvSpPr>
        <p:spPr>
          <a:xfrm>
            <a:off x="1619580" y="2861608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공백 상태 확인 코드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94BEC6-2789-2FA7-4F38-8ECEA98AA38B}"/>
              </a:ext>
            </a:extLst>
          </p:cNvPr>
          <p:cNvSpPr txBox="1"/>
          <p:nvPr/>
        </p:nvSpPr>
        <p:spPr>
          <a:xfrm>
            <a:off x="1619580" y="6497851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포화 상태 확인 코드</a:t>
            </a:r>
          </a:p>
        </p:txBody>
      </p:sp>
    </p:spTree>
    <p:extLst>
      <p:ext uri="{BB962C8B-B14F-4D97-AF65-F5344CB8AC3E}">
        <p14:creationId xmlns:p14="http://schemas.microsoft.com/office/powerpoint/2010/main" val="650298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 err="1">
                <a:latin typeface="+mn-ea"/>
                <a:ea typeface="+mn-ea"/>
              </a:rPr>
              <a:t>링크드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큐</a:t>
            </a:r>
          </a:p>
        </p:txBody>
      </p:sp>
    </p:spTree>
    <p:extLst>
      <p:ext uri="{BB962C8B-B14F-4D97-AF65-F5344CB8AC3E}">
        <p14:creationId xmlns:p14="http://schemas.microsoft.com/office/powerpoint/2010/main" val="426897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1E82F-3C76-02E0-C9B5-3A4357C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68608-2E6C-DBAF-5CD1-F956EE55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FD4EF-4BA6-DE9F-9D70-68CEF0AD4C03}"/>
              </a:ext>
            </a:extLst>
          </p:cNvPr>
          <p:cNvSpPr txBox="1"/>
          <p:nvPr/>
        </p:nvSpPr>
        <p:spPr>
          <a:xfrm>
            <a:off x="380087" y="1595790"/>
            <a:ext cx="8383825" cy="381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큐</a:t>
            </a:r>
            <a:r>
              <a:rPr lang="en-US" altLang="ko-KR" sz="2000" spc="-50" dirty="0"/>
              <a:t>(Queue)</a:t>
            </a:r>
            <a:r>
              <a:rPr lang="ko-KR" altLang="en-US" sz="2000" spc="-50" dirty="0"/>
              <a:t>의 개념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/>
              <a:t>큐의 정의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/>
              <a:t>큐의 노드 삽입과 제거 연산</a:t>
            </a:r>
            <a:endParaRPr lang="en-US" altLang="ko-KR" sz="14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순환 큐</a:t>
            </a:r>
            <a:r>
              <a:rPr lang="en-US" altLang="ko-KR" sz="2000" spc="-50" dirty="0"/>
              <a:t>(Circular Queue)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/>
              <a:t>순환 큐의 개념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/>
              <a:t>순환 큐의 기본 연산</a:t>
            </a:r>
            <a:endParaRPr lang="en-US" altLang="ko-KR" sz="14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 err="1"/>
              <a:t>링크드</a:t>
            </a:r>
            <a:r>
              <a:rPr lang="ko-KR" altLang="en-US" sz="2000" spc="-50" dirty="0"/>
              <a:t> 큐</a:t>
            </a:r>
            <a:r>
              <a:rPr lang="en-US" altLang="ko-KR" sz="2000" spc="-50" dirty="0"/>
              <a:t>(Linked Queue)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 err="1"/>
              <a:t>링크드</a:t>
            </a:r>
            <a:r>
              <a:rPr lang="ko-KR" altLang="en-US" sz="1400" spc="-50" dirty="0"/>
              <a:t> 큐의 개념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 err="1"/>
              <a:t>링크드</a:t>
            </a:r>
            <a:r>
              <a:rPr lang="ko-KR" altLang="en-US" sz="1400" spc="-50" dirty="0"/>
              <a:t> 큐의 기본 연산</a:t>
            </a:r>
            <a:endParaRPr lang="en-US" altLang="ko-KR" sz="14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예제 문제 제시</a:t>
            </a:r>
            <a:endParaRPr lang="en-US" altLang="ko-KR" sz="2000" spc="-50" dirty="0"/>
          </a:p>
        </p:txBody>
      </p:sp>
    </p:spTree>
    <p:extLst>
      <p:ext uri="{BB962C8B-B14F-4D97-AF65-F5344CB8AC3E}">
        <p14:creationId xmlns:p14="http://schemas.microsoft.com/office/powerpoint/2010/main" val="3254381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큐</a:t>
            </a:r>
            <a:r>
              <a:rPr lang="en-US" altLang="ko-KR" dirty="0"/>
              <a:t>(Linked Queue)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큐의 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411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배열로 구현된 큐와의 차이점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용량 제한이 없어 </a:t>
            </a:r>
            <a:r>
              <a:rPr lang="en-US" altLang="ko-KR" sz="1200" b="1" spc="-50" dirty="0">
                <a:solidFill>
                  <a:srgbClr val="FF0000"/>
                </a:solidFill>
              </a:rPr>
              <a:t>‘</a:t>
            </a:r>
            <a:r>
              <a:rPr lang="ko-KR" altLang="en-US" sz="1200" b="1" spc="-50" dirty="0">
                <a:solidFill>
                  <a:srgbClr val="FF0000"/>
                </a:solidFill>
              </a:rPr>
              <a:t>가득차다</a:t>
            </a:r>
            <a:r>
              <a:rPr lang="en-US" altLang="ko-KR" sz="1200" b="1" spc="-50" dirty="0">
                <a:solidFill>
                  <a:srgbClr val="FF0000"/>
                </a:solidFill>
              </a:rPr>
              <a:t>’</a:t>
            </a:r>
            <a:r>
              <a:rPr lang="ko-KR" altLang="en-US" sz="1200" b="1" spc="-50" dirty="0">
                <a:solidFill>
                  <a:srgbClr val="FF0000"/>
                </a:solidFill>
              </a:rPr>
              <a:t>라는 개념이 존재하지 않음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따라서 순환 큐와 다르게 가득 찬 상태인지 확인할 필요가 없음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삽입 연산과 제거 연산의 특징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FF0000"/>
                </a:solidFill>
              </a:rPr>
              <a:t>삽입 </a:t>
            </a:r>
            <a:r>
              <a:rPr lang="ko-KR" altLang="en-US" sz="1200" b="1" spc="-50" dirty="0" err="1">
                <a:solidFill>
                  <a:srgbClr val="FF0000"/>
                </a:solidFill>
              </a:rPr>
              <a:t>연산시</a:t>
            </a:r>
            <a:r>
              <a:rPr lang="ko-KR" altLang="en-US" sz="1200" b="1" spc="-50" dirty="0">
                <a:solidFill>
                  <a:srgbClr val="FF0000"/>
                </a:solidFill>
              </a:rPr>
              <a:t> </a:t>
            </a:r>
            <a:r>
              <a:rPr lang="ko-KR" altLang="en-US" sz="1200" spc="-50" dirty="0"/>
              <a:t>삽입하려는 노드는 </a:t>
            </a:r>
            <a:r>
              <a:rPr lang="ko-KR" altLang="en-US" sz="1200" b="1" spc="-50" dirty="0">
                <a:solidFill>
                  <a:srgbClr val="FF0000"/>
                </a:solidFill>
              </a:rPr>
              <a:t>후단</a:t>
            </a:r>
            <a:r>
              <a:rPr lang="ko-KR" altLang="en-US" sz="1200" spc="-50" dirty="0"/>
              <a:t>에 연결됨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후단의 포인터는 이후 삽입된 노드를 가리키게 됨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FF0000"/>
                </a:solidFill>
              </a:rPr>
              <a:t>제거 </a:t>
            </a:r>
            <a:r>
              <a:rPr lang="ko-KR" altLang="en-US" sz="1200" b="1" spc="-50" dirty="0" err="1">
                <a:solidFill>
                  <a:srgbClr val="FF0000"/>
                </a:solidFill>
              </a:rPr>
              <a:t>연산시</a:t>
            </a:r>
            <a:r>
              <a:rPr lang="ko-KR" altLang="en-US" sz="1200" b="1" spc="-50" dirty="0">
                <a:solidFill>
                  <a:srgbClr val="FF0000"/>
                </a:solidFill>
              </a:rPr>
              <a:t> </a:t>
            </a:r>
            <a:r>
              <a:rPr lang="ko-KR" altLang="en-US" sz="1200" spc="-50" dirty="0"/>
              <a:t>제거하려는 노드는 </a:t>
            </a:r>
            <a:r>
              <a:rPr lang="ko-KR" altLang="en-US" sz="1200" b="1" spc="-50" dirty="0">
                <a:solidFill>
                  <a:srgbClr val="FF0000"/>
                </a:solidFill>
              </a:rPr>
              <a:t>전단</a:t>
            </a:r>
            <a:r>
              <a:rPr lang="ko-KR" altLang="en-US" sz="1200" spc="-50" dirty="0"/>
              <a:t>에서 제거됨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이후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전단의 포인터를 거둬들이면 됨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순환 큐와의 차이점은 포인터를 고려해주어야 한다는 점이다</a:t>
            </a:r>
            <a:r>
              <a:rPr lang="en-US" altLang="ko-KR" sz="1200" spc="-50" dirty="0"/>
              <a:t>.</a:t>
            </a:r>
          </a:p>
        </p:txBody>
      </p:sp>
      <p:pic>
        <p:nvPicPr>
          <p:cNvPr id="6146" name="Picture 2" descr="알고리즘] 2.2.자료구조 : 연결리스트를 이용한 큐(Queue) 구현">
            <a:extLst>
              <a:ext uri="{FF2B5EF4-FFF2-40B4-BE49-F238E27FC236}">
                <a16:creationId xmlns:a16="http://schemas.microsoft.com/office/drawing/2014/main" id="{8BFAF4D4-D5F0-6787-23C1-2D7131508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4" y="4504815"/>
            <a:ext cx="48768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799EBA-AE73-1A9F-8116-00C7F7F53E9D}"/>
              </a:ext>
            </a:extLst>
          </p:cNvPr>
          <p:cNvSpPr txBox="1"/>
          <p:nvPr/>
        </p:nvSpPr>
        <p:spPr>
          <a:xfrm>
            <a:off x="1665243" y="6097804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큐 그림</a:t>
            </a:r>
          </a:p>
        </p:txBody>
      </p:sp>
    </p:spTree>
    <p:extLst>
      <p:ext uri="{BB962C8B-B14F-4D97-AF65-F5344CB8AC3E}">
        <p14:creationId xmlns:p14="http://schemas.microsoft.com/office/powerpoint/2010/main" val="390660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큐의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큐의 노드와 </a:t>
            </a:r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큐 구조체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14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큐의 노드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err="1"/>
              <a:t>링크드</a:t>
            </a:r>
            <a:r>
              <a:rPr lang="ko-KR" altLang="en-US" sz="1200" spc="-50" dirty="0"/>
              <a:t> 리스트의 노드처럼 </a:t>
            </a:r>
            <a:r>
              <a:rPr lang="ko-KR" altLang="en-US" sz="1200" b="1" spc="-50" dirty="0">
                <a:solidFill>
                  <a:srgbClr val="FF0000"/>
                </a:solidFill>
              </a:rPr>
              <a:t>데이터 필드</a:t>
            </a:r>
            <a:r>
              <a:rPr lang="ko-KR" altLang="en-US" sz="1200" spc="-50" dirty="0"/>
              <a:t>와</a:t>
            </a:r>
            <a:r>
              <a:rPr lang="ko-KR" altLang="en-US" sz="1200" b="1" spc="-50" dirty="0">
                <a:solidFill>
                  <a:srgbClr val="FF0000"/>
                </a:solidFill>
              </a:rPr>
              <a:t> </a:t>
            </a:r>
            <a:r>
              <a:rPr lang="ko-KR" altLang="en-US" sz="1200" spc="-50" dirty="0"/>
              <a:t>다음 노드를 가리키는 </a:t>
            </a:r>
            <a:r>
              <a:rPr lang="ko-KR" altLang="en-US" sz="1200" b="1" spc="-50" dirty="0">
                <a:solidFill>
                  <a:srgbClr val="FF0000"/>
                </a:solidFill>
              </a:rPr>
              <a:t>포인터</a:t>
            </a:r>
            <a:r>
              <a:rPr lang="ko-KR" altLang="en-US" sz="1200" spc="-50" dirty="0"/>
              <a:t>로 구성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차이점은 </a:t>
            </a:r>
            <a:r>
              <a:rPr lang="en-US" altLang="ko-KR" sz="1200" spc="-50" dirty="0"/>
              <a:t>Data</a:t>
            </a:r>
            <a:r>
              <a:rPr lang="ko-KR" altLang="en-US" sz="1200" spc="-50" dirty="0"/>
              <a:t>의 자료형이 </a:t>
            </a:r>
            <a:r>
              <a:rPr lang="en-US" altLang="ko-KR" sz="1200" spc="-50" dirty="0" err="1"/>
              <a:t>ElementType</a:t>
            </a:r>
            <a:r>
              <a:rPr lang="ko-KR" altLang="en-US" sz="1200" spc="-50" dirty="0"/>
              <a:t>에서 </a:t>
            </a:r>
            <a:r>
              <a:rPr lang="en-US" altLang="ko-KR" sz="1200" spc="-50" dirty="0"/>
              <a:t>Data </a:t>
            </a:r>
            <a:r>
              <a:rPr lang="ko-KR" altLang="en-US" sz="1200" spc="-50" dirty="0"/>
              <a:t>타입으로 바뀐 것</a:t>
            </a:r>
            <a:r>
              <a:rPr lang="en-US" altLang="ko-KR" sz="1200" spc="-50" dirty="0"/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spc="-50" dirty="0"/>
              <a:t>       (</a:t>
            </a:r>
            <a:r>
              <a:rPr lang="ko-KR" altLang="en-US" sz="1200" spc="-50" dirty="0"/>
              <a:t>여기선 문자열을 담기 위해 </a:t>
            </a:r>
            <a:r>
              <a:rPr lang="en-US" altLang="ko-KR" sz="1200" spc="-50" dirty="0"/>
              <a:t>char *, </a:t>
            </a:r>
            <a:r>
              <a:rPr lang="ko-KR" altLang="en-US" sz="1200" spc="-50" dirty="0"/>
              <a:t>다루는 자료의 형태에 따라 얼마든지 변경 가능</a:t>
            </a:r>
            <a:r>
              <a:rPr lang="en-US" altLang="ko-KR" sz="1200" b="1" spc="-50" dirty="0">
                <a:solidFill>
                  <a:srgbClr val="17406D"/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3C97-F68A-76E0-5C7E-9DDAEA9543A0}"/>
              </a:ext>
            </a:extLst>
          </p:cNvPr>
          <p:cNvSpPr txBox="1"/>
          <p:nvPr/>
        </p:nvSpPr>
        <p:spPr>
          <a:xfrm>
            <a:off x="753712" y="2591403"/>
            <a:ext cx="693867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typedef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tagNode</a:t>
            </a:r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char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NextNode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C3D96-EB74-C67B-E5A8-8F02FE04D7B3}"/>
              </a:ext>
            </a:extLst>
          </p:cNvPr>
          <p:cNvSpPr txBox="1"/>
          <p:nvPr/>
        </p:nvSpPr>
        <p:spPr>
          <a:xfrm>
            <a:off x="250099" y="4194170"/>
            <a:ext cx="8643801" cy="2266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큐의 구조체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큐의 전단을 가리키는 </a:t>
            </a:r>
            <a:r>
              <a:rPr lang="en-US" altLang="ko-KR" sz="1200" b="1" spc="-50" dirty="0">
                <a:solidFill>
                  <a:srgbClr val="FF0000"/>
                </a:solidFill>
              </a:rPr>
              <a:t>Front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후단을 가리키는 </a:t>
            </a:r>
            <a:r>
              <a:rPr lang="en-US" altLang="ko-KR" sz="1200" b="1" spc="-50" dirty="0">
                <a:solidFill>
                  <a:srgbClr val="FF0000"/>
                </a:solidFill>
              </a:rPr>
              <a:t>Rear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노드 개수를 나타내는 </a:t>
            </a:r>
            <a:r>
              <a:rPr lang="en-US" altLang="ko-KR" sz="1200" b="1" spc="-50" dirty="0">
                <a:solidFill>
                  <a:srgbClr val="FF0000"/>
                </a:solidFill>
              </a:rPr>
              <a:t>Count</a:t>
            </a:r>
            <a:r>
              <a:rPr lang="ko-KR" altLang="en-US" sz="1200" spc="-50" dirty="0"/>
              <a:t>로 구성</a:t>
            </a:r>
            <a:endParaRPr lang="en-US" altLang="ko-KR" sz="14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1CB428-8D22-0B17-99FD-8C9B95FB8581}"/>
              </a:ext>
            </a:extLst>
          </p:cNvPr>
          <p:cNvSpPr txBox="1"/>
          <p:nvPr/>
        </p:nvSpPr>
        <p:spPr>
          <a:xfrm>
            <a:off x="753712" y="4921111"/>
            <a:ext cx="693867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typedef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tagLinkedQueue</a:t>
            </a:r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4EC9B0"/>
                </a:solidFill>
                <a:effectLst/>
                <a:latin typeface="Droid Sans Mono"/>
              </a:rPr>
              <a:t>	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4EC9B0"/>
                </a:solidFill>
                <a:effectLst/>
                <a:latin typeface="Droid Sans Mono"/>
              </a:rPr>
              <a:t>	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Count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LinkedQueue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D6049-670A-6F39-AE11-20C5423AA1EE}"/>
              </a:ext>
            </a:extLst>
          </p:cNvPr>
          <p:cNvSpPr txBox="1"/>
          <p:nvPr/>
        </p:nvSpPr>
        <p:spPr>
          <a:xfrm>
            <a:off x="7832664" y="2004415"/>
            <a:ext cx="400110" cy="24771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큐의 노드 코드</a:t>
            </a:r>
            <a:endParaRPr lang="en-US" altLang="ko-KR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089A1-D028-DEB3-8116-46A610074BAD}"/>
              </a:ext>
            </a:extLst>
          </p:cNvPr>
          <p:cNvSpPr txBox="1"/>
          <p:nvPr/>
        </p:nvSpPr>
        <p:spPr>
          <a:xfrm>
            <a:off x="7832664" y="4373949"/>
            <a:ext cx="400110" cy="24771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큐 구조체 코드</a:t>
            </a:r>
            <a:endParaRPr lang="en-US" altLang="ko-KR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57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큐의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큐 생성 </a:t>
            </a:r>
            <a:r>
              <a:rPr lang="en-US" altLang="ko-KR" b="1" dirty="0">
                <a:solidFill>
                  <a:schemeClr val="tx2"/>
                </a:solidFill>
              </a:rPr>
              <a:t>/ </a:t>
            </a:r>
            <a:r>
              <a:rPr lang="ko-KR" altLang="en-US" b="1" dirty="0">
                <a:solidFill>
                  <a:schemeClr val="tx2"/>
                </a:solidFill>
              </a:rPr>
              <a:t>소멸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큐 구조체의 생성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>
                <a:solidFill>
                  <a:srgbClr val="17406D"/>
                </a:solidFill>
              </a:rPr>
              <a:t>LinkedQueue</a:t>
            </a:r>
            <a:r>
              <a:rPr lang="ko-KR" altLang="en-US" sz="1200" spc="-50" dirty="0">
                <a:solidFill>
                  <a:srgbClr val="17406D"/>
                </a:solidFill>
              </a:rPr>
              <a:t>의 크기만큼 동적할당 하기</a:t>
            </a:r>
            <a:endParaRPr lang="en-US" altLang="ko-KR" sz="1200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>
                <a:solidFill>
                  <a:srgbClr val="17406D"/>
                </a:solidFill>
              </a:rPr>
              <a:t>아직은 </a:t>
            </a:r>
            <a:r>
              <a:rPr lang="en-US" altLang="ko-KR" sz="1200" spc="-50" dirty="0">
                <a:solidFill>
                  <a:srgbClr val="17406D"/>
                </a:solidFill>
              </a:rPr>
              <a:t>Data</a:t>
            </a:r>
            <a:r>
              <a:rPr lang="ko-KR" altLang="en-US" sz="1200" spc="-50" dirty="0">
                <a:solidFill>
                  <a:srgbClr val="17406D"/>
                </a:solidFill>
              </a:rPr>
              <a:t>가 있는 상태가 아니므로</a:t>
            </a:r>
            <a:r>
              <a:rPr lang="en-US" altLang="ko-KR" sz="1200" spc="-50" dirty="0">
                <a:solidFill>
                  <a:srgbClr val="17406D"/>
                </a:solidFill>
              </a:rPr>
              <a:t>, Count</a:t>
            </a:r>
            <a:r>
              <a:rPr lang="ko-KR" altLang="en-US" sz="1200" spc="-50" dirty="0">
                <a:solidFill>
                  <a:srgbClr val="17406D"/>
                </a:solidFill>
              </a:rPr>
              <a:t>는 </a:t>
            </a:r>
            <a:r>
              <a:rPr lang="en-US" altLang="ko-KR" sz="1200" spc="-50" dirty="0">
                <a:solidFill>
                  <a:srgbClr val="17406D"/>
                </a:solidFill>
              </a:rPr>
              <a:t>0</a:t>
            </a:r>
            <a:r>
              <a:rPr lang="ko-KR" altLang="en-US" sz="1200" spc="-50" dirty="0">
                <a:solidFill>
                  <a:srgbClr val="17406D"/>
                </a:solidFill>
              </a:rPr>
              <a:t>이고</a:t>
            </a:r>
            <a:r>
              <a:rPr lang="en-US" altLang="ko-KR" sz="1200" spc="-50" dirty="0">
                <a:solidFill>
                  <a:srgbClr val="17406D"/>
                </a:solidFill>
              </a:rPr>
              <a:t>, </a:t>
            </a:r>
            <a:r>
              <a:rPr lang="ko-KR" altLang="en-US" sz="1200" spc="-50" dirty="0">
                <a:solidFill>
                  <a:srgbClr val="17406D"/>
                </a:solidFill>
              </a:rPr>
              <a:t>전단과 후단의 주소는 </a:t>
            </a:r>
            <a:r>
              <a:rPr lang="en-US" altLang="ko-KR" sz="1200" spc="-50" dirty="0">
                <a:solidFill>
                  <a:srgbClr val="17406D"/>
                </a:solidFill>
              </a:rPr>
              <a:t>NULL</a:t>
            </a:r>
            <a:r>
              <a:rPr lang="ko-KR" altLang="en-US" sz="1200" spc="-50" dirty="0">
                <a:solidFill>
                  <a:srgbClr val="17406D"/>
                </a:solidFill>
              </a:rPr>
              <a:t>이다</a:t>
            </a:r>
            <a:r>
              <a:rPr lang="en-US" altLang="ko-KR" sz="1200" spc="-50" dirty="0">
                <a:solidFill>
                  <a:srgbClr val="17406D"/>
                </a:solidFill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3C97-F68A-76E0-5C7E-9DDAEA9543A0}"/>
              </a:ext>
            </a:extLst>
          </p:cNvPr>
          <p:cNvSpPr txBox="1"/>
          <p:nvPr/>
        </p:nvSpPr>
        <p:spPr>
          <a:xfrm>
            <a:off x="629391" y="2765286"/>
            <a:ext cx="7659475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LQ_CreateQueue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LinkedQueue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	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큐를 자유 저장소에 저장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(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LinkedQueue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malloc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Droid Sans Mono"/>
              </a:rPr>
              <a:t>sizeof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LinkedQueue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));</a:t>
            </a:r>
          </a:p>
          <a:p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Count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63251-CD45-034B-EF36-72E449C2EA7A}"/>
              </a:ext>
            </a:extLst>
          </p:cNvPr>
          <p:cNvSpPr txBox="1"/>
          <p:nvPr/>
        </p:nvSpPr>
        <p:spPr>
          <a:xfrm>
            <a:off x="1665243" y="5613964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큐 생성 코드</a:t>
            </a:r>
          </a:p>
        </p:txBody>
      </p:sp>
    </p:spTree>
    <p:extLst>
      <p:ext uri="{BB962C8B-B14F-4D97-AF65-F5344CB8AC3E}">
        <p14:creationId xmlns:p14="http://schemas.microsoft.com/office/powerpoint/2010/main" val="420558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큐의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큐 노드의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820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큐 노드의 생성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>
                <a:solidFill>
                  <a:srgbClr val="17406D"/>
                </a:solidFill>
              </a:rPr>
              <a:t>노드를 가리키는 </a:t>
            </a:r>
            <a:r>
              <a:rPr lang="en-US" altLang="ko-KR" sz="1200" spc="-50" dirty="0" err="1">
                <a:solidFill>
                  <a:srgbClr val="17406D"/>
                </a:solidFill>
              </a:rPr>
              <a:t>NewNode</a:t>
            </a:r>
            <a:r>
              <a:rPr lang="en-US" altLang="ko-KR" sz="1200" spc="-50" dirty="0">
                <a:solidFill>
                  <a:srgbClr val="17406D"/>
                </a:solidFill>
              </a:rPr>
              <a:t> </a:t>
            </a:r>
            <a:r>
              <a:rPr lang="ko-KR" altLang="en-US" sz="1200" spc="-50" dirty="0">
                <a:solidFill>
                  <a:srgbClr val="17406D"/>
                </a:solidFill>
              </a:rPr>
              <a:t>변수에 동적할당하기</a:t>
            </a:r>
            <a:endParaRPr lang="en-US" altLang="ko-KR" sz="1200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>
                <a:solidFill>
                  <a:srgbClr val="17406D"/>
                </a:solidFill>
              </a:rPr>
              <a:t>여기서 </a:t>
            </a:r>
            <a:r>
              <a:rPr lang="en-US" altLang="ko-KR" sz="1200" spc="-50" dirty="0" err="1">
                <a:solidFill>
                  <a:srgbClr val="17406D"/>
                </a:solidFill>
              </a:rPr>
              <a:t>NewNode</a:t>
            </a:r>
            <a:r>
              <a:rPr lang="ko-KR" altLang="en-US" sz="1200" spc="-50" dirty="0">
                <a:solidFill>
                  <a:srgbClr val="17406D"/>
                </a:solidFill>
              </a:rPr>
              <a:t>의 </a:t>
            </a:r>
            <a:r>
              <a:rPr lang="en-US" altLang="ko-KR" sz="1200" spc="-50" dirty="0">
                <a:solidFill>
                  <a:srgbClr val="17406D"/>
                </a:solidFill>
              </a:rPr>
              <a:t>Data</a:t>
            </a:r>
            <a:r>
              <a:rPr lang="ko-KR" altLang="en-US" sz="1200" spc="-50" dirty="0">
                <a:solidFill>
                  <a:srgbClr val="17406D"/>
                </a:solidFill>
              </a:rPr>
              <a:t>의 경우</a:t>
            </a:r>
            <a:r>
              <a:rPr lang="en-US" altLang="ko-KR" sz="1200" spc="-50" dirty="0">
                <a:solidFill>
                  <a:srgbClr val="17406D"/>
                </a:solidFill>
              </a:rPr>
              <a:t>, </a:t>
            </a:r>
            <a:r>
              <a:rPr lang="ko-KR" altLang="en-US" sz="1200" spc="-50" dirty="0">
                <a:solidFill>
                  <a:srgbClr val="17406D"/>
                </a:solidFill>
              </a:rPr>
              <a:t>문자열을 다루기로 했으므로</a:t>
            </a:r>
            <a:r>
              <a:rPr lang="en-US" altLang="ko-KR" sz="1200" spc="-50" dirty="0">
                <a:solidFill>
                  <a:srgbClr val="17406D"/>
                </a:solidFill>
              </a:rPr>
              <a:t>, </a:t>
            </a:r>
            <a:r>
              <a:rPr lang="en-US" altLang="ko-KR" sz="1200" spc="-50" dirty="0" err="1">
                <a:solidFill>
                  <a:srgbClr val="17406D"/>
                </a:solidFill>
              </a:rPr>
              <a:t>strlen</a:t>
            </a:r>
            <a:r>
              <a:rPr lang="en-US" altLang="ko-KR" sz="1200" spc="-50" dirty="0">
                <a:solidFill>
                  <a:srgbClr val="17406D"/>
                </a:solidFill>
              </a:rPr>
              <a:t>(</a:t>
            </a:r>
            <a:r>
              <a:rPr lang="en-US" altLang="ko-KR" sz="1200" spc="-50" dirty="0" err="1">
                <a:solidFill>
                  <a:srgbClr val="17406D"/>
                </a:solidFill>
              </a:rPr>
              <a:t>NewData</a:t>
            </a:r>
            <a:r>
              <a:rPr lang="en-US" altLang="ko-KR" sz="1200" spc="-50" dirty="0">
                <a:solidFill>
                  <a:srgbClr val="17406D"/>
                </a:solidFill>
              </a:rPr>
              <a:t>) + 1(</a:t>
            </a:r>
            <a:r>
              <a:rPr lang="ko-KR" altLang="en-US" sz="1200" spc="-50" dirty="0" err="1">
                <a:solidFill>
                  <a:srgbClr val="17406D"/>
                </a:solidFill>
              </a:rPr>
              <a:t>널문자</a:t>
            </a:r>
            <a:r>
              <a:rPr lang="en-US" altLang="ko-KR" sz="1200" spc="-50" dirty="0">
                <a:solidFill>
                  <a:srgbClr val="17406D"/>
                </a:solidFill>
              </a:rPr>
              <a:t>)</a:t>
            </a:r>
            <a:r>
              <a:rPr lang="ko-KR" altLang="en-US" sz="1200" spc="-50" dirty="0">
                <a:solidFill>
                  <a:srgbClr val="17406D"/>
                </a:solidFill>
              </a:rPr>
              <a:t>만큼 동적할당 한다</a:t>
            </a:r>
            <a:r>
              <a:rPr lang="en-US" altLang="ko-KR" sz="1200" spc="-50" dirty="0">
                <a:solidFill>
                  <a:srgbClr val="17406D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>
                <a:solidFill>
                  <a:srgbClr val="17406D"/>
                </a:solidFill>
              </a:rPr>
              <a:t>이후</a:t>
            </a:r>
            <a:r>
              <a:rPr lang="en-US" altLang="ko-KR" sz="1200" spc="-50" dirty="0">
                <a:solidFill>
                  <a:srgbClr val="17406D"/>
                </a:solidFill>
              </a:rPr>
              <a:t>, </a:t>
            </a:r>
            <a:r>
              <a:rPr lang="en-US" altLang="ko-KR" sz="1200" spc="-50" dirty="0" err="1">
                <a:solidFill>
                  <a:srgbClr val="17406D"/>
                </a:solidFill>
              </a:rPr>
              <a:t>strcpy</a:t>
            </a:r>
            <a:r>
              <a:rPr lang="ko-KR" altLang="en-US" sz="1200" spc="-50" dirty="0">
                <a:solidFill>
                  <a:srgbClr val="17406D"/>
                </a:solidFill>
              </a:rPr>
              <a:t>를 이용하여 삽입하려는 데이터 값을 </a:t>
            </a:r>
            <a:r>
              <a:rPr lang="en-US" altLang="ko-KR" sz="1200" spc="-50" dirty="0" err="1">
                <a:solidFill>
                  <a:srgbClr val="17406D"/>
                </a:solidFill>
              </a:rPr>
              <a:t>NewNode</a:t>
            </a:r>
            <a:r>
              <a:rPr lang="en-US" altLang="ko-KR" sz="1200" spc="-50" dirty="0">
                <a:solidFill>
                  <a:srgbClr val="17406D"/>
                </a:solidFill>
              </a:rPr>
              <a:t>-&gt;Data</a:t>
            </a:r>
            <a:r>
              <a:rPr lang="ko-KR" altLang="en-US" sz="1200" spc="-50" dirty="0">
                <a:solidFill>
                  <a:srgbClr val="17406D"/>
                </a:solidFill>
              </a:rPr>
              <a:t>에 저장한다</a:t>
            </a:r>
            <a:r>
              <a:rPr lang="en-US" altLang="ko-KR" sz="1200" spc="-50" dirty="0">
                <a:solidFill>
                  <a:srgbClr val="17406D"/>
                </a:solidFill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3C97-F68A-76E0-5C7E-9DDAEA9543A0}"/>
              </a:ext>
            </a:extLst>
          </p:cNvPr>
          <p:cNvSpPr txBox="1"/>
          <p:nvPr/>
        </p:nvSpPr>
        <p:spPr>
          <a:xfrm>
            <a:off x="459408" y="2701043"/>
            <a:ext cx="8225183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4EC9B0"/>
                </a:solidFill>
                <a:effectLst/>
                <a:latin typeface="Droid Sans Mono"/>
              </a:rPr>
              <a:t>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Droid Sans Mono"/>
              </a:rPr>
              <a:t>LQ_CreateNode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Droid Sans Mono"/>
              </a:rPr>
              <a:t>char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Droid Sans Mono"/>
              </a:rPr>
              <a:t>NewData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sz="1600" b="0" dirty="0">
                <a:solidFill>
                  <a:srgbClr val="4EC9B0"/>
                </a:solidFill>
                <a:effectLst/>
                <a:latin typeface="Droid Sans Mono"/>
              </a:rPr>
              <a:t>	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Droid Sans Mono"/>
              </a:rPr>
              <a:t>Node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Droid Sans Mono"/>
              </a:rPr>
              <a:t>malloc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Droid Sans Mono"/>
              </a:rPr>
              <a:t>sizeof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Droid Sans Mono"/>
              </a:rPr>
              <a:t>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));</a:t>
            </a: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Droid Sans Mono"/>
              </a:rPr>
              <a:t>	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Droid Sans Mono"/>
              </a:rPr>
              <a:t>char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Droid Sans Mono"/>
              </a:rPr>
              <a:t>malloc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Droid Sans Mono"/>
              </a:rPr>
              <a:t>strlen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Droid Sans Mono"/>
              </a:rPr>
              <a:t>NewData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+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Droid Sans Mono"/>
              </a:rPr>
              <a:t>1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Droid Sans Mono"/>
              </a:rPr>
              <a:t>strcpy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Droid Sans Mono"/>
              </a:rPr>
              <a:t>NewData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Droid Sans Mono"/>
              </a:rPr>
              <a:t> //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Droid Sans Mono"/>
              </a:rPr>
              <a:t>데이터를 저장한다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Droid Sans Mono"/>
              </a:rPr>
              <a:t>.</a:t>
            </a:r>
            <a:endParaRPr lang="ko-KR" altLang="en-US" sz="1600" b="0" dirty="0">
              <a:solidFill>
                <a:srgbClr val="CCCCCC"/>
              </a:solidFill>
              <a:effectLst/>
              <a:latin typeface="Droid Sans Mono"/>
            </a:endParaRPr>
          </a:p>
          <a:p>
            <a:br>
              <a:rPr lang="ko-KR" altLang="en-US" sz="16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Droid Sans Mono"/>
              </a:rPr>
              <a:t>NextNode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Droid Sans Mono"/>
              </a:rPr>
              <a:t> //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Droid Sans Mono"/>
              </a:rPr>
              <a:t>다음 노드에 대한 포인터는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Droid Sans Mono"/>
              </a:rPr>
              <a:t>NULL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Droid Sans Mono"/>
              </a:rPr>
              <a:t>로 초기화한다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Droid Sans Mono"/>
              </a:rPr>
              <a:t>.</a:t>
            </a:r>
            <a:endParaRPr lang="ko-KR" altLang="en-US" sz="1600" b="0" dirty="0">
              <a:solidFill>
                <a:srgbClr val="CCCCCC"/>
              </a:solidFill>
              <a:effectLst/>
              <a:latin typeface="Droid Sans Mono"/>
            </a:endParaRPr>
          </a:p>
          <a:p>
            <a:br>
              <a:rPr lang="ko-KR" altLang="en-US" sz="16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Droid Sans Mono"/>
              </a:rPr>
              <a:t>return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Droid Sans Mono"/>
              </a:rPr>
              <a:t>NewNode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Droid Sans Mono"/>
              </a:rPr>
              <a:t> //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Droid Sans Mono"/>
              </a:rPr>
              <a:t>노드의 주소를 반환한다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Droid Sans Mono"/>
              </a:rPr>
              <a:t>.</a:t>
            </a:r>
            <a:endParaRPr lang="ko-KR" altLang="en-US" sz="16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63251-CD45-034B-EF36-72E449C2EA7A}"/>
              </a:ext>
            </a:extLst>
          </p:cNvPr>
          <p:cNvSpPr txBox="1"/>
          <p:nvPr/>
        </p:nvSpPr>
        <p:spPr>
          <a:xfrm>
            <a:off x="1665241" y="5953755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큐 노드 생성 코드</a:t>
            </a:r>
          </a:p>
        </p:txBody>
      </p:sp>
    </p:spTree>
    <p:extLst>
      <p:ext uri="{BB962C8B-B14F-4D97-AF65-F5344CB8AC3E}">
        <p14:creationId xmlns:p14="http://schemas.microsoft.com/office/powerpoint/2010/main" val="261476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큐의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큐 삽입 </a:t>
            </a:r>
            <a:r>
              <a:rPr lang="en-US" altLang="ko-KR" b="1" dirty="0">
                <a:solidFill>
                  <a:schemeClr val="tx2"/>
                </a:solidFill>
              </a:rPr>
              <a:t>/ </a:t>
            </a:r>
            <a:r>
              <a:rPr lang="ko-KR" altLang="en-US" b="1" dirty="0">
                <a:solidFill>
                  <a:schemeClr val="tx2"/>
                </a:solidFill>
              </a:rPr>
              <a:t>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42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큐의 삽입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인자는</a:t>
            </a:r>
            <a:r>
              <a:rPr lang="en-US" altLang="ko-KR" sz="1200" spc="-50" dirty="0"/>
              <a:t> </a:t>
            </a:r>
            <a:r>
              <a:rPr lang="en-US" altLang="ko-KR" sz="1200" spc="-50" dirty="0" err="1"/>
              <a:t>LinkedQueue</a:t>
            </a:r>
            <a:r>
              <a:rPr lang="en-US" altLang="ko-KR" sz="1200" spc="-50" dirty="0"/>
              <a:t> * Queue</a:t>
            </a:r>
            <a:r>
              <a:rPr lang="ko-KR" altLang="en-US" sz="1200" spc="-50" dirty="0"/>
              <a:t>와 </a:t>
            </a:r>
            <a:r>
              <a:rPr lang="en-US" altLang="ko-KR" sz="1200" spc="-50" dirty="0"/>
              <a:t>Node * </a:t>
            </a:r>
            <a:r>
              <a:rPr lang="en-US" altLang="ko-KR" sz="1200" spc="-50" dirty="0" err="1"/>
              <a:t>NewNode</a:t>
            </a:r>
            <a:r>
              <a:rPr lang="ko-KR" altLang="en-US" sz="1200" spc="-50" dirty="0"/>
              <a:t>이다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Case 1 - Front</a:t>
            </a:r>
            <a:r>
              <a:rPr lang="ko-KR" altLang="en-US" sz="1200" spc="-50" dirty="0"/>
              <a:t>값이 </a:t>
            </a:r>
            <a:r>
              <a:rPr lang="en-US" altLang="ko-KR" sz="1200" spc="-50" dirty="0"/>
              <a:t>NULL</a:t>
            </a:r>
            <a:r>
              <a:rPr lang="ko-KR" altLang="en-US" sz="1200" spc="-50" dirty="0" err="1"/>
              <a:t>인경우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- &gt; </a:t>
            </a:r>
            <a:r>
              <a:rPr lang="ko-KR" altLang="en-US" sz="1200" spc="-50" dirty="0" err="1"/>
              <a:t>비어있는</a:t>
            </a:r>
            <a:r>
              <a:rPr lang="ko-KR" altLang="en-US" sz="1200" spc="-50" dirty="0"/>
              <a:t> 경우이므로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새로 들어온 노드가 전단이면서 후단이 되며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개수가 </a:t>
            </a:r>
            <a:r>
              <a:rPr lang="en-US" altLang="ko-KR" sz="1200" spc="-50" dirty="0"/>
              <a:t>1 </a:t>
            </a:r>
            <a:r>
              <a:rPr lang="ko-KR" altLang="en-US" sz="1200" spc="-50" dirty="0"/>
              <a:t>증가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Case 2 – </a:t>
            </a:r>
            <a:r>
              <a:rPr lang="ko-KR" altLang="en-US" sz="1200" spc="-50" dirty="0"/>
              <a:t>기존의 데이터가 있는 경우 </a:t>
            </a:r>
            <a:r>
              <a:rPr lang="en-US" altLang="ko-KR" sz="1200" spc="-50" dirty="0"/>
              <a:t>- &gt; </a:t>
            </a:r>
            <a:r>
              <a:rPr lang="ko-KR" altLang="en-US" sz="1200" spc="-50" dirty="0"/>
              <a:t>후단이 가리키는 </a:t>
            </a:r>
            <a:r>
              <a:rPr lang="en-US" altLang="ko-KR" sz="1200" spc="-50" dirty="0" err="1"/>
              <a:t>NextNode</a:t>
            </a:r>
            <a:r>
              <a:rPr lang="ko-KR" altLang="en-US" sz="1200" spc="-50" dirty="0"/>
              <a:t>가 새로운 노드를 가리키게 하고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후단을 </a:t>
            </a:r>
            <a:r>
              <a:rPr lang="en-US" altLang="ko-KR" sz="1200" spc="-50" dirty="0"/>
              <a:t>Update</a:t>
            </a:r>
            <a:r>
              <a:rPr lang="ko-KR" altLang="en-US" sz="1200" spc="-50" dirty="0"/>
              <a:t>한다</a:t>
            </a:r>
            <a:r>
              <a:rPr lang="en-US" altLang="ko-KR" sz="1200" b="1" spc="-50" dirty="0">
                <a:solidFill>
                  <a:srgbClr val="17406D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3C97-F68A-76E0-5C7E-9DDAEA9543A0}"/>
              </a:ext>
            </a:extLst>
          </p:cNvPr>
          <p:cNvSpPr txBox="1"/>
          <p:nvPr/>
        </p:nvSpPr>
        <p:spPr>
          <a:xfrm>
            <a:off x="619495" y="2618852"/>
            <a:ext cx="7905009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Droid Sans Mono"/>
              </a:rPr>
              <a:t>LQ_Enqueue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Droid Sans Mono"/>
              </a:rPr>
              <a:t>LinkedQueue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sz="1500" b="0" dirty="0">
                <a:solidFill>
                  <a:srgbClr val="4EC9B0"/>
                </a:solidFill>
                <a:effectLst/>
                <a:latin typeface="Droid Sans Mono"/>
              </a:rPr>
              <a:t>Node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sz="1500" b="0" dirty="0">
                <a:solidFill>
                  <a:srgbClr val="C586C0"/>
                </a:solidFill>
                <a:effectLst/>
                <a:latin typeface="Droid Sans Mono"/>
              </a:rPr>
              <a:t>	if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	{</a:t>
            </a:r>
          </a:p>
          <a:p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Count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++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  <a:b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	}</a:t>
            </a:r>
          </a:p>
          <a:p>
            <a:b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500" b="0" dirty="0">
                <a:solidFill>
                  <a:srgbClr val="C586C0"/>
                </a:solidFill>
                <a:effectLst/>
                <a:latin typeface="Droid Sans Mono"/>
              </a:rPr>
              <a:t>else</a:t>
            </a:r>
            <a:endParaRPr lang="en-US" altLang="ko-KR" sz="15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	{</a:t>
            </a:r>
          </a:p>
          <a:p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Droid Sans Mono"/>
              </a:rPr>
              <a:t>NextN</a:t>
            </a:r>
            <a:r>
              <a:rPr lang="en-US" altLang="ko-KR" sz="1500" dirty="0" err="1">
                <a:solidFill>
                  <a:srgbClr val="9CDCFE"/>
                </a:solidFill>
                <a:latin typeface="Droid Sans Mono"/>
              </a:rPr>
              <a:t>o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Droid Sans Mono"/>
              </a:rPr>
              <a:t>de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Count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++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  <a:b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	}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2916B-BCD2-8918-AFCF-265DD292CEA1}"/>
              </a:ext>
            </a:extLst>
          </p:cNvPr>
          <p:cNvSpPr txBox="1"/>
          <p:nvPr/>
        </p:nvSpPr>
        <p:spPr>
          <a:xfrm>
            <a:off x="1665243" y="6492875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큐 삽입 코드</a:t>
            </a:r>
          </a:p>
        </p:txBody>
      </p:sp>
    </p:spTree>
    <p:extLst>
      <p:ext uri="{BB962C8B-B14F-4D97-AF65-F5344CB8AC3E}">
        <p14:creationId xmlns:p14="http://schemas.microsoft.com/office/powerpoint/2010/main" val="1207566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큐의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큐 삽입 </a:t>
            </a:r>
            <a:r>
              <a:rPr lang="en-US" altLang="ko-KR" b="1" dirty="0">
                <a:solidFill>
                  <a:schemeClr val="tx2"/>
                </a:solidFill>
              </a:rPr>
              <a:t>/ </a:t>
            </a:r>
            <a:r>
              <a:rPr lang="ko-KR" altLang="en-US" b="1" dirty="0">
                <a:solidFill>
                  <a:schemeClr val="tx2"/>
                </a:solidFill>
              </a:rPr>
              <a:t>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543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큐의 제거</a:t>
            </a:r>
            <a:r>
              <a:rPr lang="en-US" altLang="ko-KR" sz="1400" b="1" spc="-50" dirty="0">
                <a:solidFill>
                  <a:srgbClr val="17406D"/>
                </a:solidFill>
              </a:rPr>
              <a:t>(</a:t>
            </a:r>
            <a:r>
              <a:rPr lang="ko-KR" altLang="en-US" sz="1400" b="1" spc="-50" dirty="0">
                <a:solidFill>
                  <a:srgbClr val="17406D"/>
                </a:solidFill>
              </a:rPr>
              <a:t>공통적으로 </a:t>
            </a:r>
            <a:r>
              <a:rPr lang="en-US" altLang="ko-KR" sz="1400" b="1" spc="-50" dirty="0">
                <a:solidFill>
                  <a:srgbClr val="17406D"/>
                </a:solidFill>
              </a:rPr>
              <a:t>Count</a:t>
            </a:r>
            <a:r>
              <a:rPr lang="ko-KR" altLang="en-US" sz="1400" b="1" spc="-50" dirty="0">
                <a:solidFill>
                  <a:srgbClr val="17406D"/>
                </a:solidFill>
              </a:rPr>
              <a:t>는 </a:t>
            </a:r>
            <a:r>
              <a:rPr lang="en-US" altLang="ko-KR" sz="1400" b="1" spc="-50" dirty="0">
                <a:solidFill>
                  <a:srgbClr val="17406D"/>
                </a:solidFill>
              </a:rPr>
              <a:t>1 </a:t>
            </a:r>
            <a:r>
              <a:rPr lang="ko-KR" altLang="en-US" sz="1400" b="1" spc="-50" dirty="0">
                <a:solidFill>
                  <a:srgbClr val="17406D"/>
                </a:solidFill>
              </a:rPr>
              <a:t>줄어든다</a:t>
            </a:r>
            <a:r>
              <a:rPr lang="en-US" altLang="ko-KR" sz="1400" b="1" spc="-50" dirty="0">
                <a:solidFill>
                  <a:srgbClr val="17406D"/>
                </a:solidFill>
              </a:rPr>
              <a:t>.)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Case 1 – </a:t>
            </a:r>
            <a:r>
              <a:rPr lang="ko-KR" altLang="en-US" sz="1200" spc="-50" dirty="0"/>
              <a:t>노드가 하나뿐인 경우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제거 되었을 대 전단과 후단을 가리키는 포인터 값은 </a:t>
            </a:r>
            <a:r>
              <a:rPr lang="en-US" altLang="ko-KR" sz="1200" spc="-50" dirty="0"/>
              <a:t>NULL</a:t>
            </a:r>
            <a:r>
              <a:rPr lang="ko-KR" altLang="en-US" sz="1200" spc="-50" dirty="0"/>
              <a:t>이 된다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Case 2 – </a:t>
            </a:r>
            <a:r>
              <a:rPr lang="ko-KR" altLang="en-US" sz="1200" spc="-50" dirty="0"/>
              <a:t>노드가 존재하는 경우는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전단을 다음 노드가 가리키는 주소로 </a:t>
            </a:r>
            <a:r>
              <a:rPr lang="en-US" altLang="ko-KR" sz="1200" spc="-50" dirty="0"/>
              <a:t>Update</a:t>
            </a:r>
            <a:r>
              <a:rPr lang="ko-KR" altLang="en-US" sz="1200" spc="-50" dirty="0"/>
              <a:t>해주기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3C97-F68A-76E0-5C7E-9DDAEA9543A0}"/>
              </a:ext>
            </a:extLst>
          </p:cNvPr>
          <p:cNvSpPr txBox="1"/>
          <p:nvPr/>
        </p:nvSpPr>
        <p:spPr>
          <a:xfrm>
            <a:off x="377698" y="2301627"/>
            <a:ext cx="8388604" cy="429348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300" b="0" dirty="0">
                <a:solidFill>
                  <a:srgbClr val="4EC9B0"/>
                </a:solidFill>
                <a:effectLst/>
                <a:latin typeface="Droid Sans Mono"/>
              </a:rPr>
              <a:t>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Droid Sans Mono"/>
              </a:rPr>
              <a:t>LQ_Dequeue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300" b="0" dirty="0" err="1">
                <a:solidFill>
                  <a:srgbClr val="4EC9B0"/>
                </a:solidFill>
                <a:effectLst/>
                <a:latin typeface="Droid Sans Mono"/>
              </a:rPr>
              <a:t>LinkedQueue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	// </a:t>
            </a:r>
            <a:r>
              <a:rPr lang="en-US" altLang="ko-KR" sz="1300" b="0" dirty="0" err="1">
                <a:solidFill>
                  <a:srgbClr val="6A9955"/>
                </a:solidFill>
                <a:effectLst/>
                <a:latin typeface="Droid Sans Mono"/>
              </a:rPr>
              <a:t>LQ_Dequeue</a:t>
            </a:r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()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roid Sans Mono"/>
              </a:rPr>
              <a:t>함수가 반환할 최상위 노드</a:t>
            </a:r>
            <a:endParaRPr lang="ko-KR" altLang="en-US" sz="13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300" b="0" dirty="0">
                <a:solidFill>
                  <a:srgbClr val="4EC9B0"/>
                </a:solidFill>
                <a:effectLst/>
                <a:latin typeface="Droid Sans Mono"/>
              </a:rPr>
              <a:t>	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</a:p>
          <a:p>
            <a:r>
              <a:rPr lang="en-US" altLang="ko-KR" sz="1300" dirty="0">
                <a:solidFill>
                  <a:srgbClr val="CCCCCC"/>
                </a:solidFill>
                <a:latin typeface="Droid Sans Mono"/>
              </a:rPr>
              <a:t>	</a:t>
            </a:r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sz="1300" dirty="0">
                <a:solidFill>
                  <a:srgbClr val="6A9955"/>
                </a:solidFill>
                <a:latin typeface="Droid Sans Mono"/>
              </a:rPr>
              <a:t>노드가 하나밖에 존재하지 않는 경우</a:t>
            </a:r>
            <a:r>
              <a:rPr lang="en-US" altLang="ko-KR" sz="1300" dirty="0">
                <a:solidFill>
                  <a:srgbClr val="6A9955"/>
                </a:solidFill>
                <a:latin typeface="Droid Sans Mono"/>
              </a:rPr>
              <a:t>, </a:t>
            </a:r>
            <a:r>
              <a:rPr lang="ko-KR" altLang="en-US" sz="1300" dirty="0">
                <a:solidFill>
                  <a:srgbClr val="6A9955"/>
                </a:solidFill>
                <a:latin typeface="Droid Sans Mono"/>
              </a:rPr>
              <a:t>제거 되었을 때 전단과 후단을 가리키는 포인터는 </a:t>
            </a:r>
            <a:r>
              <a:rPr lang="en-US" altLang="ko-KR" sz="1300" dirty="0">
                <a:solidFill>
                  <a:srgbClr val="6A9955"/>
                </a:solidFill>
                <a:latin typeface="Droid Sans Mono"/>
              </a:rPr>
              <a:t>NULL</a:t>
            </a:r>
            <a:r>
              <a:rPr lang="ko-KR" altLang="en-US" sz="1300" dirty="0">
                <a:solidFill>
                  <a:srgbClr val="6A9955"/>
                </a:solidFill>
                <a:latin typeface="Droid Sans Mono"/>
              </a:rPr>
              <a:t>값이 된다</a:t>
            </a:r>
            <a:r>
              <a:rPr lang="en-US" altLang="ko-KR" sz="1300" dirty="0">
                <a:solidFill>
                  <a:srgbClr val="6A9955"/>
                </a:solidFill>
                <a:latin typeface="Droid Sans Mono"/>
              </a:rPr>
              <a:t>.</a:t>
            </a:r>
            <a:b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if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NextNode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{</a:t>
            </a:r>
          </a:p>
          <a:p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}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b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else</a:t>
            </a:r>
            <a:endParaRPr lang="en-US" altLang="ko-KR" sz="13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{</a:t>
            </a:r>
          </a:p>
          <a:p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	Queue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NextNode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}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b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Count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--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return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FEE85-84DE-84A6-CC57-969B79237FFE}"/>
              </a:ext>
            </a:extLst>
          </p:cNvPr>
          <p:cNvSpPr txBox="1"/>
          <p:nvPr/>
        </p:nvSpPr>
        <p:spPr>
          <a:xfrm>
            <a:off x="1665243" y="6595110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큐 제거 코드</a:t>
            </a:r>
          </a:p>
        </p:txBody>
      </p:sp>
    </p:spTree>
    <p:extLst>
      <p:ext uri="{BB962C8B-B14F-4D97-AF65-F5344CB8AC3E}">
        <p14:creationId xmlns:p14="http://schemas.microsoft.com/office/powerpoint/2010/main" val="891429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큐의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큐 삽입 </a:t>
            </a:r>
            <a:r>
              <a:rPr lang="en-US" altLang="ko-KR" b="1" dirty="0">
                <a:solidFill>
                  <a:schemeClr val="tx2"/>
                </a:solidFill>
              </a:rPr>
              <a:t>/ </a:t>
            </a:r>
            <a:r>
              <a:rPr lang="ko-KR" altLang="en-US" b="1" dirty="0">
                <a:solidFill>
                  <a:schemeClr val="tx2"/>
                </a:solidFill>
              </a:rPr>
              <a:t>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220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큐 노드 제거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최종적으로 </a:t>
            </a:r>
            <a:r>
              <a:rPr lang="en-US" altLang="ko-KR" sz="1200" spc="-50" dirty="0" err="1"/>
              <a:t>LQ_DestoryNode</a:t>
            </a:r>
            <a:r>
              <a:rPr lang="en-US" altLang="ko-KR" sz="1200" spc="-50" dirty="0"/>
              <a:t>()</a:t>
            </a:r>
            <a:r>
              <a:rPr lang="ko-KR" altLang="en-US" sz="1200" spc="-50" dirty="0"/>
              <a:t>를 해주어야 노드가 사라짐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_Node</a:t>
            </a:r>
            <a:r>
              <a:rPr lang="ko-KR" altLang="en-US" sz="1200" spc="-50" dirty="0"/>
              <a:t>인 이유는 </a:t>
            </a:r>
            <a:r>
              <a:rPr lang="en-US" altLang="ko-KR" sz="1200" spc="-50" dirty="0"/>
              <a:t>Node</a:t>
            </a:r>
            <a:r>
              <a:rPr lang="ko-KR" altLang="en-US" sz="1200" spc="-50" dirty="0"/>
              <a:t>구조체와 구분하기 위함</a:t>
            </a:r>
            <a:endParaRPr lang="en-US" altLang="ko-KR" sz="14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3C97-F68A-76E0-5C7E-9DDAEA9543A0}"/>
              </a:ext>
            </a:extLst>
          </p:cNvPr>
          <p:cNvSpPr txBox="1"/>
          <p:nvPr/>
        </p:nvSpPr>
        <p:spPr>
          <a:xfrm>
            <a:off x="514797" y="2373718"/>
            <a:ext cx="8388604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Droid Sans Mono"/>
              </a:rPr>
              <a:t>LQ_DestroyNode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Droid Sans Mono"/>
              </a:rPr>
              <a:t>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roid Sans Mono"/>
              </a:rPr>
              <a:t>_Node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sz="1400" b="0" dirty="0">
                <a:solidFill>
                  <a:srgbClr val="DCDCAA"/>
                </a:solidFill>
                <a:effectLst/>
                <a:latin typeface="Droid Sans Mono"/>
              </a:rPr>
              <a:t>	free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roid Sans Mono"/>
              </a:rPr>
              <a:t>_Node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sz="1400" b="0" dirty="0">
                <a:solidFill>
                  <a:srgbClr val="DCDCAA"/>
                </a:solidFill>
                <a:effectLst/>
                <a:latin typeface="Droid Sans Mono"/>
              </a:rPr>
              <a:t>	free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roid Sans Mono"/>
              </a:rPr>
              <a:t>_Node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D1797-91C9-E5CE-02B9-A71B395188F4}"/>
              </a:ext>
            </a:extLst>
          </p:cNvPr>
          <p:cNvSpPr txBox="1"/>
          <p:nvPr/>
        </p:nvSpPr>
        <p:spPr>
          <a:xfrm>
            <a:off x="1665243" y="3866435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큐 노드 제거 코드</a:t>
            </a:r>
          </a:p>
        </p:txBody>
      </p:sp>
    </p:spTree>
    <p:extLst>
      <p:ext uri="{BB962C8B-B14F-4D97-AF65-F5344CB8AC3E}">
        <p14:creationId xmlns:p14="http://schemas.microsoft.com/office/powerpoint/2010/main" val="2751103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큐의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큐 생성 </a:t>
            </a:r>
            <a:r>
              <a:rPr lang="en-US" altLang="ko-KR" b="1" dirty="0">
                <a:solidFill>
                  <a:schemeClr val="tx2"/>
                </a:solidFill>
              </a:rPr>
              <a:t>/ </a:t>
            </a:r>
            <a:r>
              <a:rPr lang="ko-KR" altLang="en-US" b="1" dirty="0">
                <a:solidFill>
                  <a:schemeClr val="tx2"/>
                </a:solidFill>
              </a:rPr>
              <a:t>소멸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5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큐의 소멸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제거할 노드를 </a:t>
            </a:r>
            <a:r>
              <a:rPr lang="en-US" altLang="ko-KR" sz="1200" spc="-50" dirty="0"/>
              <a:t>Popped</a:t>
            </a:r>
            <a:r>
              <a:rPr lang="ko-KR" altLang="en-US" sz="1200" spc="-50" dirty="0"/>
              <a:t>에 대입 후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이를 </a:t>
            </a:r>
            <a:r>
              <a:rPr lang="en-US" altLang="ko-KR" sz="1200" spc="-50" dirty="0" err="1"/>
              <a:t>LQ_DestroyNode</a:t>
            </a:r>
            <a:r>
              <a:rPr lang="en-US" altLang="ko-KR" sz="1200" spc="-50" dirty="0"/>
              <a:t>()</a:t>
            </a:r>
            <a:r>
              <a:rPr lang="ko-KR" altLang="en-US" sz="1200" spc="-50" dirty="0"/>
              <a:t>하고 최종적으로 </a:t>
            </a:r>
            <a:r>
              <a:rPr lang="en-US" altLang="ko-KR" sz="1200" spc="-50" dirty="0"/>
              <a:t>free(Queue)</a:t>
            </a:r>
            <a:r>
              <a:rPr lang="ko-KR" altLang="en-US" sz="1200" spc="-50" dirty="0"/>
              <a:t>를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진행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3C97-F68A-76E0-5C7E-9DDAEA9543A0}"/>
              </a:ext>
            </a:extLst>
          </p:cNvPr>
          <p:cNvSpPr txBox="1"/>
          <p:nvPr/>
        </p:nvSpPr>
        <p:spPr>
          <a:xfrm>
            <a:off x="637858" y="3536116"/>
            <a:ext cx="8040475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Droid Sans Mono"/>
              </a:rPr>
              <a:t>LQ_DestroyQueue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Droid Sans Mono"/>
              </a:rPr>
              <a:t>LinkedQueue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Droid Sans Mono"/>
              </a:rPr>
              <a:t>	while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!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Droid Sans Mono"/>
              </a:rPr>
              <a:t>LQ_IsEmpty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	{</a:t>
            </a:r>
          </a:p>
          <a:p>
            <a:r>
              <a:rPr lang="en-US" altLang="ko-KR" sz="1600" b="0" dirty="0">
                <a:solidFill>
                  <a:srgbClr val="4EC9B0"/>
                </a:solidFill>
                <a:effectLst/>
                <a:latin typeface="Droid Sans Mono"/>
              </a:rPr>
              <a:t>		Node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Droid Sans Mono"/>
              </a:rPr>
              <a:t>Popped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Droid Sans Mono"/>
              </a:rPr>
              <a:t>LQ_Dequeue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sz="1600" b="0" dirty="0">
                <a:solidFill>
                  <a:srgbClr val="DCDCAA"/>
                </a:solidFill>
                <a:effectLst/>
                <a:latin typeface="Droid Sans Mono"/>
              </a:rPr>
              <a:t>		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Droid Sans Mono"/>
              </a:rPr>
              <a:t>LQ_DestroyNode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Droid Sans Mono"/>
              </a:rPr>
              <a:t>Popped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	}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Droid Sans Mono"/>
              </a:rPr>
              <a:t>큐를 자유 저장소에서 할당 해제</a:t>
            </a:r>
            <a:endParaRPr lang="ko-KR" altLang="en-US" sz="16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600" b="0" dirty="0">
                <a:solidFill>
                  <a:srgbClr val="DCDCAA"/>
                </a:solidFill>
                <a:effectLst/>
                <a:latin typeface="Droid Sans Mono"/>
              </a:rPr>
              <a:t>	free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C5459-9199-B566-A6AB-4D2A4F72B0FA}"/>
              </a:ext>
            </a:extLst>
          </p:cNvPr>
          <p:cNvSpPr txBox="1"/>
          <p:nvPr/>
        </p:nvSpPr>
        <p:spPr>
          <a:xfrm>
            <a:off x="637858" y="1966531"/>
            <a:ext cx="8040475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69CD6"/>
                </a:solidFill>
                <a:latin typeface="Droid Sans Mono"/>
              </a:rPr>
              <a:t>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Droid Sans Mono"/>
              </a:rPr>
              <a:t>LQ_</a:t>
            </a:r>
            <a:r>
              <a:rPr lang="en-US" altLang="ko-KR" sz="1600" dirty="0" err="1">
                <a:solidFill>
                  <a:srgbClr val="DCDCAA"/>
                </a:solidFill>
                <a:latin typeface="Droid Sans Mono"/>
              </a:rPr>
              <a:t>IsEmpty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Droid Sans Mono"/>
              </a:rPr>
              <a:t>LinkedQueue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600" b="0" dirty="0">
                <a:solidFill>
                  <a:srgbClr val="EAAEEB"/>
                </a:solidFill>
                <a:effectLst/>
                <a:latin typeface="Droid Sans Mono"/>
              </a:rPr>
              <a:t>return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sz="16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Droid Sans Mono"/>
              </a:rPr>
              <a:t>Queue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6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Droid Sans Mono"/>
              </a:rPr>
              <a:t>Front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== </a:t>
            </a:r>
            <a:r>
              <a:rPr lang="en-US" altLang="ko-KR" sz="1600" b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Droid Sans Mono"/>
              </a:rPr>
              <a:t>NULL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B733E-EBC5-88DA-FB50-DB3E3383181E}"/>
              </a:ext>
            </a:extLst>
          </p:cNvPr>
          <p:cNvSpPr txBox="1"/>
          <p:nvPr/>
        </p:nvSpPr>
        <p:spPr>
          <a:xfrm>
            <a:off x="1665243" y="3132441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큐가 </a:t>
            </a:r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비어있는지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확인하는 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ED98B-5016-42F9-E306-522C59AEBABF}"/>
              </a:ext>
            </a:extLst>
          </p:cNvPr>
          <p:cNvSpPr txBox="1"/>
          <p:nvPr/>
        </p:nvSpPr>
        <p:spPr>
          <a:xfrm>
            <a:off x="1665243" y="6492875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큐 소멸 코드</a:t>
            </a:r>
          </a:p>
        </p:txBody>
      </p:sp>
    </p:spTree>
    <p:extLst>
      <p:ext uri="{BB962C8B-B14F-4D97-AF65-F5344CB8AC3E}">
        <p14:creationId xmlns:p14="http://schemas.microsoft.com/office/powerpoint/2010/main" val="1132489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2766105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연습문제 </a:t>
            </a:r>
            <a:r>
              <a:rPr lang="en-US" altLang="ko-KR" b="1" dirty="0">
                <a:solidFill>
                  <a:schemeClr val="tx2"/>
                </a:solidFill>
              </a:rPr>
              <a:t>1 – </a:t>
            </a:r>
            <a:r>
              <a:rPr lang="ko-KR" altLang="en-US" b="1" dirty="0">
                <a:solidFill>
                  <a:schemeClr val="tx2"/>
                </a:solidFill>
              </a:rPr>
              <a:t>카드 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439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b="1" spc="-50" dirty="0"/>
              <a:t>N</a:t>
            </a:r>
            <a:r>
              <a:rPr lang="ko-KR" altLang="en-US" sz="1200" b="1" spc="-50" dirty="0"/>
              <a:t>장의 카드가 있다</a:t>
            </a:r>
            <a:r>
              <a:rPr lang="en-US" altLang="ko-KR" sz="1200" b="1" spc="-50" dirty="0"/>
              <a:t>. </a:t>
            </a:r>
            <a:r>
              <a:rPr lang="ko-KR" altLang="en-US" sz="1200" b="1" spc="-50" dirty="0"/>
              <a:t>각각의 카드는 차례로 </a:t>
            </a:r>
            <a:r>
              <a:rPr lang="en-US" altLang="ko-KR" sz="1200" b="1" spc="-50" dirty="0"/>
              <a:t>1</a:t>
            </a:r>
            <a:r>
              <a:rPr lang="ko-KR" altLang="en-US" sz="1200" b="1" spc="-50" dirty="0"/>
              <a:t>부터 </a:t>
            </a:r>
            <a:r>
              <a:rPr lang="en-US" altLang="ko-KR" sz="1200" b="1" spc="-50" dirty="0"/>
              <a:t>N</a:t>
            </a:r>
            <a:r>
              <a:rPr lang="ko-KR" altLang="en-US" sz="1200" b="1" spc="-50" dirty="0"/>
              <a:t>까지의 번호가 붙어 있으며</a:t>
            </a:r>
            <a:r>
              <a:rPr lang="en-US" altLang="ko-KR" sz="1200" b="1" spc="-50" dirty="0"/>
              <a:t>, 1</a:t>
            </a:r>
            <a:r>
              <a:rPr lang="ko-KR" altLang="en-US" sz="1200" b="1" spc="-50" dirty="0"/>
              <a:t>번 카드가 제일 위에</a:t>
            </a:r>
            <a:r>
              <a:rPr lang="en-US" altLang="ko-KR" sz="1200" b="1" spc="-50" dirty="0"/>
              <a:t>, N</a:t>
            </a:r>
            <a:r>
              <a:rPr lang="ko-KR" altLang="en-US" sz="1200" b="1" spc="-50" dirty="0"/>
              <a:t>번 카드가 제일 아래인 상태로 순서대로 놓여있다</a:t>
            </a:r>
            <a:r>
              <a:rPr lang="en-US" altLang="ko-KR" sz="1200" b="1" spc="-50" dirty="0"/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200" b="1" spc="-50" dirty="0"/>
              <a:t>다음과 같은 동작을 카드가 한 장 남을 때까지 반복하게 된다</a:t>
            </a:r>
            <a:r>
              <a:rPr lang="en-US" altLang="ko-KR" sz="1200" b="1" spc="-50" dirty="0"/>
              <a:t>.</a:t>
            </a:r>
          </a:p>
          <a:p>
            <a:pPr marL="685800" lvl="1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/>
              <a:t>제일 위에 있는 카드를 바닥에 버린다</a:t>
            </a:r>
            <a:r>
              <a:rPr lang="en-US" altLang="ko-KR" sz="1200" b="1" spc="-50" dirty="0"/>
              <a:t>.</a:t>
            </a:r>
          </a:p>
          <a:p>
            <a:pPr marL="685800" lvl="1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/>
              <a:t>그 다음</a:t>
            </a:r>
            <a:r>
              <a:rPr lang="en-US" altLang="ko-KR" sz="1200" b="1" spc="-50" dirty="0"/>
              <a:t>, </a:t>
            </a:r>
            <a:r>
              <a:rPr lang="ko-KR" altLang="en-US" sz="1200" b="1" spc="-50" dirty="0"/>
              <a:t>제일 위에 있는 카드를 제일 아래에 있는 카드 밑으로 옮긴다</a:t>
            </a:r>
            <a:r>
              <a:rPr lang="en-US" altLang="ko-KR" sz="1200" b="1" spc="-50" dirty="0"/>
              <a:t>.</a:t>
            </a:r>
          </a:p>
          <a:p>
            <a:pPr marL="228600" indent="-228600">
              <a:lnSpc>
                <a:spcPct val="150000"/>
              </a:lnSpc>
              <a:buClr>
                <a:schemeClr val="accent1"/>
              </a:buClr>
              <a:buAutoNum type="arabicParenR"/>
            </a:pPr>
            <a:endParaRPr lang="en-US" altLang="ko-KR" sz="1200" b="1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200" b="1" spc="-50" dirty="0"/>
              <a:t>예를 들어</a:t>
            </a:r>
            <a:r>
              <a:rPr lang="en-US" altLang="ko-KR" sz="1200" b="1" spc="-50" dirty="0"/>
              <a:t>, N=4</a:t>
            </a:r>
            <a:r>
              <a:rPr lang="ko-KR" altLang="en-US" sz="1200" b="1" spc="-50" dirty="0"/>
              <a:t>인 경우</a:t>
            </a:r>
            <a:r>
              <a:rPr lang="en-US" altLang="ko-KR" sz="1200" b="1" spc="-50" dirty="0"/>
              <a:t>, </a:t>
            </a:r>
            <a:r>
              <a:rPr lang="ko-KR" altLang="en-US" sz="1200" b="1" spc="-50" dirty="0"/>
              <a:t>카드는 제일 위에서부터 </a:t>
            </a:r>
            <a:r>
              <a:rPr lang="en-US" altLang="ko-KR" sz="1200" b="1" spc="-50" dirty="0"/>
              <a:t>1234 </a:t>
            </a:r>
            <a:r>
              <a:rPr lang="ko-KR" altLang="en-US" sz="1200" b="1" spc="-50" dirty="0"/>
              <a:t>순서로 놓여진다</a:t>
            </a:r>
            <a:r>
              <a:rPr lang="en-US" altLang="ko-KR" sz="1200" b="1" spc="-50" dirty="0"/>
              <a:t>. 1</a:t>
            </a:r>
            <a:r>
              <a:rPr lang="ko-KR" altLang="en-US" sz="1200" b="1" spc="-50" dirty="0"/>
              <a:t>을 버리면 </a:t>
            </a:r>
            <a:r>
              <a:rPr lang="en-US" altLang="ko-KR" sz="1200" b="1" spc="-50" dirty="0"/>
              <a:t>234</a:t>
            </a:r>
            <a:r>
              <a:rPr lang="ko-KR" altLang="en-US" sz="1200" b="1" spc="-50" dirty="0"/>
              <a:t>가 남고</a:t>
            </a:r>
            <a:r>
              <a:rPr lang="en-US" altLang="ko-KR" sz="1200" b="1" spc="-50" dirty="0"/>
              <a:t>, </a:t>
            </a:r>
            <a:r>
              <a:rPr lang="ko-KR" altLang="en-US" sz="1200" b="1" spc="-50" dirty="0"/>
              <a:t>여기서 </a:t>
            </a:r>
            <a:r>
              <a:rPr lang="en-US" altLang="ko-KR" sz="1200" b="1" spc="-50" dirty="0"/>
              <a:t>2</a:t>
            </a:r>
            <a:r>
              <a:rPr lang="ko-KR" altLang="en-US" sz="1200" b="1" spc="-50" dirty="0"/>
              <a:t>를 제일 아래로 옮기면 </a:t>
            </a:r>
            <a:r>
              <a:rPr lang="en-US" altLang="ko-KR" sz="1200" b="1" spc="-50" dirty="0"/>
              <a:t>342</a:t>
            </a:r>
            <a:r>
              <a:rPr lang="ko-KR" altLang="en-US" sz="1200" b="1" spc="-50" dirty="0"/>
              <a:t>가 된다</a:t>
            </a:r>
            <a:r>
              <a:rPr lang="en-US" altLang="ko-KR" sz="1200" b="1" spc="-50" dirty="0"/>
              <a:t>. 3</a:t>
            </a:r>
            <a:r>
              <a:rPr lang="ko-KR" altLang="en-US" sz="1200" b="1" spc="-50" dirty="0"/>
              <a:t>을 버리면 </a:t>
            </a:r>
            <a:r>
              <a:rPr lang="en-US" altLang="ko-KR" sz="1200" b="1" spc="-50" dirty="0"/>
              <a:t>42</a:t>
            </a:r>
            <a:r>
              <a:rPr lang="ko-KR" altLang="en-US" sz="1200" b="1" spc="-50" dirty="0"/>
              <a:t>가 되고</a:t>
            </a:r>
            <a:r>
              <a:rPr lang="en-US" altLang="ko-KR" sz="1200" b="1" spc="-50" dirty="0"/>
              <a:t>, 4</a:t>
            </a:r>
            <a:r>
              <a:rPr lang="ko-KR" altLang="en-US" sz="1200" b="1" spc="-50" dirty="0"/>
              <a:t>를 밑으로 옮기면 </a:t>
            </a:r>
            <a:r>
              <a:rPr lang="en-US" altLang="ko-KR" sz="1200" b="1" spc="-50" dirty="0"/>
              <a:t>24</a:t>
            </a:r>
            <a:r>
              <a:rPr lang="ko-KR" altLang="en-US" sz="1200" b="1" spc="-50" dirty="0"/>
              <a:t>가 된다</a:t>
            </a:r>
            <a:r>
              <a:rPr lang="en-US" altLang="ko-KR" sz="1200" b="1" spc="-50" dirty="0"/>
              <a:t>. </a:t>
            </a:r>
            <a:r>
              <a:rPr lang="ko-KR" altLang="en-US" sz="1200" b="1" spc="-50" dirty="0"/>
              <a:t>마지막으로 </a:t>
            </a:r>
            <a:r>
              <a:rPr lang="en-US" altLang="ko-KR" sz="1200" b="1" spc="-50" dirty="0"/>
              <a:t>2</a:t>
            </a:r>
            <a:r>
              <a:rPr lang="ko-KR" altLang="en-US" sz="1200" b="1" spc="-50" dirty="0"/>
              <a:t>를 버리고 나면</a:t>
            </a:r>
            <a:r>
              <a:rPr lang="en-US" altLang="ko-KR" sz="1200" b="1" spc="-50" dirty="0"/>
              <a:t>, </a:t>
            </a:r>
            <a:r>
              <a:rPr lang="ko-KR" altLang="en-US" sz="1200" b="1" spc="-50" dirty="0"/>
              <a:t>남는 카드는 </a:t>
            </a:r>
            <a:r>
              <a:rPr lang="en-US" altLang="ko-KR" sz="1200" b="1" spc="-50" dirty="0"/>
              <a:t>4</a:t>
            </a:r>
            <a:r>
              <a:rPr lang="ko-KR" altLang="en-US" sz="1200" b="1" spc="-50" dirty="0"/>
              <a:t>가 된다</a:t>
            </a:r>
            <a:r>
              <a:rPr lang="en-US" altLang="ko-KR" sz="1200" b="1" spc="-50" dirty="0"/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b="1" spc="-50" dirty="0"/>
              <a:t>N</a:t>
            </a:r>
            <a:r>
              <a:rPr lang="ko-KR" altLang="en-US" sz="1200" b="1" spc="-50" dirty="0"/>
              <a:t>이 주어졌을 때</a:t>
            </a:r>
            <a:r>
              <a:rPr lang="en-US" altLang="ko-KR" sz="1200" b="1" spc="-50" dirty="0"/>
              <a:t>, </a:t>
            </a:r>
            <a:r>
              <a:rPr lang="ko-KR" altLang="en-US" sz="1200" b="1" spc="-50" dirty="0"/>
              <a:t>제일 마지막에 남게 되는 카드를 구하는 프로그램을 </a:t>
            </a:r>
            <a:r>
              <a:rPr lang="ko-KR" altLang="en-US" sz="1200" b="1" spc="-50" dirty="0" err="1"/>
              <a:t>작성하시오</a:t>
            </a:r>
            <a:r>
              <a:rPr lang="en-US" altLang="ko-KR" sz="1200" b="1" spc="-50" dirty="0"/>
              <a:t>(</a:t>
            </a:r>
            <a:r>
              <a:rPr lang="ko-KR" altLang="en-US" sz="1200" b="1" spc="-50" dirty="0"/>
              <a:t>큐를 이용하여 구현할 것</a:t>
            </a:r>
            <a:r>
              <a:rPr lang="en-US" altLang="ko-KR" sz="1200" b="1" spc="-50" dirty="0"/>
              <a:t>)</a:t>
            </a:r>
            <a:endParaRPr lang="en-US" altLang="ko-KR" sz="1400" b="1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4828FD-415F-86DD-1078-85F556020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3" y="4347919"/>
            <a:ext cx="7910438" cy="232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5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큐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(Queue)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의 개념</a:t>
            </a:r>
          </a:p>
        </p:txBody>
      </p:sp>
    </p:spTree>
    <p:extLst>
      <p:ext uri="{BB962C8B-B14F-4D97-AF65-F5344CB8AC3E}">
        <p14:creationId xmlns:p14="http://schemas.microsoft.com/office/powerpoint/2010/main" val="352028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감사합니다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344F0-8FD1-42F4-875A-E0D834077B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3953638" y="5054741"/>
            <a:ext cx="1232154" cy="12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큐의 개념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큐</a:t>
            </a:r>
            <a:r>
              <a:rPr lang="en-US" altLang="ko-KR" b="1" dirty="0">
                <a:solidFill>
                  <a:schemeClr val="tx2"/>
                </a:solidFill>
              </a:rPr>
              <a:t>(Queue)</a:t>
            </a:r>
            <a:r>
              <a:rPr lang="ko-KR" altLang="en-US" b="1" dirty="0">
                <a:solidFill>
                  <a:schemeClr val="tx2"/>
                </a:solidFill>
              </a:rPr>
              <a:t>란</a:t>
            </a:r>
            <a:r>
              <a:rPr lang="en-US" altLang="ko-KR" b="1" dirty="0">
                <a:solidFill>
                  <a:schemeClr val="tx2"/>
                </a:solidFill>
              </a:rPr>
              <a:t>?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318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큐의 정의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Queue : </a:t>
            </a:r>
            <a:r>
              <a:rPr lang="ko-KR" altLang="en-US" sz="1200" spc="-50" dirty="0"/>
              <a:t>줄을 서서 기다리다</a:t>
            </a:r>
            <a:r>
              <a:rPr lang="en-US" altLang="ko-KR" sz="1200" spc="-50" dirty="0"/>
              <a:t>, (</a:t>
            </a:r>
            <a:r>
              <a:rPr lang="ko-KR" altLang="en-US" sz="1200" spc="-50" dirty="0"/>
              <a:t>무엇을 기다리는</a:t>
            </a:r>
            <a:r>
              <a:rPr lang="en-US" altLang="ko-KR" sz="1200" spc="-50" dirty="0"/>
              <a:t>) </a:t>
            </a:r>
            <a:r>
              <a:rPr lang="ko-KR" altLang="en-US" sz="1200" spc="-50" dirty="0"/>
              <a:t>줄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즉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먼저 들어간 데이터가 먼저 나오는 </a:t>
            </a:r>
            <a:r>
              <a:rPr lang="en-US" altLang="ko-KR" sz="1200" spc="-50" dirty="0"/>
              <a:t>(FIFO – First In First Out </a:t>
            </a:r>
            <a:r>
              <a:rPr lang="ko-KR" altLang="en-US" sz="1200" spc="-50" dirty="0"/>
              <a:t>혹은 선입선출</a:t>
            </a:r>
            <a:r>
              <a:rPr lang="en-US" altLang="ko-KR" sz="1200" spc="-50" dirty="0"/>
              <a:t>) </a:t>
            </a:r>
            <a:r>
              <a:rPr lang="ko-KR" altLang="en-US" sz="1200" spc="-50" dirty="0"/>
              <a:t>자료구조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우리말로 번역하면 </a:t>
            </a:r>
            <a:r>
              <a:rPr lang="en-US" altLang="ko-KR" sz="1200" spc="-50" dirty="0"/>
              <a:t>‘</a:t>
            </a:r>
            <a:r>
              <a:rPr lang="ko-KR" altLang="en-US" sz="1200" spc="-50" dirty="0"/>
              <a:t>대기행렬</a:t>
            </a:r>
            <a:r>
              <a:rPr lang="en-US" altLang="ko-KR" sz="1200" spc="-50" dirty="0"/>
              <a:t>’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왜 필요할까</a:t>
            </a:r>
            <a:r>
              <a:rPr lang="en-US" altLang="ko-KR" sz="1200" spc="-50" dirty="0"/>
              <a:t>? – </a:t>
            </a:r>
            <a:r>
              <a:rPr lang="ko-KR" altLang="en-US" sz="1200" spc="-50" dirty="0"/>
              <a:t>순차적으로 데이터를 처리하기 위함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</p:txBody>
      </p:sp>
      <p:pic>
        <p:nvPicPr>
          <p:cNvPr id="1026" name="Picture 2" descr="자료구조] 큐 (Queue)">
            <a:extLst>
              <a:ext uri="{FF2B5EF4-FFF2-40B4-BE49-F238E27FC236}">
                <a16:creationId xmlns:a16="http://schemas.microsoft.com/office/drawing/2014/main" id="{ECE0E8A2-00EE-99B8-D382-FF149B363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48" y="3217339"/>
            <a:ext cx="7119483" cy="23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2C5EA5-EB14-AD5E-C687-28BDBDB93B2E}"/>
              </a:ext>
            </a:extLst>
          </p:cNvPr>
          <p:cNvSpPr txBox="1"/>
          <p:nvPr/>
        </p:nvSpPr>
        <p:spPr>
          <a:xfrm>
            <a:off x="1702015" y="5749029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큐의 기본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B6E88-1BE0-0185-B874-54EC503EA45F}"/>
              </a:ext>
            </a:extLst>
          </p:cNvPr>
          <p:cNvSpPr txBox="1"/>
          <p:nvPr/>
        </p:nvSpPr>
        <p:spPr>
          <a:xfrm>
            <a:off x="5770665" y="3079875"/>
            <a:ext cx="896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전단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E013D-5D75-78AA-BE1E-213CD27FAA9C}"/>
              </a:ext>
            </a:extLst>
          </p:cNvPr>
          <p:cNvSpPr txBox="1"/>
          <p:nvPr/>
        </p:nvSpPr>
        <p:spPr>
          <a:xfrm>
            <a:off x="2137264" y="3056125"/>
            <a:ext cx="896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후단</a:t>
            </a:r>
          </a:p>
        </p:txBody>
      </p:sp>
    </p:spTree>
    <p:extLst>
      <p:ext uri="{BB962C8B-B14F-4D97-AF65-F5344CB8AC3E}">
        <p14:creationId xmlns:p14="http://schemas.microsoft.com/office/powerpoint/2010/main" val="96507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큐의 개념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큐</a:t>
            </a:r>
            <a:r>
              <a:rPr lang="en-US" altLang="ko-KR" b="1" dirty="0">
                <a:solidFill>
                  <a:schemeClr val="tx2"/>
                </a:solidFill>
              </a:rPr>
              <a:t>(Queue)</a:t>
            </a:r>
            <a:r>
              <a:rPr lang="ko-KR" altLang="en-US" b="1" dirty="0">
                <a:solidFill>
                  <a:schemeClr val="tx2"/>
                </a:solidFill>
              </a:rPr>
              <a:t>의 핵심 기능 </a:t>
            </a:r>
            <a:r>
              <a:rPr lang="en-US" altLang="ko-KR" b="1" dirty="0">
                <a:solidFill>
                  <a:schemeClr val="tx2"/>
                </a:solidFill>
              </a:rPr>
              <a:t>: </a:t>
            </a:r>
            <a:r>
              <a:rPr lang="ko-KR" altLang="en-US" b="1" dirty="0">
                <a:solidFill>
                  <a:schemeClr val="tx2"/>
                </a:solidFill>
              </a:rPr>
              <a:t>삽입과 제거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96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0) </a:t>
            </a:r>
            <a:r>
              <a:rPr lang="ko-KR" altLang="en-US" sz="1400" b="1" spc="-50" dirty="0">
                <a:solidFill>
                  <a:srgbClr val="17406D"/>
                </a:solidFill>
              </a:rPr>
              <a:t>큐의 삽입과 제거 연산의 특징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스택에서의 삽입</a:t>
            </a:r>
            <a:r>
              <a:rPr lang="en-US" altLang="ko-KR" sz="1200" spc="-50" dirty="0"/>
              <a:t>(Push)</a:t>
            </a:r>
            <a:r>
              <a:rPr lang="ko-KR" altLang="en-US" sz="1200" spc="-50" dirty="0"/>
              <a:t>과 제거</a:t>
            </a:r>
            <a:r>
              <a:rPr lang="en-US" altLang="ko-KR" sz="1200" spc="-50" dirty="0"/>
              <a:t>(Pop)</a:t>
            </a:r>
            <a:r>
              <a:rPr lang="ko-KR" altLang="en-US" sz="1200" spc="-50" dirty="0"/>
              <a:t> 연산은 모두 최상위 노드</a:t>
            </a:r>
            <a:r>
              <a:rPr lang="en-US" altLang="ko-KR" sz="1200" spc="-50" dirty="0"/>
              <a:t>(Top)</a:t>
            </a:r>
            <a:r>
              <a:rPr lang="ko-KR" altLang="en-US" sz="1200" spc="-50" dirty="0"/>
              <a:t>에서 이루어 짐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삽입과 제거 연산이 이루어지는 곳이 한 곳으로 동일</a:t>
            </a:r>
            <a:r>
              <a:rPr lang="en-US" altLang="ko-KR" sz="1200" spc="-50" dirty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큐의 경우 </a:t>
            </a:r>
            <a:r>
              <a:rPr lang="ko-KR" altLang="en-US" sz="1200" spc="-50" dirty="0">
                <a:solidFill>
                  <a:srgbClr val="FF0000"/>
                </a:solidFill>
              </a:rPr>
              <a:t>삽입</a:t>
            </a:r>
            <a:r>
              <a:rPr lang="en-US" altLang="ko-KR" sz="1200" spc="-50" dirty="0">
                <a:solidFill>
                  <a:srgbClr val="FF0000"/>
                </a:solidFill>
              </a:rPr>
              <a:t>(Enqueue) </a:t>
            </a:r>
            <a:r>
              <a:rPr lang="ko-KR" altLang="en-US" sz="1200" spc="-50" dirty="0">
                <a:solidFill>
                  <a:srgbClr val="FF0000"/>
                </a:solidFill>
              </a:rPr>
              <a:t>연산과 제거</a:t>
            </a:r>
            <a:r>
              <a:rPr lang="en-US" altLang="ko-KR" sz="1200" spc="-50" dirty="0">
                <a:solidFill>
                  <a:srgbClr val="FF0000"/>
                </a:solidFill>
              </a:rPr>
              <a:t>(Dequeue) </a:t>
            </a:r>
            <a:r>
              <a:rPr lang="ko-KR" altLang="en-US" sz="1200" spc="-50" dirty="0">
                <a:solidFill>
                  <a:srgbClr val="FF0000"/>
                </a:solidFill>
              </a:rPr>
              <a:t>연산이 이루어 지는 곳이 다름</a:t>
            </a:r>
            <a:endParaRPr lang="en-US" altLang="ko-KR" sz="1200" spc="-5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1) </a:t>
            </a:r>
            <a:r>
              <a:rPr lang="ko-KR" altLang="en-US" sz="1400" b="1" spc="-50" dirty="0">
                <a:solidFill>
                  <a:srgbClr val="17406D"/>
                </a:solidFill>
              </a:rPr>
              <a:t>큐의 삽입 연산</a:t>
            </a:r>
            <a:r>
              <a:rPr lang="en-US" altLang="ko-KR" sz="1400" b="1" spc="-50" dirty="0">
                <a:solidFill>
                  <a:srgbClr val="17406D"/>
                </a:solidFill>
              </a:rPr>
              <a:t>(Enqueue)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큐의 경우 삽입</a:t>
            </a:r>
            <a:r>
              <a:rPr lang="en-US" altLang="ko-KR" sz="1200" spc="-50" dirty="0"/>
              <a:t>(Enqueue) </a:t>
            </a:r>
            <a:r>
              <a:rPr lang="ko-KR" altLang="en-US" sz="1200" spc="-50" dirty="0"/>
              <a:t>연산은 </a:t>
            </a:r>
            <a:r>
              <a:rPr lang="ko-KR" altLang="en-US" sz="1200" spc="-50" dirty="0">
                <a:solidFill>
                  <a:srgbClr val="FF0000"/>
                </a:solidFill>
              </a:rPr>
              <a:t>후단</a:t>
            </a:r>
            <a:r>
              <a:rPr lang="en-US" altLang="ko-KR" sz="1200" spc="-50" dirty="0">
                <a:solidFill>
                  <a:srgbClr val="FF0000"/>
                </a:solidFill>
              </a:rPr>
              <a:t>(Rear)</a:t>
            </a:r>
            <a:r>
              <a:rPr lang="ko-KR" altLang="en-US" sz="1200" spc="-50" dirty="0"/>
              <a:t>에서 수행됨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이 경우 삽입된 새로운 노드가 후단이 됨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2) </a:t>
            </a:r>
            <a:r>
              <a:rPr lang="ko-KR" altLang="en-US" sz="1400" b="1" spc="-50" dirty="0">
                <a:solidFill>
                  <a:srgbClr val="17406D"/>
                </a:solidFill>
              </a:rPr>
              <a:t>큐의 제거 연산</a:t>
            </a:r>
            <a:r>
              <a:rPr lang="en-US" altLang="ko-KR" sz="1400" b="1" spc="-50" dirty="0">
                <a:solidFill>
                  <a:srgbClr val="17406D"/>
                </a:solidFill>
              </a:rPr>
              <a:t>(Dequeue)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제거 연산의 경우 </a:t>
            </a:r>
            <a:r>
              <a:rPr lang="ko-KR" altLang="en-US" sz="1200" spc="-50" dirty="0">
                <a:solidFill>
                  <a:srgbClr val="FF0000"/>
                </a:solidFill>
              </a:rPr>
              <a:t>전단</a:t>
            </a:r>
            <a:r>
              <a:rPr lang="en-US" altLang="ko-KR" sz="1200" spc="-50" dirty="0">
                <a:solidFill>
                  <a:srgbClr val="FF0000"/>
                </a:solidFill>
              </a:rPr>
              <a:t>(Front)</a:t>
            </a:r>
            <a:r>
              <a:rPr lang="ko-KR" altLang="en-US" sz="1200" spc="-50" dirty="0"/>
              <a:t>에서 수행됨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이 경우 전단의 이전 노드가 전단</a:t>
            </a:r>
            <a:r>
              <a:rPr lang="en-US" altLang="ko-KR" sz="1200" spc="-50" dirty="0"/>
              <a:t>(Front)</a:t>
            </a:r>
            <a:r>
              <a:rPr lang="ko-KR" altLang="en-US" sz="1200" spc="-50" dirty="0"/>
              <a:t>로 </a:t>
            </a:r>
            <a:r>
              <a:rPr lang="en-US" altLang="ko-KR" sz="1200" spc="-50" dirty="0"/>
              <a:t>Update</a:t>
            </a:r>
            <a:r>
              <a:rPr lang="ko-KR" altLang="en-US" sz="1200" spc="-50" dirty="0"/>
              <a:t>됨</a:t>
            </a:r>
            <a:endParaRPr lang="en-US" altLang="ko-KR" sz="1200" spc="-50" dirty="0"/>
          </a:p>
        </p:txBody>
      </p:sp>
      <p:pic>
        <p:nvPicPr>
          <p:cNvPr id="2050" name="Picture 2" descr="자료구조] 큐(Queue)">
            <a:extLst>
              <a:ext uri="{FF2B5EF4-FFF2-40B4-BE49-F238E27FC236}">
                <a16:creationId xmlns:a16="http://schemas.microsoft.com/office/drawing/2014/main" id="{6183DACF-5413-B18C-C361-034B0850B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23690"/>
            <a:ext cx="5943600" cy="236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0B73C1-FC69-BB70-A555-34CD800EBC21}"/>
              </a:ext>
            </a:extLst>
          </p:cNvPr>
          <p:cNvSpPr txBox="1"/>
          <p:nvPr/>
        </p:nvSpPr>
        <p:spPr>
          <a:xfrm>
            <a:off x="1702015" y="6185098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큐의 삽입과 제거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C76B089E-E904-025B-F22E-E2D46136CC70}"/>
              </a:ext>
            </a:extLst>
          </p:cNvPr>
          <p:cNvCxnSpPr>
            <a:cxnSpLocks/>
          </p:cNvCxnSpPr>
          <p:nvPr/>
        </p:nvCxnSpPr>
        <p:spPr>
          <a:xfrm>
            <a:off x="4772311" y="3291800"/>
            <a:ext cx="1162822" cy="288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B15797-CE97-1999-4144-AB40AE70E5EC}"/>
              </a:ext>
            </a:extLst>
          </p:cNvPr>
          <p:cNvSpPr txBox="1"/>
          <p:nvPr/>
        </p:nvSpPr>
        <p:spPr>
          <a:xfrm>
            <a:off x="5831042" y="3349000"/>
            <a:ext cx="222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스택의 삽입</a:t>
            </a:r>
            <a:r>
              <a:rPr lang="en-US" altLang="ko-KR" sz="1200" b="1" dirty="0">
                <a:solidFill>
                  <a:srgbClr val="C00000"/>
                </a:solidFill>
              </a:rPr>
              <a:t>(Push),</a:t>
            </a:r>
          </a:p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제거</a:t>
            </a:r>
            <a:r>
              <a:rPr lang="en-US" altLang="ko-KR" sz="1200" b="1" dirty="0">
                <a:solidFill>
                  <a:srgbClr val="C00000"/>
                </a:solidFill>
              </a:rPr>
              <a:t>(Pop)</a:t>
            </a:r>
            <a:r>
              <a:rPr lang="ko-KR" altLang="en-US" sz="1200" b="1" dirty="0">
                <a:solidFill>
                  <a:srgbClr val="C00000"/>
                </a:solidFill>
              </a:rPr>
              <a:t>와 구분 할 것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AFDF99-90FB-FADC-CCB5-8B12FD95ECEB}"/>
              </a:ext>
            </a:extLst>
          </p:cNvPr>
          <p:cNvCxnSpPr>
            <a:cxnSpLocks/>
          </p:cNvCxnSpPr>
          <p:nvPr/>
        </p:nvCxnSpPr>
        <p:spPr>
          <a:xfrm>
            <a:off x="4535226" y="2617663"/>
            <a:ext cx="22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5552E71-489A-40CD-7808-6949BFB95521}"/>
              </a:ext>
            </a:extLst>
          </p:cNvPr>
          <p:cNvCxnSpPr>
            <a:cxnSpLocks/>
          </p:cNvCxnSpPr>
          <p:nvPr/>
        </p:nvCxnSpPr>
        <p:spPr>
          <a:xfrm>
            <a:off x="4767168" y="2617250"/>
            <a:ext cx="0" cy="1021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8275651-49AA-FC1F-A4A9-CA16825AE58B}"/>
              </a:ext>
            </a:extLst>
          </p:cNvPr>
          <p:cNvCxnSpPr>
            <a:cxnSpLocks/>
          </p:cNvCxnSpPr>
          <p:nvPr/>
        </p:nvCxnSpPr>
        <p:spPr>
          <a:xfrm>
            <a:off x="4535226" y="3638570"/>
            <a:ext cx="22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65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순환 큐</a:t>
            </a:r>
          </a:p>
        </p:txBody>
      </p:sp>
    </p:spTree>
    <p:extLst>
      <p:ext uri="{BB962C8B-B14F-4D97-AF65-F5344CB8AC3E}">
        <p14:creationId xmlns:p14="http://schemas.microsoft.com/office/powerpoint/2010/main" val="1805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배열을 이용한 큐의 구현 아이디어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406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0) </a:t>
            </a:r>
            <a:r>
              <a:rPr lang="ko-KR" altLang="en-US" sz="1400" b="1" spc="-50" dirty="0">
                <a:solidFill>
                  <a:srgbClr val="17406D"/>
                </a:solidFill>
              </a:rPr>
              <a:t>초기 아이디어 구상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1) </a:t>
            </a:r>
            <a:r>
              <a:rPr lang="ko-KR" altLang="en-US" sz="1400" b="1" spc="-50" dirty="0">
                <a:solidFill>
                  <a:srgbClr val="17406D"/>
                </a:solidFill>
              </a:rPr>
              <a:t>문제점과 해결책 ① 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제거 연산 발생시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배열의 모든 인덱스 값에 대한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200" spc="-50" dirty="0"/>
              <a:t> </a:t>
            </a:r>
            <a:r>
              <a:rPr lang="en-US" altLang="ko-KR" sz="1200" spc="-50" dirty="0"/>
              <a:t>      Update </a:t>
            </a:r>
            <a:r>
              <a:rPr lang="ko-KR" altLang="en-US" sz="1200" spc="-50" dirty="0"/>
              <a:t>비용이 크다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해결책 </a:t>
            </a:r>
            <a:r>
              <a:rPr lang="en-US" altLang="ko-KR" sz="1200" spc="-50" dirty="0"/>
              <a:t>: </a:t>
            </a:r>
            <a:r>
              <a:rPr lang="ko-KR" altLang="en-US" sz="1200" spc="-50" dirty="0">
                <a:solidFill>
                  <a:srgbClr val="FF0000"/>
                </a:solidFill>
              </a:rPr>
              <a:t>전단과 후단을 나타내는 변수를 만들고</a:t>
            </a:r>
            <a:r>
              <a:rPr lang="en-US" altLang="ko-KR" sz="1200" spc="-50" dirty="0"/>
              <a:t>, 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spc="-50" dirty="0"/>
              <a:t>       </a:t>
            </a:r>
            <a:r>
              <a:rPr lang="ko-KR" altLang="en-US" sz="1200" spc="-50" dirty="0"/>
              <a:t>해당 연산 발생시 그 변수만 </a:t>
            </a:r>
            <a:r>
              <a:rPr lang="en-US" altLang="ko-KR" sz="1200" spc="-50" dirty="0"/>
              <a:t>Update</a:t>
            </a:r>
            <a:r>
              <a:rPr lang="ko-KR" altLang="en-US" sz="1200" spc="-50" dirty="0"/>
              <a:t>를 진행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pic>
        <p:nvPicPr>
          <p:cNvPr id="3074" name="Picture 2" descr="배열">
            <a:extLst>
              <a:ext uri="{FF2B5EF4-FFF2-40B4-BE49-F238E27FC236}">
                <a16:creationId xmlns:a16="http://schemas.microsoft.com/office/drawing/2014/main" id="{8FD6E8F3-37AC-D0FA-6074-B9EECD2D6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764" b="35423"/>
          <a:stretch/>
        </p:blipFill>
        <p:spPr bwMode="auto">
          <a:xfrm>
            <a:off x="1049722" y="1843583"/>
            <a:ext cx="6121545" cy="10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BCAF9C-0096-A3B9-B77D-E9D49B10A54C}"/>
              </a:ext>
            </a:extLst>
          </p:cNvPr>
          <p:cNvSpPr txBox="1"/>
          <p:nvPr/>
        </p:nvSpPr>
        <p:spPr>
          <a:xfrm>
            <a:off x="7414033" y="1147150"/>
            <a:ext cx="400110" cy="24771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배열의 기본 구조</a:t>
            </a:r>
            <a:endParaRPr lang="en-US" altLang="ko-KR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자료구조 3강. 큐(Queue)">
            <a:extLst>
              <a:ext uri="{FF2B5EF4-FFF2-40B4-BE49-F238E27FC236}">
                <a16:creationId xmlns:a16="http://schemas.microsoft.com/office/drawing/2014/main" id="{90A59B20-7199-D4E1-5B38-CD688E537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494" y="3196155"/>
            <a:ext cx="3794623" cy="329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6DBF03-1041-1B9A-BA23-AB51B3B40DE6}"/>
              </a:ext>
            </a:extLst>
          </p:cNvPr>
          <p:cNvSpPr txBox="1"/>
          <p:nvPr/>
        </p:nvSpPr>
        <p:spPr>
          <a:xfrm>
            <a:off x="3245065" y="6492875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해결책 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과 이의 문제점</a:t>
            </a:r>
          </a:p>
        </p:txBody>
      </p:sp>
    </p:spTree>
    <p:extLst>
      <p:ext uri="{BB962C8B-B14F-4D97-AF65-F5344CB8AC3E}">
        <p14:creationId xmlns:p14="http://schemas.microsoft.com/office/powerpoint/2010/main" val="331976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배열을 이용한 큐의 구현 아이디어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19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2) </a:t>
            </a:r>
            <a:r>
              <a:rPr lang="ko-KR" altLang="en-US" sz="1400" b="1" spc="-50" dirty="0">
                <a:solidFill>
                  <a:srgbClr val="17406D"/>
                </a:solidFill>
              </a:rPr>
              <a:t>해결책 ①의 문제점과 해결책 ② 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배열의 시작과 끝을 연결하기</a:t>
            </a:r>
            <a:r>
              <a:rPr lang="en-US" altLang="ko-KR" sz="1200" spc="-50" dirty="0"/>
              <a:t>!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이처럼 시작과 끝을 연결해서 효율적인 삽입</a:t>
            </a:r>
            <a:r>
              <a:rPr lang="en-US" altLang="ko-KR" sz="1200" spc="-50" dirty="0"/>
              <a:t>/</a:t>
            </a:r>
            <a:r>
              <a:rPr lang="ko-KR" altLang="en-US" sz="1200" spc="-50" dirty="0"/>
              <a:t>삭제 연산이 가능하도록 고안된 큐를 </a:t>
            </a:r>
            <a:r>
              <a:rPr lang="en-US" altLang="ko-KR" sz="1200" b="1" spc="-50" dirty="0">
                <a:solidFill>
                  <a:srgbClr val="FF0000"/>
                </a:solidFill>
              </a:rPr>
              <a:t>‘</a:t>
            </a:r>
            <a:r>
              <a:rPr lang="ko-KR" altLang="en-US" sz="1200" b="1" spc="-50" dirty="0">
                <a:solidFill>
                  <a:srgbClr val="FF0000"/>
                </a:solidFill>
              </a:rPr>
              <a:t>순환 큐</a:t>
            </a:r>
            <a:r>
              <a:rPr lang="en-US" altLang="ko-KR" sz="1200" b="1" spc="-50" dirty="0">
                <a:solidFill>
                  <a:srgbClr val="FF0000"/>
                </a:solidFill>
              </a:rPr>
              <a:t>’</a:t>
            </a:r>
            <a:r>
              <a:rPr lang="ko-KR" altLang="en-US" sz="1200" spc="-50" dirty="0"/>
              <a:t>라고 한다</a:t>
            </a:r>
            <a:r>
              <a:rPr lang="en-US" altLang="ko-KR" sz="1200" b="1" spc="-50" dirty="0">
                <a:solidFill>
                  <a:srgbClr val="17406D"/>
                </a:solidFill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7254F-33F6-5D9B-5D0F-DD79ACBABEF8}"/>
              </a:ext>
            </a:extLst>
          </p:cNvPr>
          <p:cNvSpPr txBox="1"/>
          <p:nvPr/>
        </p:nvSpPr>
        <p:spPr>
          <a:xfrm>
            <a:off x="1469037" y="6208593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해결책 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2 – 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배열의 시작과 끝을 연결하기</a:t>
            </a:r>
          </a:p>
        </p:txBody>
      </p:sp>
      <p:pic>
        <p:nvPicPr>
          <p:cNvPr id="1026" name="Picture 2" descr="큐 (Queue) - 큐의 주요 기능, 순환 큐:라이크 위키">
            <a:extLst>
              <a:ext uri="{FF2B5EF4-FFF2-40B4-BE49-F238E27FC236}">
                <a16:creationId xmlns:a16="http://schemas.microsoft.com/office/drawing/2014/main" id="{701DF74A-3DA9-5D42-D407-F2901A14A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28" y="2686166"/>
            <a:ext cx="7086600" cy="303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배열을 이용한 큐의 구현 아이디어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91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2) </a:t>
            </a:r>
            <a:r>
              <a:rPr lang="ko-KR" altLang="en-US" sz="1400" b="1" spc="-50" dirty="0">
                <a:solidFill>
                  <a:srgbClr val="17406D"/>
                </a:solidFill>
              </a:rPr>
              <a:t>해결책 ②의 문제점</a:t>
            </a:r>
            <a:r>
              <a:rPr lang="en-US" altLang="ko-KR" sz="1400" b="1" spc="-50" dirty="0">
                <a:solidFill>
                  <a:srgbClr val="17406D"/>
                </a:solidFill>
              </a:rPr>
              <a:t>, </a:t>
            </a:r>
            <a:r>
              <a:rPr lang="ko-KR" altLang="en-US" sz="1400" b="1" spc="-50" dirty="0">
                <a:solidFill>
                  <a:srgbClr val="17406D"/>
                </a:solidFill>
              </a:rPr>
              <a:t>공백상태와 포화 상태 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문제점 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포화상태와 공백상태를 어떻게 구분할 것인가</a:t>
            </a:r>
            <a:r>
              <a:rPr lang="en-US" altLang="ko-KR" sz="1200" spc="-50" dirty="0"/>
              <a:t>?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pic>
        <p:nvPicPr>
          <p:cNvPr id="5122" name="Picture 2" descr="원형큐 장단점">
            <a:extLst>
              <a:ext uri="{FF2B5EF4-FFF2-40B4-BE49-F238E27FC236}">
                <a16:creationId xmlns:a16="http://schemas.microsoft.com/office/drawing/2014/main" id="{3C974442-7FD9-0705-B295-2FD77DFDE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940875"/>
            <a:ext cx="75914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EF2B826-0AF8-4129-1D54-75369C574BB3}"/>
              </a:ext>
            </a:extLst>
          </p:cNvPr>
          <p:cNvSpPr/>
          <p:nvPr/>
        </p:nvSpPr>
        <p:spPr>
          <a:xfrm>
            <a:off x="3287530" y="2786769"/>
            <a:ext cx="2495396" cy="293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9F5D4E-D363-C2E2-D6E3-ACE51F9EB711}"/>
              </a:ext>
            </a:extLst>
          </p:cNvPr>
          <p:cNvSpPr/>
          <p:nvPr/>
        </p:nvSpPr>
        <p:spPr>
          <a:xfrm>
            <a:off x="6423823" y="5357050"/>
            <a:ext cx="1325553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(c)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포화 상태</a:t>
            </a:r>
          </a:p>
        </p:txBody>
      </p:sp>
    </p:spTree>
    <p:extLst>
      <p:ext uri="{BB962C8B-B14F-4D97-AF65-F5344CB8AC3E}">
        <p14:creationId xmlns:p14="http://schemas.microsoft.com/office/powerpoint/2010/main" val="3705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7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3155</Words>
  <Application>Microsoft Office PowerPoint</Application>
  <PresentationFormat>화면 슬라이드 쇼(4:3)</PresentationFormat>
  <Paragraphs>578</Paragraphs>
  <Slides>30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Droid Sans Mono</vt:lpstr>
      <vt:lpstr>굴림</vt:lpstr>
      <vt:lpstr>맑은 고딕</vt:lpstr>
      <vt:lpstr>Arial</vt:lpstr>
      <vt:lpstr>Wingdings</vt:lpstr>
      <vt:lpstr>Office 테마</vt:lpstr>
      <vt:lpstr>큐(Queue)</vt:lpstr>
      <vt:lpstr>목차</vt:lpstr>
      <vt:lpstr>큐(Queue)의 개념</vt:lpstr>
      <vt:lpstr>큐의 개념</vt:lpstr>
      <vt:lpstr>큐의 개념</vt:lpstr>
      <vt:lpstr>순환 큐</vt:lpstr>
      <vt:lpstr>순환 큐(Circular Queue)</vt:lpstr>
      <vt:lpstr>순환 큐(Circular Queue)</vt:lpstr>
      <vt:lpstr>순환 큐(Circular Queue)</vt:lpstr>
      <vt:lpstr>순환 큐(Circular Queue)의 기본연산</vt:lpstr>
      <vt:lpstr>순환 큐(Circular Queue)의 기본연산</vt:lpstr>
      <vt:lpstr>순환 큐(Circular Queue)의 기본연산</vt:lpstr>
      <vt:lpstr>순환 큐(Circular Queue)의 기본연산</vt:lpstr>
      <vt:lpstr>순환 큐(Circular Queue)의 기본연산</vt:lpstr>
      <vt:lpstr>순환 큐(Circular Queue)의 기본연산</vt:lpstr>
      <vt:lpstr>순환 큐(Circular Queue)의 기본연산</vt:lpstr>
      <vt:lpstr>순환 큐(Circular Queue)의 기본연산</vt:lpstr>
      <vt:lpstr>순환 큐(Circular Queue)의 기본연산</vt:lpstr>
      <vt:lpstr>링크드 큐</vt:lpstr>
      <vt:lpstr>링크드 큐(Linked Queue)</vt:lpstr>
      <vt:lpstr>링크드 큐의 기본 연산</vt:lpstr>
      <vt:lpstr>링크드 큐의 기본 연산</vt:lpstr>
      <vt:lpstr>링크드 큐의 기본 연산</vt:lpstr>
      <vt:lpstr>링크드 큐의 기본 연산</vt:lpstr>
      <vt:lpstr>링크드 큐의 기본 연산</vt:lpstr>
      <vt:lpstr>링크드 큐의 기본 연산</vt:lpstr>
      <vt:lpstr>링크드 큐의 기본 연산</vt:lpstr>
      <vt:lpstr>연습문제</vt:lpstr>
      <vt:lpstr>연습문제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설치법 (MS-Windows)</dc:title>
  <dc:creator>이 성재</dc:creator>
  <cp:lastModifiedBy>최성현</cp:lastModifiedBy>
  <cp:revision>119</cp:revision>
  <dcterms:created xsi:type="dcterms:W3CDTF">2021-11-15T07:40:46Z</dcterms:created>
  <dcterms:modified xsi:type="dcterms:W3CDTF">2024-01-11T09:56:23Z</dcterms:modified>
</cp:coreProperties>
</file>