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324" r:id="rId3"/>
    <p:sldId id="333" r:id="rId4"/>
    <p:sldId id="360" r:id="rId5"/>
    <p:sldId id="361" r:id="rId6"/>
    <p:sldId id="366" r:id="rId7"/>
    <p:sldId id="362" r:id="rId8"/>
    <p:sldId id="367" r:id="rId9"/>
    <p:sldId id="368" r:id="rId10"/>
    <p:sldId id="369" r:id="rId11"/>
    <p:sldId id="370" r:id="rId12"/>
    <p:sldId id="363" r:id="rId13"/>
    <p:sldId id="371" r:id="rId14"/>
    <p:sldId id="364" r:id="rId15"/>
    <p:sldId id="372" r:id="rId16"/>
    <p:sldId id="373" r:id="rId17"/>
    <p:sldId id="400" r:id="rId18"/>
    <p:sldId id="374" r:id="rId19"/>
    <p:sldId id="365" r:id="rId20"/>
    <p:sldId id="375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397" r:id="rId36"/>
    <p:sldId id="398" r:id="rId37"/>
    <p:sldId id="381" r:id="rId38"/>
    <p:sldId id="382" r:id="rId39"/>
    <p:sldId id="399" r:id="rId40"/>
    <p:sldId id="401" r:id="rId41"/>
    <p:sldId id="263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76B4"/>
    <a:srgbClr val="0000FF"/>
    <a:srgbClr val="C00000"/>
    <a:srgbClr val="FF7F0D"/>
    <a:srgbClr val="00B0F0"/>
    <a:srgbClr val="17406D"/>
    <a:srgbClr val="00FF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2AFB32-5638-4DE0-9022-AF69CFC68F46}" v="47" dt="2024-01-22T11:55:31.4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767" autoAdjust="0"/>
    <p:restoredTop sz="95742" autoAdjust="0"/>
  </p:normalViewPr>
  <p:slideViewPr>
    <p:cSldViewPr snapToGrid="0">
      <p:cViewPr varScale="1">
        <p:scale>
          <a:sx n="101" d="100"/>
          <a:sy n="101" d="100"/>
        </p:scale>
        <p:origin x="8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주원" userId="50e89f99-2ab9-42fd-b407-8b4a13408e07" providerId="ADAL" clId="{FD2AFB32-5638-4DE0-9022-AF69CFC68F46}"/>
    <pc:docChg chg="undo custSel addSld delSld modSld">
      <pc:chgData name="김주원" userId="50e89f99-2ab9-42fd-b407-8b4a13408e07" providerId="ADAL" clId="{FD2AFB32-5638-4DE0-9022-AF69CFC68F46}" dt="2024-01-24T15:49:50.354" v="1190" actId="113"/>
      <pc:docMkLst>
        <pc:docMk/>
      </pc:docMkLst>
      <pc:sldChg chg="del">
        <pc:chgData name="김주원" userId="50e89f99-2ab9-42fd-b407-8b4a13408e07" providerId="ADAL" clId="{FD2AFB32-5638-4DE0-9022-AF69CFC68F46}" dt="2024-01-22T12:02:55.077" v="1082" actId="47"/>
        <pc:sldMkLst>
          <pc:docMk/>
          <pc:sldMk cId="3063534050" sldId="355"/>
        </pc:sldMkLst>
      </pc:sldChg>
      <pc:sldChg chg="del">
        <pc:chgData name="김주원" userId="50e89f99-2ab9-42fd-b407-8b4a13408e07" providerId="ADAL" clId="{FD2AFB32-5638-4DE0-9022-AF69CFC68F46}" dt="2024-01-22T12:02:59.635" v="1083" actId="47"/>
        <pc:sldMkLst>
          <pc:docMk/>
          <pc:sldMk cId="1869792121" sldId="356"/>
        </pc:sldMkLst>
      </pc:sldChg>
      <pc:sldChg chg="del">
        <pc:chgData name="김주원" userId="50e89f99-2ab9-42fd-b407-8b4a13408e07" providerId="ADAL" clId="{FD2AFB32-5638-4DE0-9022-AF69CFC68F46}" dt="2024-01-22T12:03:03.155" v="1084" actId="47"/>
        <pc:sldMkLst>
          <pc:docMk/>
          <pc:sldMk cId="2216435225" sldId="359"/>
        </pc:sldMkLst>
      </pc:sldChg>
      <pc:sldChg chg="modSp mod">
        <pc:chgData name="김주원" userId="50e89f99-2ab9-42fd-b407-8b4a13408e07" providerId="ADAL" clId="{FD2AFB32-5638-4DE0-9022-AF69CFC68F46}" dt="2024-01-22T11:22:39.698" v="218" actId="20577"/>
        <pc:sldMkLst>
          <pc:docMk/>
          <pc:sldMk cId="326357791" sldId="361"/>
        </pc:sldMkLst>
        <pc:spChg chg="mod">
          <ac:chgData name="김주원" userId="50e89f99-2ab9-42fd-b407-8b4a13408e07" providerId="ADAL" clId="{FD2AFB32-5638-4DE0-9022-AF69CFC68F46}" dt="2024-01-22T11:22:39.698" v="218" actId="20577"/>
          <ac:spMkLst>
            <pc:docMk/>
            <pc:sldMk cId="326357791" sldId="361"/>
            <ac:spMk id="6" creationId="{E3EE92CB-93D4-5864-5170-EED2D0DADF3C}"/>
          </ac:spMkLst>
        </pc:spChg>
        <pc:picChg chg="mod">
          <ac:chgData name="김주원" userId="50e89f99-2ab9-42fd-b407-8b4a13408e07" providerId="ADAL" clId="{FD2AFB32-5638-4DE0-9022-AF69CFC68F46}" dt="2024-01-22T11:09:47.613" v="37" actId="1076"/>
          <ac:picMkLst>
            <pc:docMk/>
            <pc:sldMk cId="326357791" sldId="361"/>
            <ac:picMk id="2050" creationId="{AB5BD8BF-BCF9-0171-8FB1-A07783203D3D}"/>
          </ac:picMkLst>
        </pc:picChg>
      </pc:sldChg>
      <pc:sldChg chg="addSp modSp mod">
        <pc:chgData name="김주원" userId="50e89f99-2ab9-42fd-b407-8b4a13408e07" providerId="ADAL" clId="{FD2AFB32-5638-4DE0-9022-AF69CFC68F46}" dt="2024-01-22T11:33:02.861" v="311" actId="1037"/>
        <pc:sldMkLst>
          <pc:docMk/>
          <pc:sldMk cId="3829051667" sldId="362"/>
        </pc:sldMkLst>
        <pc:spChg chg="add mod">
          <ac:chgData name="김주원" userId="50e89f99-2ab9-42fd-b407-8b4a13408e07" providerId="ADAL" clId="{FD2AFB32-5638-4DE0-9022-AF69CFC68F46}" dt="2024-01-22T11:21:09.625" v="197" actId="20577"/>
          <ac:spMkLst>
            <pc:docMk/>
            <pc:sldMk cId="3829051667" sldId="362"/>
            <ac:spMk id="9" creationId="{F10E06E2-70AB-C4E0-9B43-22C07E7827C4}"/>
          </ac:spMkLst>
        </pc:spChg>
        <pc:spChg chg="add mod">
          <ac:chgData name="김주원" userId="50e89f99-2ab9-42fd-b407-8b4a13408e07" providerId="ADAL" clId="{FD2AFB32-5638-4DE0-9022-AF69CFC68F46}" dt="2024-01-22T11:32:51.907" v="296" actId="1076"/>
          <ac:spMkLst>
            <pc:docMk/>
            <pc:sldMk cId="3829051667" sldId="362"/>
            <ac:spMk id="10" creationId="{1FAC7E59-9B64-0C16-AAFB-2C607D296BCF}"/>
          </ac:spMkLst>
        </pc:spChg>
        <pc:spChg chg="add mod">
          <ac:chgData name="김주원" userId="50e89f99-2ab9-42fd-b407-8b4a13408e07" providerId="ADAL" clId="{FD2AFB32-5638-4DE0-9022-AF69CFC68F46}" dt="2024-01-22T11:33:02.861" v="311" actId="1037"/>
          <ac:spMkLst>
            <pc:docMk/>
            <pc:sldMk cId="3829051667" sldId="362"/>
            <ac:spMk id="11" creationId="{ACD0B406-1042-F2BA-FDA7-397E971EDC7B}"/>
          </ac:spMkLst>
        </pc:spChg>
        <pc:picChg chg="mod">
          <ac:chgData name="김주원" userId="50e89f99-2ab9-42fd-b407-8b4a13408e07" providerId="ADAL" clId="{FD2AFB32-5638-4DE0-9022-AF69CFC68F46}" dt="2024-01-22T11:20:19.229" v="183" actId="1076"/>
          <ac:picMkLst>
            <pc:docMk/>
            <pc:sldMk cId="3829051667" sldId="362"/>
            <ac:picMk id="4098" creationId="{8EF2B8C5-D641-B6D2-4B45-7C9E6D750BA9}"/>
          </ac:picMkLst>
        </pc:picChg>
        <pc:cxnChg chg="add">
          <ac:chgData name="김주원" userId="50e89f99-2ab9-42fd-b407-8b4a13408e07" providerId="ADAL" clId="{FD2AFB32-5638-4DE0-9022-AF69CFC68F46}" dt="2024-01-22T11:20:40.355" v="184" actId="11529"/>
          <ac:cxnSpMkLst>
            <pc:docMk/>
            <pc:sldMk cId="3829051667" sldId="362"/>
            <ac:cxnSpMk id="7" creationId="{DCFD80D6-0471-B5DE-065A-A1B86F071C2A}"/>
          </ac:cxnSpMkLst>
        </pc:cxnChg>
      </pc:sldChg>
      <pc:sldChg chg="modSp mod">
        <pc:chgData name="김주원" userId="50e89f99-2ab9-42fd-b407-8b4a13408e07" providerId="ADAL" clId="{FD2AFB32-5638-4DE0-9022-AF69CFC68F46}" dt="2024-01-22T11:43:30.171" v="466" actId="113"/>
        <pc:sldMkLst>
          <pc:docMk/>
          <pc:sldMk cId="2043998887" sldId="363"/>
        </pc:sldMkLst>
        <pc:spChg chg="mod">
          <ac:chgData name="김주원" userId="50e89f99-2ab9-42fd-b407-8b4a13408e07" providerId="ADAL" clId="{FD2AFB32-5638-4DE0-9022-AF69CFC68F46}" dt="2024-01-22T11:43:30.171" v="466" actId="113"/>
          <ac:spMkLst>
            <pc:docMk/>
            <pc:sldMk cId="2043998887" sldId="363"/>
            <ac:spMk id="6" creationId="{E3EE92CB-93D4-5864-5170-EED2D0DADF3C}"/>
          </ac:spMkLst>
        </pc:spChg>
      </pc:sldChg>
      <pc:sldChg chg="addSp delSp modSp mod">
        <pc:chgData name="김주원" userId="50e89f99-2ab9-42fd-b407-8b4a13408e07" providerId="ADAL" clId="{FD2AFB32-5638-4DE0-9022-AF69CFC68F46}" dt="2024-01-24T15:49:31.264" v="1188" actId="113"/>
        <pc:sldMkLst>
          <pc:docMk/>
          <pc:sldMk cId="930742149" sldId="365"/>
        </pc:sldMkLst>
        <pc:spChg chg="del mod">
          <ac:chgData name="김주원" userId="50e89f99-2ab9-42fd-b407-8b4a13408e07" providerId="ADAL" clId="{FD2AFB32-5638-4DE0-9022-AF69CFC68F46}" dt="2024-01-22T11:55:16.032" v="1079" actId="478"/>
          <ac:spMkLst>
            <pc:docMk/>
            <pc:sldMk cId="930742149" sldId="365"/>
            <ac:spMk id="3" creationId="{527A0C6C-4253-7DEC-FE59-711466BB1BF5}"/>
          </ac:spMkLst>
        </pc:spChg>
        <pc:spChg chg="mod">
          <ac:chgData name="김주원" userId="50e89f99-2ab9-42fd-b407-8b4a13408e07" providerId="ADAL" clId="{FD2AFB32-5638-4DE0-9022-AF69CFC68F46}" dt="2024-01-24T15:49:31.264" v="1188" actId="113"/>
          <ac:spMkLst>
            <pc:docMk/>
            <pc:sldMk cId="930742149" sldId="365"/>
            <ac:spMk id="6" creationId="{E3EE92CB-93D4-5864-5170-EED2D0DADF3C}"/>
          </ac:spMkLst>
        </pc:spChg>
        <pc:spChg chg="mod">
          <ac:chgData name="김주원" userId="50e89f99-2ab9-42fd-b407-8b4a13408e07" providerId="ADAL" clId="{FD2AFB32-5638-4DE0-9022-AF69CFC68F46}" dt="2024-01-24T15:43:55.041" v="1123" actId="20577"/>
          <ac:spMkLst>
            <pc:docMk/>
            <pc:sldMk cId="930742149" sldId="365"/>
            <ac:spMk id="7" creationId="{C6973D1A-B14D-A4E4-0DBF-3163EA3C117F}"/>
          </ac:spMkLst>
        </pc:spChg>
        <pc:spChg chg="mod">
          <ac:chgData name="김주원" userId="50e89f99-2ab9-42fd-b407-8b4a13408e07" providerId="ADAL" clId="{FD2AFB32-5638-4DE0-9022-AF69CFC68F46}" dt="2024-01-22T11:51:23.740" v="712" actId="1076"/>
          <ac:spMkLst>
            <pc:docMk/>
            <pc:sldMk cId="930742149" sldId="365"/>
            <ac:spMk id="8" creationId="{47C6759C-D439-4492-8761-B3C02BCE071D}"/>
          </ac:spMkLst>
        </pc:spChg>
        <pc:spChg chg="add del">
          <ac:chgData name="김주원" userId="50e89f99-2ab9-42fd-b407-8b4a13408e07" providerId="ADAL" clId="{FD2AFB32-5638-4DE0-9022-AF69CFC68F46}" dt="2024-01-22T11:49:57.800" v="657" actId="22"/>
          <ac:spMkLst>
            <pc:docMk/>
            <pc:sldMk cId="930742149" sldId="365"/>
            <ac:spMk id="10" creationId="{E7145D94-0C68-BA6E-C5B3-1F07C3929D60}"/>
          </ac:spMkLst>
        </pc:spChg>
        <pc:spChg chg="add mod">
          <ac:chgData name="김주원" userId="50e89f99-2ab9-42fd-b407-8b4a13408e07" providerId="ADAL" clId="{FD2AFB32-5638-4DE0-9022-AF69CFC68F46}" dt="2024-01-22T11:51:49.091" v="739" actId="20577"/>
          <ac:spMkLst>
            <pc:docMk/>
            <pc:sldMk cId="930742149" sldId="365"/>
            <ac:spMk id="11" creationId="{9F4485C3-81C2-B5BD-DBE5-D62EC3FDE63B}"/>
          </ac:spMkLst>
        </pc:spChg>
        <pc:spChg chg="add mod">
          <ac:chgData name="김주원" userId="50e89f99-2ab9-42fd-b407-8b4a13408e07" providerId="ADAL" clId="{FD2AFB32-5638-4DE0-9022-AF69CFC68F46}" dt="2024-01-22T11:51:58.226" v="752" actId="20577"/>
          <ac:spMkLst>
            <pc:docMk/>
            <pc:sldMk cId="930742149" sldId="365"/>
            <ac:spMk id="12" creationId="{0A782EAE-5EB3-8687-F7B7-DA2B021EE3C6}"/>
          </ac:spMkLst>
        </pc:spChg>
        <pc:picChg chg="mod">
          <ac:chgData name="김주원" userId="50e89f99-2ab9-42fd-b407-8b4a13408e07" providerId="ADAL" clId="{FD2AFB32-5638-4DE0-9022-AF69CFC68F46}" dt="2024-01-22T11:51:26.862" v="713" actId="1076"/>
          <ac:picMkLst>
            <pc:docMk/>
            <pc:sldMk cId="930742149" sldId="365"/>
            <ac:picMk id="13316" creationId="{DF88AD7C-01A8-335A-6C66-A4E57407060D}"/>
          </ac:picMkLst>
        </pc:picChg>
        <pc:picChg chg="mod">
          <ac:chgData name="김주원" userId="50e89f99-2ab9-42fd-b407-8b4a13408e07" providerId="ADAL" clId="{FD2AFB32-5638-4DE0-9022-AF69CFC68F46}" dt="2024-01-22T11:51:29.762" v="714" actId="1076"/>
          <ac:picMkLst>
            <pc:docMk/>
            <pc:sldMk cId="930742149" sldId="365"/>
            <ac:picMk id="13318" creationId="{50D76E32-DF73-ED5F-3869-DC1B2BBA7B59}"/>
          </ac:picMkLst>
        </pc:picChg>
      </pc:sldChg>
      <pc:sldChg chg="addSp delSp modSp mod">
        <pc:chgData name="김주원" userId="50e89f99-2ab9-42fd-b407-8b4a13408e07" providerId="ADAL" clId="{FD2AFB32-5638-4DE0-9022-AF69CFC68F46}" dt="2024-01-22T11:20:49.739" v="186" actId="1076"/>
        <pc:sldMkLst>
          <pc:docMk/>
          <pc:sldMk cId="346319651" sldId="366"/>
        </pc:sldMkLst>
        <pc:spChg chg="mod">
          <ac:chgData name="김주원" userId="50e89f99-2ab9-42fd-b407-8b4a13408e07" providerId="ADAL" clId="{FD2AFB32-5638-4DE0-9022-AF69CFC68F46}" dt="2024-01-22T11:15:22.012" v="156" actId="1076"/>
          <ac:spMkLst>
            <pc:docMk/>
            <pc:sldMk cId="346319651" sldId="366"/>
            <ac:spMk id="6" creationId="{E3EE92CB-93D4-5864-5170-EED2D0DADF3C}"/>
          </ac:spMkLst>
        </pc:spChg>
        <pc:spChg chg="add mod">
          <ac:chgData name="김주원" userId="50e89f99-2ab9-42fd-b407-8b4a13408e07" providerId="ADAL" clId="{FD2AFB32-5638-4DE0-9022-AF69CFC68F46}" dt="2024-01-22T11:17:06.845" v="176" actId="255"/>
          <ac:spMkLst>
            <pc:docMk/>
            <pc:sldMk cId="346319651" sldId="366"/>
            <ac:spMk id="12" creationId="{CDF90472-ACEE-A20B-2B03-8A7B4CB19150}"/>
          </ac:spMkLst>
        </pc:spChg>
        <pc:spChg chg="add mod">
          <ac:chgData name="김주원" userId="50e89f99-2ab9-42fd-b407-8b4a13408e07" providerId="ADAL" clId="{FD2AFB32-5638-4DE0-9022-AF69CFC68F46}" dt="2024-01-22T11:12:49.120" v="127" actId="571"/>
          <ac:spMkLst>
            <pc:docMk/>
            <pc:sldMk cId="346319651" sldId="366"/>
            <ac:spMk id="13" creationId="{802A2078-095C-DE6A-6B68-7FD70093F374}"/>
          </ac:spMkLst>
        </pc:spChg>
        <pc:spChg chg="add mod">
          <ac:chgData name="김주원" userId="50e89f99-2ab9-42fd-b407-8b4a13408e07" providerId="ADAL" clId="{FD2AFB32-5638-4DE0-9022-AF69CFC68F46}" dt="2024-01-22T11:20:49.739" v="186" actId="1076"/>
          <ac:spMkLst>
            <pc:docMk/>
            <pc:sldMk cId="346319651" sldId="366"/>
            <ac:spMk id="14" creationId="{7B1A2EDD-9940-2085-B555-5F8E91FEB25A}"/>
          </ac:spMkLst>
        </pc:spChg>
        <pc:spChg chg="add del mod">
          <ac:chgData name="김주원" userId="50e89f99-2ab9-42fd-b407-8b4a13408e07" providerId="ADAL" clId="{FD2AFB32-5638-4DE0-9022-AF69CFC68F46}" dt="2024-01-22T11:15:34.274" v="161" actId="478"/>
          <ac:spMkLst>
            <pc:docMk/>
            <pc:sldMk cId="346319651" sldId="366"/>
            <ac:spMk id="27" creationId="{0AC1DD0A-8344-A03E-5D9C-CA92865C6CDA}"/>
          </ac:spMkLst>
        </pc:spChg>
        <pc:spChg chg="add mod">
          <ac:chgData name="김주원" userId="50e89f99-2ab9-42fd-b407-8b4a13408e07" providerId="ADAL" clId="{FD2AFB32-5638-4DE0-9022-AF69CFC68F46}" dt="2024-01-22T11:17:12.810" v="177" actId="255"/>
          <ac:spMkLst>
            <pc:docMk/>
            <pc:sldMk cId="346319651" sldId="366"/>
            <ac:spMk id="31" creationId="{92F7E6E3-0DF3-DE01-A03C-07EF7B487059}"/>
          </ac:spMkLst>
        </pc:spChg>
        <pc:picChg chg="mod">
          <ac:chgData name="김주원" userId="50e89f99-2ab9-42fd-b407-8b4a13408e07" providerId="ADAL" clId="{FD2AFB32-5638-4DE0-9022-AF69CFC68F46}" dt="2024-01-22T11:15:29.694" v="160" actId="1076"/>
          <ac:picMkLst>
            <pc:docMk/>
            <pc:sldMk cId="346319651" sldId="366"/>
            <ac:picMk id="3074" creationId="{FCC58268-4490-B8B5-A23E-1979CF299E63}"/>
          </ac:picMkLst>
        </pc:picChg>
        <pc:cxnChg chg="add">
          <ac:chgData name="김주원" userId="50e89f99-2ab9-42fd-b407-8b4a13408e07" providerId="ADAL" clId="{FD2AFB32-5638-4DE0-9022-AF69CFC68F46}" dt="2024-01-22T11:11:34.939" v="113" actId="11529"/>
          <ac:cxnSpMkLst>
            <pc:docMk/>
            <pc:sldMk cId="346319651" sldId="366"/>
            <ac:cxnSpMk id="7" creationId="{341DFCFF-7890-A01C-3208-E15BB1BDA66C}"/>
          </ac:cxnSpMkLst>
        </pc:cxnChg>
        <pc:cxnChg chg="add mod">
          <ac:chgData name="김주원" userId="50e89f99-2ab9-42fd-b407-8b4a13408e07" providerId="ADAL" clId="{FD2AFB32-5638-4DE0-9022-AF69CFC68F46}" dt="2024-01-22T11:17:28.021" v="179" actId="14100"/>
          <ac:cxnSpMkLst>
            <pc:docMk/>
            <pc:sldMk cId="346319651" sldId="366"/>
            <ac:cxnSpMk id="9" creationId="{BBE23899-3BD7-A46A-7C7E-E871A07D9865}"/>
          </ac:cxnSpMkLst>
        </pc:cxnChg>
        <pc:cxnChg chg="add">
          <ac:chgData name="김주원" userId="50e89f99-2ab9-42fd-b407-8b4a13408e07" providerId="ADAL" clId="{FD2AFB32-5638-4DE0-9022-AF69CFC68F46}" dt="2024-01-22T11:12:20.014" v="115" actId="11529"/>
          <ac:cxnSpMkLst>
            <pc:docMk/>
            <pc:sldMk cId="346319651" sldId="366"/>
            <ac:cxnSpMk id="11" creationId="{C40B6242-42C0-2CF0-680B-5E6B7CA14AF0}"/>
          </ac:cxnSpMkLst>
        </pc:cxnChg>
        <pc:cxnChg chg="add del mod">
          <ac:chgData name="김주원" userId="50e89f99-2ab9-42fd-b407-8b4a13408e07" providerId="ADAL" clId="{FD2AFB32-5638-4DE0-9022-AF69CFC68F46}" dt="2024-01-22T11:14:21.567" v="148" actId="478"/>
          <ac:cxnSpMkLst>
            <pc:docMk/>
            <pc:sldMk cId="346319651" sldId="366"/>
            <ac:cxnSpMk id="16" creationId="{A0FCA4BE-BA2C-8EED-A0D6-BEA3E002E056}"/>
          </ac:cxnSpMkLst>
        </pc:cxnChg>
        <pc:cxnChg chg="add del mod">
          <ac:chgData name="김주원" userId="50e89f99-2ab9-42fd-b407-8b4a13408e07" providerId="ADAL" clId="{FD2AFB32-5638-4DE0-9022-AF69CFC68F46}" dt="2024-01-22T11:14:47.046" v="153" actId="478"/>
          <ac:cxnSpMkLst>
            <pc:docMk/>
            <pc:sldMk cId="346319651" sldId="366"/>
            <ac:cxnSpMk id="23" creationId="{27D1EF3E-9CE7-DB01-CF1E-BE334A32F6C2}"/>
          </ac:cxnSpMkLst>
        </pc:cxnChg>
        <pc:cxnChg chg="add mod">
          <ac:chgData name="김주원" userId="50e89f99-2ab9-42fd-b407-8b4a13408e07" providerId="ADAL" clId="{FD2AFB32-5638-4DE0-9022-AF69CFC68F46}" dt="2024-01-22T11:16:39.979" v="164" actId="14100"/>
          <ac:cxnSpMkLst>
            <pc:docMk/>
            <pc:sldMk cId="346319651" sldId="366"/>
            <ac:cxnSpMk id="29" creationId="{BC39F365-570D-4E95-6260-2120285E89BF}"/>
          </ac:cxnSpMkLst>
        </pc:cxnChg>
      </pc:sldChg>
      <pc:sldChg chg="addSp modSp mod">
        <pc:chgData name="김주원" userId="50e89f99-2ab9-42fd-b407-8b4a13408e07" providerId="ADAL" clId="{FD2AFB32-5638-4DE0-9022-AF69CFC68F46}" dt="2024-01-22T11:29:04.287" v="244" actId="1076"/>
        <pc:sldMkLst>
          <pc:docMk/>
          <pc:sldMk cId="402865572" sldId="367"/>
        </pc:sldMkLst>
        <pc:spChg chg="add mod">
          <ac:chgData name="김주원" userId="50e89f99-2ab9-42fd-b407-8b4a13408e07" providerId="ADAL" clId="{FD2AFB32-5638-4DE0-9022-AF69CFC68F46}" dt="2024-01-22T11:29:04.287" v="244" actId="1076"/>
          <ac:spMkLst>
            <pc:docMk/>
            <pc:sldMk cId="402865572" sldId="367"/>
            <ac:spMk id="7" creationId="{DAB8F504-F742-F1F6-96DA-04529BBF8390}"/>
          </ac:spMkLst>
        </pc:spChg>
        <pc:spChg chg="add mod">
          <ac:chgData name="김주원" userId="50e89f99-2ab9-42fd-b407-8b4a13408e07" providerId="ADAL" clId="{FD2AFB32-5638-4DE0-9022-AF69CFC68F46}" dt="2024-01-22T11:29:04.287" v="244" actId="1076"/>
          <ac:spMkLst>
            <pc:docMk/>
            <pc:sldMk cId="402865572" sldId="367"/>
            <ac:spMk id="9" creationId="{1EBD56A4-9450-3A93-5114-05BBDA000EFB}"/>
          </ac:spMkLst>
        </pc:spChg>
        <pc:picChg chg="mod">
          <ac:chgData name="김주원" userId="50e89f99-2ab9-42fd-b407-8b4a13408e07" providerId="ADAL" clId="{FD2AFB32-5638-4DE0-9022-AF69CFC68F46}" dt="2024-01-22T11:29:04.287" v="244" actId="1076"/>
          <ac:picMkLst>
            <pc:docMk/>
            <pc:sldMk cId="402865572" sldId="367"/>
            <ac:picMk id="5122" creationId="{A741DF91-29AF-B3D7-3CC8-35470B0E7EC9}"/>
          </ac:picMkLst>
        </pc:picChg>
        <pc:cxnChg chg="add mod">
          <ac:chgData name="김주원" userId="50e89f99-2ab9-42fd-b407-8b4a13408e07" providerId="ADAL" clId="{FD2AFB32-5638-4DE0-9022-AF69CFC68F46}" dt="2024-01-22T11:29:04.287" v="244" actId="1076"/>
          <ac:cxnSpMkLst>
            <pc:docMk/>
            <pc:sldMk cId="402865572" sldId="367"/>
            <ac:cxnSpMk id="11" creationId="{4C741BB1-5991-9835-4B5B-4F0561CC2B48}"/>
          </ac:cxnSpMkLst>
        </pc:cxnChg>
      </pc:sldChg>
      <pc:sldChg chg="addSp modSp mod">
        <pc:chgData name="김주원" userId="50e89f99-2ab9-42fd-b407-8b4a13408e07" providerId="ADAL" clId="{FD2AFB32-5638-4DE0-9022-AF69CFC68F46}" dt="2024-01-22T11:30:51.971" v="283" actId="1036"/>
        <pc:sldMkLst>
          <pc:docMk/>
          <pc:sldMk cId="4088864694" sldId="368"/>
        </pc:sldMkLst>
        <pc:spChg chg="add mod">
          <ac:chgData name="김주원" userId="50e89f99-2ab9-42fd-b407-8b4a13408e07" providerId="ADAL" clId="{FD2AFB32-5638-4DE0-9022-AF69CFC68F46}" dt="2024-01-22T11:30:33.961" v="274" actId="1076"/>
          <ac:spMkLst>
            <pc:docMk/>
            <pc:sldMk cId="4088864694" sldId="368"/>
            <ac:spMk id="3" creationId="{F87C740F-77E1-221C-0841-446FD4AE6F65}"/>
          </ac:spMkLst>
        </pc:spChg>
        <pc:spChg chg="mod">
          <ac:chgData name="김주원" userId="50e89f99-2ab9-42fd-b407-8b4a13408e07" providerId="ADAL" clId="{FD2AFB32-5638-4DE0-9022-AF69CFC68F46}" dt="2024-01-22T11:29:27.402" v="246" actId="113"/>
          <ac:spMkLst>
            <pc:docMk/>
            <pc:sldMk cId="4088864694" sldId="368"/>
            <ac:spMk id="6" creationId="{E3EE92CB-93D4-5864-5170-EED2D0DADF3C}"/>
          </ac:spMkLst>
        </pc:spChg>
        <pc:spChg chg="add mod">
          <ac:chgData name="김주원" userId="50e89f99-2ab9-42fd-b407-8b4a13408e07" providerId="ADAL" clId="{FD2AFB32-5638-4DE0-9022-AF69CFC68F46}" dt="2024-01-22T11:30:25.677" v="264"/>
          <ac:spMkLst>
            <pc:docMk/>
            <pc:sldMk cId="4088864694" sldId="368"/>
            <ac:spMk id="7" creationId="{9994CE10-FDC0-2DC3-2D32-DB412AF8073A}"/>
          </ac:spMkLst>
        </pc:spChg>
        <pc:spChg chg="add mod">
          <ac:chgData name="김주원" userId="50e89f99-2ab9-42fd-b407-8b4a13408e07" providerId="ADAL" clId="{FD2AFB32-5638-4DE0-9022-AF69CFC68F46}" dt="2024-01-22T11:30:51.971" v="283" actId="1036"/>
          <ac:spMkLst>
            <pc:docMk/>
            <pc:sldMk cId="4088864694" sldId="368"/>
            <ac:spMk id="8" creationId="{C8666D43-926D-720C-DBF4-C72495C49F64}"/>
          </ac:spMkLst>
        </pc:spChg>
        <pc:spChg chg="add mod">
          <ac:chgData name="김주원" userId="50e89f99-2ab9-42fd-b407-8b4a13408e07" providerId="ADAL" clId="{FD2AFB32-5638-4DE0-9022-AF69CFC68F46}" dt="2024-01-22T11:30:46.484" v="276" actId="571"/>
          <ac:spMkLst>
            <pc:docMk/>
            <pc:sldMk cId="4088864694" sldId="368"/>
            <ac:spMk id="9" creationId="{4C755C7D-2E09-8CAB-CFC6-A0AB0220B3E3}"/>
          </ac:spMkLst>
        </pc:spChg>
        <pc:picChg chg="mod">
          <ac:chgData name="김주원" userId="50e89f99-2ab9-42fd-b407-8b4a13408e07" providerId="ADAL" clId="{FD2AFB32-5638-4DE0-9022-AF69CFC68F46}" dt="2024-01-22T11:23:22.997" v="221" actId="1076"/>
          <ac:picMkLst>
            <pc:docMk/>
            <pc:sldMk cId="4088864694" sldId="368"/>
            <ac:picMk id="6146" creationId="{2D27E012-20FB-6AE8-E4E7-5396AA1485B3}"/>
          </ac:picMkLst>
        </pc:picChg>
      </pc:sldChg>
      <pc:sldChg chg="addSp modSp mod">
        <pc:chgData name="김주원" userId="50e89f99-2ab9-42fd-b407-8b4a13408e07" providerId="ADAL" clId="{FD2AFB32-5638-4DE0-9022-AF69CFC68F46}" dt="2024-01-22T11:40:57.985" v="400" actId="207"/>
        <pc:sldMkLst>
          <pc:docMk/>
          <pc:sldMk cId="226264165" sldId="369"/>
        </pc:sldMkLst>
        <pc:spChg chg="add mod">
          <ac:chgData name="김주원" userId="50e89f99-2ab9-42fd-b407-8b4a13408e07" providerId="ADAL" clId="{FD2AFB32-5638-4DE0-9022-AF69CFC68F46}" dt="2024-01-22T11:40:57.985" v="400" actId="207"/>
          <ac:spMkLst>
            <pc:docMk/>
            <pc:sldMk cId="226264165" sldId="369"/>
            <ac:spMk id="6" creationId="{14D66FFD-3B0D-8238-5130-0830B1230125}"/>
          </ac:spMkLst>
        </pc:spChg>
      </pc:sldChg>
      <pc:sldChg chg="addSp modSp mod">
        <pc:chgData name="김주원" userId="50e89f99-2ab9-42fd-b407-8b4a13408e07" providerId="ADAL" clId="{FD2AFB32-5638-4DE0-9022-AF69CFC68F46}" dt="2024-01-22T11:43:01.600" v="462" actId="1076"/>
        <pc:sldMkLst>
          <pc:docMk/>
          <pc:sldMk cId="2686016288" sldId="370"/>
        </pc:sldMkLst>
        <pc:spChg chg="add mod">
          <ac:chgData name="김주원" userId="50e89f99-2ab9-42fd-b407-8b4a13408e07" providerId="ADAL" clId="{FD2AFB32-5638-4DE0-9022-AF69CFC68F46}" dt="2024-01-22T11:43:01.600" v="462" actId="1076"/>
          <ac:spMkLst>
            <pc:docMk/>
            <pc:sldMk cId="2686016288" sldId="370"/>
            <ac:spMk id="3" creationId="{B56C1DD4-60EF-270C-A30E-8C823F1716DE}"/>
          </ac:spMkLst>
        </pc:spChg>
        <pc:picChg chg="mod">
          <ac:chgData name="김주원" userId="50e89f99-2ab9-42fd-b407-8b4a13408e07" providerId="ADAL" clId="{FD2AFB32-5638-4DE0-9022-AF69CFC68F46}" dt="2024-01-22T11:41:53.937" v="405" actId="1076"/>
          <ac:picMkLst>
            <pc:docMk/>
            <pc:sldMk cId="2686016288" sldId="370"/>
            <ac:picMk id="7" creationId="{213BB43C-60BA-95E7-E7A4-4808776FC1FB}"/>
          </ac:picMkLst>
        </pc:picChg>
        <pc:picChg chg="mod">
          <ac:chgData name="김주원" userId="50e89f99-2ab9-42fd-b407-8b4a13408e07" providerId="ADAL" clId="{FD2AFB32-5638-4DE0-9022-AF69CFC68F46}" dt="2024-01-22T11:41:48.734" v="402" actId="1076"/>
          <ac:picMkLst>
            <pc:docMk/>
            <pc:sldMk cId="2686016288" sldId="370"/>
            <ac:picMk id="8196" creationId="{C1F1E890-8E00-7B3E-5605-37C4E72B48FD}"/>
          </ac:picMkLst>
        </pc:picChg>
      </pc:sldChg>
      <pc:sldChg chg="modSp mod">
        <pc:chgData name="김주원" userId="50e89f99-2ab9-42fd-b407-8b4a13408e07" providerId="ADAL" clId="{FD2AFB32-5638-4DE0-9022-AF69CFC68F46}" dt="2024-01-22T11:45:49.655" v="561" actId="113"/>
        <pc:sldMkLst>
          <pc:docMk/>
          <pc:sldMk cId="1567272762" sldId="371"/>
        </pc:sldMkLst>
        <pc:spChg chg="mod">
          <ac:chgData name="김주원" userId="50e89f99-2ab9-42fd-b407-8b4a13408e07" providerId="ADAL" clId="{FD2AFB32-5638-4DE0-9022-AF69CFC68F46}" dt="2024-01-22T11:45:49.655" v="561" actId="113"/>
          <ac:spMkLst>
            <pc:docMk/>
            <pc:sldMk cId="1567272762" sldId="371"/>
            <ac:spMk id="6" creationId="{E3EE92CB-93D4-5864-5170-EED2D0DADF3C}"/>
          </ac:spMkLst>
        </pc:spChg>
      </pc:sldChg>
      <pc:sldChg chg="modSp mod">
        <pc:chgData name="김주원" userId="50e89f99-2ab9-42fd-b407-8b4a13408e07" providerId="ADAL" clId="{FD2AFB32-5638-4DE0-9022-AF69CFC68F46}" dt="2024-01-22T11:47:19.724" v="564" actId="20577"/>
        <pc:sldMkLst>
          <pc:docMk/>
          <pc:sldMk cId="3682341587" sldId="373"/>
        </pc:sldMkLst>
        <pc:spChg chg="mod">
          <ac:chgData name="김주원" userId="50e89f99-2ab9-42fd-b407-8b4a13408e07" providerId="ADAL" clId="{FD2AFB32-5638-4DE0-9022-AF69CFC68F46}" dt="2024-01-22T11:47:19.724" v="564" actId="20577"/>
          <ac:spMkLst>
            <pc:docMk/>
            <pc:sldMk cId="3682341587" sldId="373"/>
            <ac:spMk id="6" creationId="{E3EE92CB-93D4-5864-5170-EED2D0DADF3C}"/>
          </ac:spMkLst>
        </pc:spChg>
      </pc:sldChg>
      <pc:sldChg chg="addSp delSp modSp add mod">
        <pc:chgData name="김주원" userId="50e89f99-2ab9-42fd-b407-8b4a13408e07" providerId="ADAL" clId="{FD2AFB32-5638-4DE0-9022-AF69CFC68F46}" dt="2024-01-24T15:49:50.354" v="1190" actId="113"/>
        <pc:sldMkLst>
          <pc:docMk/>
          <pc:sldMk cId="569961880" sldId="375"/>
        </pc:sldMkLst>
        <pc:spChg chg="del mod">
          <ac:chgData name="김주원" userId="50e89f99-2ab9-42fd-b407-8b4a13408e07" providerId="ADAL" clId="{FD2AFB32-5638-4DE0-9022-AF69CFC68F46}" dt="2024-01-22T11:55:12.732" v="1078" actId="478"/>
          <ac:spMkLst>
            <pc:docMk/>
            <pc:sldMk cId="569961880" sldId="375"/>
            <ac:spMk id="3" creationId="{527A0C6C-4253-7DEC-FE59-711466BB1BF5}"/>
          </ac:spMkLst>
        </pc:spChg>
        <pc:spChg chg="del">
          <ac:chgData name="김주원" userId="50e89f99-2ab9-42fd-b407-8b4a13408e07" providerId="ADAL" clId="{FD2AFB32-5638-4DE0-9022-AF69CFC68F46}" dt="2024-01-22T11:50:06.158" v="659" actId="478"/>
          <ac:spMkLst>
            <pc:docMk/>
            <pc:sldMk cId="569961880" sldId="375"/>
            <ac:spMk id="6" creationId="{E3EE92CB-93D4-5864-5170-EED2D0DADF3C}"/>
          </ac:spMkLst>
        </pc:spChg>
        <pc:spChg chg="mod">
          <ac:chgData name="김주원" userId="50e89f99-2ab9-42fd-b407-8b4a13408e07" providerId="ADAL" clId="{FD2AFB32-5638-4DE0-9022-AF69CFC68F46}" dt="2024-01-22T11:55:08.159" v="1076" actId="20577"/>
          <ac:spMkLst>
            <pc:docMk/>
            <pc:sldMk cId="569961880" sldId="375"/>
            <ac:spMk id="7" creationId="{C6973D1A-B14D-A4E4-0DBF-3163EA3C117F}"/>
          </ac:spMkLst>
        </pc:spChg>
        <pc:spChg chg="mod">
          <ac:chgData name="김주원" userId="50e89f99-2ab9-42fd-b407-8b4a13408e07" providerId="ADAL" clId="{FD2AFB32-5638-4DE0-9022-AF69CFC68F46}" dt="2024-01-24T15:49:50.354" v="1190" actId="113"/>
          <ac:spMkLst>
            <pc:docMk/>
            <pc:sldMk cId="569961880" sldId="375"/>
            <ac:spMk id="8" creationId="{47C6759C-D439-4492-8761-B3C02BCE071D}"/>
          </ac:spMkLst>
        </pc:spChg>
        <pc:spChg chg="add mod">
          <ac:chgData name="김주원" userId="50e89f99-2ab9-42fd-b407-8b4a13408e07" providerId="ADAL" clId="{FD2AFB32-5638-4DE0-9022-AF69CFC68F46}" dt="2024-01-22T11:55:23.207" v="1080" actId="1076"/>
          <ac:spMkLst>
            <pc:docMk/>
            <pc:sldMk cId="569961880" sldId="375"/>
            <ac:spMk id="9" creationId="{21EBBE9E-9CAD-2D1C-6898-0CDDEAA8117F}"/>
          </ac:spMkLst>
        </pc:spChg>
        <pc:spChg chg="add mod">
          <ac:chgData name="김주원" userId="50e89f99-2ab9-42fd-b407-8b4a13408e07" providerId="ADAL" clId="{FD2AFB32-5638-4DE0-9022-AF69CFC68F46}" dt="2024-01-22T11:55:31.406" v="1081" actId="1076"/>
          <ac:spMkLst>
            <pc:docMk/>
            <pc:sldMk cId="569961880" sldId="375"/>
            <ac:spMk id="10" creationId="{6F66357C-EE2E-72B7-B264-5CD35B0A1667}"/>
          </ac:spMkLst>
        </pc:spChg>
        <pc:picChg chg="add mod">
          <ac:chgData name="김주원" userId="50e89f99-2ab9-42fd-b407-8b4a13408e07" providerId="ADAL" clId="{FD2AFB32-5638-4DE0-9022-AF69CFC68F46}" dt="2024-01-22T11:55:23.207" v="1080" actId="1076"/>
          <ac:picMkLst>
            <pc:docMk/>
            <pc:sldMk cId="569961880" sldId="375"/>
            <ac:picMk id="1026" creationId="{5381DD8F-AE9E-93C7-B909-BBD6EB72A28A}"/>
          </ac:picMkLst>
        </pc:picChg>
        <pc:picChg chg="add mod">
          <ac:chgData name="김주원" userId="50e89f99-2ab9-42fd-b407-8b4a13408e07" providerId="ADAL" clId="{FD2AFB32-5638-4DE0-9022-AF69CFC68F46}" dt="2024-01-22T11:55:31.406" v="1081" actId="1076"/>
          <ac:picMkLst>
            <pc:docMk/>
            <pc:sldMk cId="569961880" sldId="375"/>
            <ac:picMk id="1028" creationId="{2D7A153C-97F6-24DC-BD8C-E399CC13779C}"/>
          </ac:picMkLst>
        </pc:picChg>
        <pc:picChg chg="del">
          <ac:chgData name="김주원" userId="50e89f99-2ab9-42fd-b407-8b4a13408e07" providerId="ADAL" clId="{FD2AFB32-5638-4DE0-9022-AF69CFC68F46}" dt="2024-01-22T11:50:13.517" v="660" actId="478"/>
          <ac:picMkLst>
            <pc:docMk/>
            <pc:sldMk cId="569961880" sldId="375"/>
            <ac:picMk id="13316" creationId="{DF88AD7C-01A8-335A-6C66-A4E57407060D}"/>
          </ac:picMkLst>
        </pc:picChg>
        <pc:picChg chg="del mod">
          <ac:chgData name="김주원" userId="50e89f99-2ab9-42fd-b407-8b4a13408e07" providerId="ADAL" clId="{FD2AFB32-5638-4DE0-9022-AF69CFC68F46}" dt="2024-01-22T11:50:18.026" v="664" actId="478"/>
          <ac:picMkLst>
            <pc:docMk/>
            <pc:sldMk cId="569961880" sldId="375"/>
            <ac:picMk id="13318" creationId="{50D76E32-DF73-ED5F-3869-DC1B2BBA7B5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94088-395E-426C-8A76-A620CEAE2883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3EEEC-E054-48A8-9E61-CCE988BF4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78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045" y="1737360"/>
            <a:ext cx="6149340" cy="1324433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6557"/>
            <a:ext cx="6858000" cy="543004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0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E5FE-9AD7-4419-9C8E-B89E94B5F63E}" type="datetime1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90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8537-8CAA-4A93-B1BC-6DC8111D462B}" type="datetime1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83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E90ADE01-3ECD-43DE-AE59-60B3C3CDF95B}"/>
              </a:ext>
            </a:extLst>
          </p:cNvPr>
          <p:cNvSpPr/>
          <p:nvPr userDrawn="1"/>
        </p:nvSpPr>
        <p:spPr>
          <a:xfrm>
            <a:off x="0" y="95179"/>
            <a:ext cx="7559040" cy="605838"/>
          </a:xfrm>
          <a:custGeom>
            <a:avLst/>
            <a:gdLst>
              <a:gd name="connsiteX0" fmla="*/ 6071616 w 6571488"/>
              <a:gd name="connsiteY0" fmla="*/ 0 h 515007"/>
              <a:gd name="connsiteX1" fmla="*/ 6571488 w 6571488"/>
              <a:gd name="connsiteY1" fmla="*/ 0 h 515007"/>
              <a:gd name="connsiteX2" fmla="*/ 6071616 w 6571488"/>
              <a:gd name="connsiteY2" fmla="*/ 515006 h 515007"/>
              <a:gd name="connsiteX3" fmla="*/ 6071616 w 6571488"/>
              <a:gd name="connsiteY3" fmla="*/ 515007 h 515007"/>
              <a:gd name="connsiteX4" fmla="*/ 0 w 6571488"/>
              <a:gd name="connsiteY4" fmla="*/ 515007 h 515007"/>
              <a:gd name="connsiteX5" fmla="*/ 0 w 6571488"/>
              <a:gd name="connsiteY5" fmla="*/ 0 h 515007"/>
              <a:gd name="connsiteX6" fmla="*/ 6071616 w 6571488"/>
              <a:gd name="connsiteY6" fmla="*/ 0 h 51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71488" h="515007">
                <a:moveTo>
                  <a:pt x="6071616" y="0"/>
                </a:moveTo>
                <a:lnTo>
                  <a:pt x="6571488" y="0"/>
                </a:lnTo>
                <a:lnTo>
                  <a:pt x="6071616" y="515006"/>
                </a:lnTo>
                <a:lnTo>
                  <a:pt x="6071616" y="515007"/>
                </a:lnTo>
                <a:lnTo>
                  <a:pt x="0" y="515007"/>
                </a:lnTo>
                <a:lnTo>
                  <a:pt x="0" y="0"/>
                </a:lnTo>
                <a:lnTo>
                  <a:pt x="607161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bg2">
                  <a:lumMod val="50000"/>
                </a:schemeClr>
              </a:gs>
            </a:gsLst>
            <a:lin ang="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472"/>
            <a:ext cx="6115050" cy="431251"/>
          </a:xfrm>
        </p:spPr>
        <p:txBody>
          <a:bodyPr/>
          <a:lstStyle>
            <a:lvl1pPr>
              <a:defRPr kern="1000" spc="-4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kern="1000" baseline="0"/>
            </a:lvl1pPr>
            <a:lvl2pPr>
              <a:defRPr kern="1000" baseline="0"/>
            </a:lvl2pPr>
            <a:lvl3pPr>
              <a:defRPr kern="1000" baseline="0"/>
            </a:lvl3pPr>
            <a:lvl4pPr>
              <a:defRPr kern="1000" baseline="0"/>
            </a:lvl4pPr>
            <a:lvl5pPr>
              <a:defRPr kern="1000" baseline="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D9E65BE-A62C-4614-945C-476206DE6A36}" type="datetime1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54B99E1-C9DF-466B-BA1D-8AC59FDBB47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C1D039-CD29-4997-91B5-AF40EC597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t="15707" r="15453" b="15538"/>
          <a:stretch/>
        </p:blipFill>
        <p:spPr>
          <a:xfrm>
            <a:off x="8155686" y="95179"/>
            <a:ext cx="664464" cy="65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65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F19A-2EC4-4A73-9203-E1C8B44D528D}" type="datetime1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0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9988-8BE4-4EAB-8462-F2455D191279}" type="datetime1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88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4107-B661-47CB-8686-20B6EAC3031F}" type="datetime1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7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A1E5-D725-4301-B8E3-4649EDE1033C}" type="datetime1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7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D7-264A-4F13-93B5-E3A31E777A42}" type="datetime1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1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AEB1-40F7-48EE-88B3-0D74AB5CEA7C}" type="datetime1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8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5C2B-9CB0-48AE-B213-9943BA0CDBA2}" type="datetime1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/>
          <a:p>
            <a:fld id="{E54B99E1-C9DF-466B-BA1D-8AC59FDBB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7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49" y="958521"/>
            <a:ext cx="8496301" cy="5276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471A1093-E17A-420B-A73F-686096EAF651}" type="datetime1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E54B99E1-C9DF-466B-BA1D-8AC59FDBB47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1088"/>
            <a:ext cx="6115050" cy="431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9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1400" kern="1200" spc="-4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200" kern="1200" spc="-4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000" kern="1200" spc="-4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justkukaro/220548164184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1737360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트리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4DF1DE-8639-41C8-80E8-B20BE0145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556556"/>
            <a:ext cx="6858000" cy="1099527"/>
          </a:xfrm>
        </p:spPr>
        <p:txBody>
          <a:bodyPr>
            <a:normAutofit/>
          </a:bodyPr>
          <a:lstStyle/>
          <a:p>
            <a:r>
              <a:rPr lang="ko-KR" altLang="en-US" i="1" dirty="0"/>
              <a:t>김주원</a:t>
            </a:r>
            <a:r>
              <a:rPr lang="en-US" altLang="ko-KR" i="1" dirty="0"/>
              <a:t>, </a:t>
            </a:r>
            <a:r>
              <a:rPr lang="ko-KR" altLang="en-US" i="1" dirty="0" err="1"/>
              <a:t>조경호</a:t>
            </a:r>
            <a:endParaRPr lang="en-US" altLang="ko-KR" i="1" dirty="0"/>
          </a:p>
          <a:p>
            <a:r>
              <a:rPr lang="en-US" altLang="ko-KR" i="1" dirty="0"/>
              <a:t>2024/1/25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062394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트리 표현 방법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9AF981C-29F9-8B85-C92C-C71094911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791" y="2316574"/>
            <a:ext cx="6110414" cy="13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1BA4FF-2C57-700C-6801-7291C1B9F25E}"/>
              </a:ext>
            </a:extLst>
          </p:cNvPr>
          <p:cNvSpPr txBox="1"/>
          <p:nvPr/>
        </p:nvSpPr>
        <p:spPr>
          <a:xfrm>
            <a:off x="250096" y="1230392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중첩된 괄호 표현법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같은 레벨의 노드들을 괄호로 묶어 표현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읽기 어렵지만 트리를 하나의 공식처럼 표현할 수 있다</a:t>
            </a:r>
            <a:endParaRPr lang="en-US" altLang="ko-KR" sz="1200" spc="-5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B3F2B3F-8596-EF85-C390-EE877FC60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877" y="4554538"/>
            <a:ext cx="5844241" cy="178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56515B-DA11-0FAD-F19C-5DB828B4067C}"/>
              </a:ext>
            </a:extLst>
          </p:cNvPr>
          <p:cNvSpPr txBox="1"/>
          <p:nvPr/>
        </p:nvSpPr>
        <p:spPr>
          <a:xfrm>
            <a:off x="250096" y="3897755"/>
            <a:ext cx="8643801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중첩된 집합 표현법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트리가 하위 트리의 집합임을 잘 나타냄</a:t>
            </a:r>
            <a:endParaRPr lang="en-US" altLang="ko-KR" sz="1200" spc="-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D66FFD-3B0D-8238-5130-0830B1230125}"/>
              </a:ext>
            </a:extLst>
          </p:cNvPr>
          <p:cNvSpPr txBox="1"/>
          <p:nvPr/>
        </p:nvSpPr>
        <p:spPr>
          <a:xfrm>
            <a:off x="4913453" y="2785881"/>
            <a:ext cx="369811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(A</a:t>
            </a:r>
            <a:r>
              <a:rPr lang="en-US" altLang="ko-KR" sz="2000" b="1" dirty="0">
                <a:solidFill>
                  <a:srgbClr val="FF7F0D"/>
                </a:solidFill>
              </a:rPr>
              <a:t>(B</a:t>
            </a:r>
            <a:r>
              <a:rPr lang="en-US" altLang="ko-KR" sz="2000" b="1" dirty="0">
                <a:solidFill>
                  <a:srgbClr val="00B050"/>
                </a:solidFill>
              </a:rPr>
              <a:t>(C(D</a:t>
            </a:r>
            <a:r>
              <a:rPr lang="en-US" altLang="ko-KR" sz="2000" b="1" dirty="0">
                <a:solidFill>
                  <a:srgbClr val="0000FF"/>
                </a:solidFill>
              </a:rPr>
              <a:t>(E)(F)</a:t>
            </a:r>
            <a:r>
              <a:rPr lang="en-US" altLang="ko-KR" sz="2000" b="1" dirty="0">
                <a:solidFill>
                  <a:srgbClr val="00B050"/>
                </a:solidFill>
              </a:rPr>
              <a:t>)</a:t>
            </a:r>
            <a:r>
              <a:rPr lang="en-US" altLang="ko-KR" sz="2000" b="1" dirty="0">
                <a:solidFill>
                  <a:srgbClr val="FF7F0D"/>
                </a:solidFill>
              </a:rPr>
              <a:t>)(G</a:t>
            </a:r>
            <a:r>
              <a:rPr lang="en-US" altLang="ko-KR" sz="2000" b="1" dirty="0">
                <a:solidFill>
                  <a:srgbClr val="00B050"/>
                </a:solidFill>
              </a:rPr>
              <a:t>(H)</a:t>
            </a:r>
            <a:r>
              <a:rPr lang="en-US" altLang="ko-KR" sz="2000" b="1" dirty="0">
                <a:solidFill>
                  <a:srgbClr val="FF7F0D"/>
                </a:solidFill>
              </a:rPr>
              <a:t>)(I</a:t>
            </a:r>
            <a:r>
              <a:rPr lang="en-US" altLang="ko-KR" sz="2000" b="1" dirty="0">
                <a:solidFill>
                  <a:srgbClr val="00B050"/>
                </a:solidFill>
              </a:rPr>
              <a:t>(J</a:t>
            </a:r>
            <a:r>
              <a:rPr lang="en-US" altLang="ko-KR" sz="2000" b="1" dirty="0">
                <a:solidFill>
                  <a:srgbClr val="0000FF"/>
                </a:solidFill>
              </a:rPr>
              <a:t>(K)</a:t>
            </a:r>
            <a:r>
              <a:rPr lang="en-US" altLang="ko-KR" sz="2000" b="1" dirty="0">
                <a:solidFill>
                  <a:srgbClr val="00B050"/>
                </a:solidFill>
              </a:rPr>
              <a:t>)</a:t>
            </a:r>
            <a:r>
              <a:rPr lang="en-US" altLang="ko-KR" sz="2000" b="1" dirty="0">
                <a:solidFill>
                  <a:srgbClr val="FF7F0D"/>
                </a:solidFill>
              </a:rPr>
              <a:t>)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64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트리 표현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들여쓰기 표현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자료의 계층적 특징 잘 나타냄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ex) </a:t>
            </a:r>
            <a:r>
              <a:rPr lang="ko-KR" altLang="en-US" sz="1200" spc="-50" dirty="0"/>
              <a:t>윈도우 탐색기 폴더 트리</a:t>
            </a:r>
            <a:endParaRPr lang="en-US" altLang="ko-KR" sz="1200" spc="-50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C1F1E890-8E00-7B3E-5605-37C4E72B4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56" y="2906402"/>
            <a:ext cx="5880944" cy="229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3BB43C-60BA-95E7-E7A4-4808776FC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02" y="2160407"/>
            <a:ext cx="2384489" cy="35879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6C1DD4-60EF-270C-A30E-8C823F1716DE}"/>
              </a:ext>
            </a:extLst>
          </p:cNvPr>
          <p:cNvSpPr txBox="1"/>
          <p:nvPr/>
        </p:nvSpPr>
        <p:spPr>
          <a:xfrm>
            <a:off x="6459350" y="5748388"/>
            <a:ext cx="2397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윈도우 탐색기 폴더</a:t>
            </a:r>
          </a:p>
        </p:txBody>
      </p:sp>
    </p:spTree>
    <p:extLst>
      <p:ext uri="{BB962C8B-B14F-4D97-AF65-F5344CB8AC3E}">
        <p14:creationId xmlns:p14="http://schemas.microsoft.com/office/powerpoint/2010/main" val="2686016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노드 표현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764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400" b="1" spc="-50" dirty="0">
                <a:solidFill>
                  <a:srgbClr val="17406D"/>
                </a:solidFill>
              </a:rPr>
              <a:t>N-</a:t>
            </a:r>
            <a:r>
              <a:rPr lang="ko-KR" altLang="en-US" sz="1400" b="1" spc="-50" dirty="0">
                <a:solidFill>
                  <a:srgbClr val="17406D"/>
                </a:solidFill>
              </a:rPr>
              <a:t>링크 표현법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노드의 차수</a:t>
            </a:r>
            <a:r>
              <a:rPr lang="en-US" altLang="ko-KR" sz="1200" spc="-50" dirty="0"/>
              <a:t>(</a:t>
            </a:r>
            <a:r>
              <a:rPr lang="ko-KR" altLang="en-US" sz="1200" spc="-50" dirty="0"/>
              <a:t>자식 노드 수</a:t>
            </a:r>
            <a:r>
              <a:rPr lang="en-US" altLang="ko-KR" sz="1200" spc="-50" dirty="0"/>
              <a:t>)</a:t>
            </a:r>
            <a:r>
              <a:rPr lang="ko-KR" altLang="en-US" sz="1200" spc="-50" dirty="0"/>
              <a:t>만큼 </a:t>
            </a:r>
            <a:r>
              <a:rPr lang="ko-KR" altLang="en-US" sz="1200" b="1" spc="-50" dirty="0">
                <a:solidFill>
                  <a:srgbClr val="C00000"/>
                </a:solidFill>
              </a:rPr>
              <a:t>링크</a:t>
            </a:r>
            <a:r>
              <a:rPr lang="ko-KR" altLang="en-US" sz="1200" spc="-50" dirty="0"/>
              <a:t>를 가짐 </a:t>
            </a:r>
            <a:r>
              <a:rPr lang="en-US" altLang="ko-KR" sz="1200" spc="-50" dirty="0"/>
              <a:t>: </a:t>
            </a:r>
            <a:r>
              <a:rPr lang="ko-KR" altLang="en-US" sz="1200" spc="-50" dirty="0"/>
              <a:t>자식 노드 </a:t>
            </a:r>
            <a:r>
              <a:rPr lang="en-US" altLang="ko-KR" sz="1200" spc="-50" dirty="0"/>
              <a:t>N</a:t>
            </a:r>
            <a:r>
              <a:rPr lang="ko-KR" altLang="en-US" sz="1200" spc="-50" dirty="0"/>
              <a:t>개</a:t>
            </a:r>
            <a:r>
              <a:rPr lang="en-US" altLang="ko-KR" sz="1200" spc="-50" dirty="0"/>
              <a:t> -&gt; </a:t>
            </a:r>
            <a:r>
              <a:rPr lang="ko-KR" altLang="en-US" sz="1200" spc="-50" dirty="0"/>
              <a:t>링크 </a:t>
            </a:r>
            <a:r>
              <a:rPr lang="en-US" altLang="ko-KR" sz="1200" spc="-50" dirty="0"/>
              <a:t>N</a:t>
            </a:r>
            <a:r>
              <a:rPr lang="ko-KR" altLang="en-US" sz="1200" spc="-50" dirty="0"/>
              <a:t>개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링크들은 각각 자식 노드를 가리킴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장점 </a:t>
            </a:r>
            <a:r>
              <a:rPr lang="en-US" altLang="ko-KR" sz="1200" spc="-50" dirty="0"/>
              <a:t>: </a:t>
            </a:r>
            <a:r>
              <a:rPr lang="ko-KR" altLang="en-US" sz="1200" spc="-50" dirty="0"/>
              <a:t>트리 구조를 직관적으로 표현 </a:t>
            </a:r>
            <a:r>
              <a:rPr lang="en-US" altLang="ko-KR" sz="1200" spc="-50" dirty="0"/>
              <a:t>/ </a:t>
            </a:r>
            <a:r>
              <a:rPr lang="ko-KR" altLang="en-US" sz="1200" spc="-50" dirty="0"/>
              <a:t>각 노드에서 자식들의 정보에 바로 접근할 수 있다</a:t>
            </a:r>
            <a:r>
              <a:rPr lang="en-US" altLang="ko-KR" sz="1200" spc="-50" dirty="0"/>
              <a:t> / </a:t>
            </a:r>
            <a:r>
              <a:rPr lang="ko-KR" altLang="en-US" sz="1200" spc="-50" dirty="0"/>
              <a:t>시간 복잡도가 좋다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단점 </a:t>
            </a:r>
            <a:r>
              <a:rPr lang="en-US" altLang="ko-KR" sz="1200" spc="-50" dirty="0"/>
              <a:t>: </a:t>
            </a:r>
            <a:r>
              <a:rPr lang="ko-KR" altLang="en-US" sz="1200" spc="-50" dirty="0"/>
              <a:t>노드마다 차수</a:t>
            </a:r>
            <a:r>
              <a:rPr lang="en-US" altLang="ko-KR" sz="1200" spc="-50" dirty="0"/>
              <a:t>(</a:t>
            </a:r>
            <a:r>
              <a:rPr lang="ko-KR" altLang="en-US" sz="1200" spc="-50" dirty="0"/>
              <a:t>자식 노드 수</a:t>
            </a:r>
            <a:r>
              <a:rPr lang="en-US" altLang="ko-KR" sz="1200" spc="-50" dirty="0"/>
              <a:t>)</a:t>
            </a:r>
            <a:r>
              <a:rPr lang="ko-KR" altLang="en-US" sz="1200" spc="-50" dirty="0"/>
              <a:t>가 다른 트리에는 적용하기 힘들다</a:t>
            </a:r>
            <a:endParaRPr lang="en-US" altLang="ko-KR" sz="12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200" spc="-50" dirty="0"/>
              <a:t>	</a:t>
            </a:r>
            <a:r>
              <a:rPr lang="ko-KR" altLang="en-US" sz="1200" spc="-50" dirty="0"/>
              <a:t>차수가 다르면 메모리를 동적 할당 </a:t>
            </a:r>
            <a:r>
              <a:rPr lang="en-US" altLang="ko-KR" sz="1200" spc="-50" dirty="0"/>
              <a:t>-&gt; </a:t>
            </a:r>
            <a:r>
              <a:rPr lang="ko-KR" altLang="en-US" sz="1200" spc="-50" dirty="0"/>
              <a:t>데이터를 추가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검색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삭제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변경하는 함수들 필요 </a:t>
            </a:r>
            <a:r>
              <a:rPr lang="en-US" altLang="ko-KR" sz="1200" spc="-50" dirty="0"/>
              <a:t>-&gt; </a:t>
            </a:r>
            <a:r>
              <a:rPr lang="ko-KR" altLang="en-US" sz="1200" spc="-50" dirty="0"/>
              <a:t>구현 복잡함</a:t>
            </a:r>
            <a:endParaRPr lang="en-US" altLang="ko-KR" sz="1200" spc="-5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61D1121-5AA9-C162-0601-733C0BACF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193" y="4111428"/>
            <a:ext cx="1523887" cy="85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3D809A06-4D98-2379-AC43-8CD7AEEDB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928" y="3637776"/>
            <a:ext cx="41433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BA92A9-94DB-28D8-B1D4-DD2C8FC85A2E}"/>
              </a:ext>
            </a:extLst>
          </p:cNvPr>
          <p:cNvSpPr txBox="1"/>
          <p:nvPr/>
        </p:nvSpPr>
        <p:spPr>
          <a:xfrm>
            <a:off x="896841" y="5060725"/>
            <a:ext cx="208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링크 노드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427D99-A403-699F-9F89-96E6CC4C2111}"/>
              </a:ext>
            </a:extLst>
          </p:cNvPr>
          <p:cNvSpPr txBox="1"/>
          <p:nvPr/>
        </p:nvSpPr>
        <p:spPr>
          <a:xfrm>
            <a:off x="4782320" y="5545633"/>
            <a:ext cx="208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N-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링크 트리</a:t>
            </a:r>
          </a:p>
        </p:txBody>
      </p:sp>
    </p:spTree>
    <p:extLst>
      <p:ext uri="{BB962C8B-B14F-4D97-AF65-F5344CB8AC3E}">
        <p14:creationId xmlns:p14="http://schemas.microsoft.com/office/powerpoint/2010/main" val="2043998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노드 표현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48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왼쪽 자식</a:t>
            </a:r>
            <a:r>
              <a:rPr lang="en-US" altLang="ko-KR" sz="1400" b="1" spc="-50" dirty="0">
                <a:solidFill>
                  <a:srgbClr val="17406D"/>
                </a:solidFill>
              </a:rPr>
              <a:t>-</a:t>
            </a:r>
            <a:r>
              <a:rPr lang="ko-KR" altLang="en-US" sz="1400" b="1" spc="-50" dirty="0">
                <a:solidFill>
                  <a:srgbClr val="17406D"/>
                </a:solidFill>
              </a:rPr>
              <a:t>오른쪽 형제 표현법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노드가 왼쪽 자식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오른쪽 형제에 대한 포인터를 갖도록 구성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N</a:t>
            </a:r>
            <a:r>
              <a:rPr lang="ko-KR" altLang="en-US" sz="1200" spc="-50" dirty="0"/>
              <a:t>개 차수</a:t>
            </a:r>
            <a:r>
              <a:rPr lang="en-US" altLang="ko-KR" sz="1200" spc="-50" dirty="0"/>
              <a:t>(</a:t>
            </a:r>
            <a:r>
              <a:rPr lang="ko-KR" altLang="en-US" sz="1200" spc="-50" dirty="0"/>
              <a:t>자식 노드 수</a:t>
            </a:r>
            <a:r>
              <a:rPr lang="en-US" altLang="ko-KR" sz="1200" spc="-50" dirty="0"/>
              <a:t>)</a:t>
            </a:r>
            <a:r>
              <a:rPr lang="ko-KR" altLang="en-US" sz="1200" spc="-50" dirty="0"/>
              <a:t>를 가진 노드를 </a:t>
            </a:r>
            <a:r>
              <a:rPr lang="en-US" altLang="ko-KR" sz="1200" b="1" spc="-50" dirty="0">
                <a:solidFill>
                  <a:srgbClr val="0000FF"/>
                </a:solidFill>
              </a:rPr>
              <a:t>2</a:t>
            </a:r>
            <a:r>
              <a:rPr lang="ko-KR" altLang="en-US" sz="1200" b="1" spc="-50" dirty="0">
                <a:solidFill>
                  <a:srgbClr val="0000FF"/>
                </a:solidFill>
              </a:rPr>
              <a:t>개의 포인터</a:t>
            </a:r>
            <a:r>
              <a:rPr lang="en-US" altLang="ko-KR" sz="1200" b="1" spc="-50" dirty="0">
                <a:solidFill>
                  <a:srgbClr val="0000FF"/>
                </a:solidFill>
              </a:rPr>
              <a:t>(</a:t>
            </a:r>
            <a:r>
              <a:rPr lang="ko-KR" altLang="en-US" sz="1200" b="1" spc="-50" dirty="0">
                <a:solidFill>
                  <a:srgbClr val="0000FF"/>
                </a:solidFill>
              </a:rPr>
              <a:t>왼쪽 자식 포인터</a:t>
            </a:r>
            <a:r>
              <a:rPr lang="en-US" altLang="ko-KR" sz="1200" b="1" spc="-50" dirty="0">
                <a:solidFill>
                  <a:srgbClr val="0000FF"/>
                </a:solidFill>
              </a:rPr>
              <a:t>, </a:t>
            </a:r>
            <a:r>
              <a:rPr lang="ko-KR" altLang="en-US" sz="1200" b="1" spc="-50" dirty="0">
                <a:solidFill>
                  <a:srgbClr val="0000FF"/>
                </a:solidFill>
              </a:rPr>
              <a:t>오른쪽 형제 포인터</a:t>
            </a:r>
            <a:r>
              <a:rPr lang="en-US" altLang="ko-KR" sz="1200" b="1" spc="-50" dirty="0">
                <a:solidFill>
                  <a:srgbClr val="0000FF"/>
                </a:solidFill>
              </a:rPr>
              <a:t>)</a:t>
            </a:r>
            <a:r>
              <a:rPr lang="ko-KR" altLang="en-US" sz="1200" spc="-50" dirty="0"/>
              <a:t>만으로 표현 가능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장점 </a:t>
            </a:r>
            <a:r>
              <a:rPr lang="en-US" altLang="ko-KR" sz="1200" spc="-50" dirty="0"/>
              <a:t>:</a:t>
            </a:r>
            <a:r>
              <a:rPr lang="ko-KR" altLang="en-US" sz="1200" spc="-50" dirty="0"/>
              <a:t> 구현이 쉽다</a:t>
            </a:r>
            <a:r>
              <a:rPr lang="en-US" altLang="ko-KR" sz="1200" spc="-50" dirty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단점 </a:t>
            </a:r>
            <a:r>
              <a:rPr lang="en-US" altLang="ko-KR" sz="1200" spc="-50" dirty="0"/>
              <a:t>: </a:t>
            </a:r>
            <a:r>
              <a:rPr lang="ko-KR" altLang="en-US" sz="1200" spc="-50" dirty="0"/>
              <a:t>덜 직관적이다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부모 노드에서 자식 노드에 한번에 접근할 수 없다</a:t>
            </a:r>
            <a:r>
              <a:rPr lang="en-US" altLang="ko-KR" sz="1200" spc="-5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BA92A9-94DB-28D8-B1D4-DD2C8FC85A2E}"/>
              </a:ext>
            </a:extLst>
          </p:cNvPr>
          <p:cNvSpPr txBox="1"/>
          <p:nvPr/>
        </p:nvSpPr>
        <p:spPr>
          <a:xfrm>
            <a:off x="541429" y="5355836"/>
            <a:ext cx="1934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왼쪽 자식</a:t>
            </a:r>
            <a:r>
              <a:rPr lang="en-US" altLang="ko-KR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오른쪽 형제 노드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427D99-A403-699F-9F89-96E6CC4C2111}"/>
              </a:ext>
            </a:extLst>
          </p:cNvPr>
          <p:cNvSpPr txBox="1"/>
          <p:nvPr/>
        </p:nvSpPr>
        <p:spPr>
          <a:xfrm>
            <a:off x="4646805" y="6014048"/>
            <a:ext cx="2352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왼쪽 자식</a:t>
            </a:r>
            <a:r>
              <a:rPr lang="en-US" altLang="ko-KR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오른쪽 형제 트리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1D28EE9-100F-8403-2762-C84723FD3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83" y="4259595"/>
            <a:ext cx="178117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7B89F438-9339-577E-3F45-97E2B50A3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737" y="3120113"/>
            <a:ext cx="6162646" cy="268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272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트리의 기본 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 선언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왼쪽 자식</a:t>
            </a:r>
            <a:r>
              <a:rPr lang="en-US" altLang="ko-KR" sz="1200" spc="-50" dirty="0"/>
              <a:t>-</a:t>
            </a:r>
            <a:r>
              <a:rPr lang="ko-KR" altLang="en-US" sz="1200" spc="-50" dirty="0"/>
              <a:t>오른쪽 형제 표현법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Data, 2</a:t>
            </a:r>
            <a:r>
              <a:rPr lang="ko-KR" altLang="en-US" sz="1200" spc="-50" dirty="0"/>
              <a:t>개의 포인터로 구성</a:t>
            </a:r>
            <a:endParaRPr lang="en-US" altLang="ko-KR" sz="1200" spc="-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23D682-1E2F-F4B9-3D76-12D0A941F2EE}"/>
              </a:ext>
            </a:extLst>
          </p:cNvPr>
          <p:cNvSpPr txBox="1"/>
          <p:nvPr/>
        </p:nvSpPr>
        <p:spPr>
          <a:xfrm>
            <a:off x="3638896" y="2784947"/>
            <a:ext cx="4952308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tagLCRSNode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tagLCRSNode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LeftChild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tagLCRSNode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RightSibling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LCRSNode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ko-KR" alt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B6E8997-E979-01A2-BDD7-06BB3B24C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87" y="3425686"/>
            <a:ext cx="2328621" cy="127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F04DDE-EF91-5B8C-F73D-F287229A74DB}"/>
              </a:ext>
            </a:extLst>
          </p:cNvPr>
          <p:cNvSpPr txBox="1"/>
          <p:nvPr/>
        </p:nvSpPr>
        <p:spPr>
          <a:xfrm>
            <a:off x="4714906" y="5359278"/>
            <a:ext cx="2800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왼쪽 자식</a:t>
            </a:r>
            <a:r>
              <a:rPr lang="en-US" altLang="ko-KR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오른쪽 형제 노드 표현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CC5947-AB1A-3EF9-79BD-ED1FD58E60D5}"/>
              </a:ext>
            </a:extLst>
          </p:cNvPr>
          <p:cNvSpPr txBox="1"/>
          <p:nvPr/>
        </p:nvSpPr>
        <p:spPr>
          <a:xfrm>
            <a:off x="659856" y="4806401"/>
            <a:ext cx="1934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노드</a:t>
            </a:r>
          </a:p>
        </p:txBody>
      </p:sp>
    </p:spTree>
    <p:extLst>
      <p:ext uri="{BB962C8B-B14F-4D97-AF65-F5344CB8AC3E}">
        <p14:creationId xmlns:p14="http://schemas.microsoft.com/office/powerpoint/2010/main" val="3242915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트리의 기본 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 생성</a:t>
            </a:r>
            <a:r>
              <a:rPr lang="en-US" altLang="ko-KR" sz="1400" b="1" spc="-50" dirty="0">
                <a:solidFill>
                  <a:srgbClr val="17406D"/>
                </a:solidFill>
              </a:rPr>
              <a:t>/</a:t>
            </a:r>
            <a:r>
              <a:rPr lang="ko-KR" altLang="en-US" sz="1400" b="1" spc="-50" dirty="0">
                <a:solidFill>
                  <a:srgbClr val="17406D"/>
                </a:solidFill>
              </a:rPr>
              <a:t>소멸</a:t>
            </a:r>
            <a:endParaRPr lang="en-US" altLang="ko-KR" sz="1400" b="1" spc="-50" dirty="0">
              <a:solidFill>
                <a:srgbClr val="17406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0737AD-9C1C-C58C-B575-B7CC9B3BED9C}"/>
              </a:ext>
            </a:extLst>
          </p:cNvPr>
          <p:cNvSpPr txBox="1"/>
          <p:nvPr/>
        </p:nvSpPr>
        <p:spPr>
          <a:xfrm>
            <a:off x="992370" y="1702892"/>
            <a:ext cx="6693304" cy="30931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LCRSNode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sz="1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LCRS_CreateNode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NewData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노드 크기만큼 메모리 동적 할당</a:t>
            </a:r>
            <a:endParaRPr lang="ko-KR" altLang="en-US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LCRSNode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sz="1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LCRSNode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altLang="ko-KR" sz="1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LCRSNode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);</a:t>
            </a:r>
          </a:p>
          <a:p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포인터 초기화</a:t>
            </a:r>
            <a:endParaRPr lang="ko-KR" altLang="en-US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LeftChild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= </a:t>
            </a:r>
            <a:r>
              <a:rPr lang="en-US" altLang="ko-KR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RightSibling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//Data </a:t>
            </a:r>
            <a:r>
              <a:rPr lang="ko-KR" altLang="en-US" sz="1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저장</a:t>
            </a:r>
            <a:endParaRPr lang="ko-KR" altLang="en-US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NewData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5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노드 주소 반환</a:t>
            </a:r>
            <a:endParaRPr lang="ko-KR" altLang="en-US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85872-8135-1B36-6062-D735F5B31612}"/>
              </a:ext>
            </a:extLst>
          </p:cNvPr>
          <p:cNvSpPr txBox="1"/>
          <p:nvPr/>
        </p:nvSpPr>
        <p:spPr>
          <a:xfrm>
            <a:off x="2044708" y="5301053"/>
            <a:ext cx="4588626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LCRS_DestroyNode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LCRSNode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90654E-8417-383A-A9FC-521B5BC20403}"/>
              </a:ext>
            </a:extLst>
          </p:cNvPr>
          <p:cNvSpPr txBox="1"/>
          <p:nvPr/>
        </p:nvSpPr>
        <p:spPr>
          <a:xfrm>
            <a:off x="659727" y="4894661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생성 연산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DC30A2-D118-A5A8-FEC7-9B0C3782A715}"/>
              </a:ext>
            </a:extLst>
          </p:cNvPr>
          <p:cNvSpPr txBox="1"/>
          <p:nvPr/>
        </p:nvSpPr>
        <p:spPr>
          <a:xfrm>
            <a:off x="568286" y="6338986"/>
            <a:ext cx="7358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소멸 연산</a:t>
            </a:r>
          </a:p>
        </p:txBody>
      </p:sp>
    </p:spTree>
    <p:extLst>
      <p:ext uri="{BB962C8B-B14F-4D97-AF65-F5344CB8AC3E}">
        <p14:creationId xmlns:p14="http://schemas.microsoft.com/office/powerpoint/2010/main" val="3456349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트리의 기본 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자식 노드 연결</a:t>
            </a:r>
            <a:endParaRPr lang="en-US" altLang="ko-KR" sz="1400" b="1" spc="-50" dirty="0">
              <a:solidFill>
                <a:srgbClr val="17406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818F2-6DC2-5C06-3337-0A99E0CDD503}"/>
              </a:ext>
            </a:extLst>
          </p:cNvPr>
          <p:cNvSpPr txBox="1"/>
          <p:nvPr/>
        </p:nvSpPr>
        <p:spPr>
          <a:xfrm>
            <a:off x="1295941" y="1721495"/>
            <a:ext cx="6086161" cy="44627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LCRS_AddChildNode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LCRSNode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LCRSNode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자식 노드가 없으면 왼쪽 자식 포인터에 자식 노드 주소 저장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LeftChild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LeftChild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자식 노드가 있다면 가장 오른쪽 자식 노드를 찾아낸 뒤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오른쪽 형제 포인터에 자식 노드 주소 저장*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가장 오른쪽 자식 노드 찾아냄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테일 찾는 과정</a:t>
            </a:r>
            <a:r>
              <a:rPr lang="ko-KR" alt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과 동일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LCRSNode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LeftChild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RightSibling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 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RightSibling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RightSibling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  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341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트리의 기본 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자식 노드 연결</a:t>
            </a:r>
            <a:endParaRPr lang="en-US" altLang="ko-KR" sz="1400" b="1" spc="-50" dirty="0">
              <a:solidFill>
                <a:srgbClr val="17406D"/>
              </a:solidFill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3069742-8195-4A6D-9FCC-8FABA97CB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722" y="1817196"/>
            <a:ext cx="6218600" cy="446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EF9C362D-012B-24F8-0DBC-2A16229543A6}"/>
              </a:ext>
            </a:extLst>
          </p:cNvPr>
          <p:cNvSpPr/>
          <p:nvPr/>
        </p:nvSpPr>
        <p:spPr>
          <a:xfrm>
            <a:off x="4468132" y="2967447"/>
            <a:ext cx="623609" cy="34617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4E3E17D-B6A7-531E-6C36-AD8DB81D94B3}"/>
              </a:ext>
            </a:extLst>
          </p:cNvPr>
          <p:cNvSpPr/>
          <p:nvPr/>
        </p:nvSpPr>
        <p:spPr>
          <a:xfrm>
            <a:off x="5594465" y="5079077"/>
            <a:ext cx="1845543" cy="11388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59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트리의 기본 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트리 출력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들여쓰기 형식으로 출력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재귀함수</a:t>
            </a:r>
            <a:r>
              <a:rPr lang="en-US" altLang="ko-KR" sz="1200" spc="-50" dirty="0"/>
              <a:t> : </a:t>
            </a:r>
            <a:r>
              <a:rPr lang="ko-KR" altLang="en-US" sz="1200" spc="-50" dirty="0"/>
              <a:t>하위 트리 출력</a:t>
            </a:r>
            <a:endParaRPr lang="en-US" altLang="ko-KR" sz="1200" spc="-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0B748A-C634-99F5-3CBE-6070EC84F5D3}"/>
              </a:ext>
            </a:extLst>
          </p:cNvPr>
          <p:cNvSpPr txBox="1"/>
          <p:nvPr/>
        </p:nvSpPr>
        <p:spPr>
          <a:xfrm>
            <a:off x="376237" y="2164174"/>
            <a:ext cx="5216236" cy="461664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LCRS_PrintTree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LCRSNode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Depth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들여쓰기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Depth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 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  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공백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칸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Depth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자식 노드 여부 표시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"+--"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노드 데이터 출력</a:t>
            </a:r>
            <a:endParaRPr lang="ko-KR" alt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US" altLang="ko-KR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왼쪽 자식이 있으면 자식에 대해 </a:t>
            </a:r>
            <a:r>
              <a:rPr lang="en-US" altLang="ko-K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PrintTree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LeftChild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LCRS_PrintTree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LeftChild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Depth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오른쪽 형제가 있으면 형제에 대해 </a:t>
            </a:r>
            <a:r>
              <a:rPr lang="en-US" altLang="ko-KR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PrintTree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RightSibling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LCRS_PrintTree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RightSibling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Depth</a:t>
            </a:r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D7706E-9341-2796-331A-8C955883CB4E}"/>
              </a:ext>
            </a:extLst>
          </p:cNvPr>
          <p:cNvSpPr txBox="1"/>
          <p:nvPr/>
        </p:nvSpPr>
        <p:spPr>
          <a:xfrm>
            <a:off x="6730923" y="3249015"/>
            <a:ext cx="138437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sz="2000" dirty="0">
                <a:effectLst/>
                <a:latin typeface="+mj-lt"/>
              </a:rPr>
              <a:t>A</a:t>
            </a:r>
          </a:p>
          <a:p>
            <a:r>
              <a:rPr lang="pt-BR" altLang="ko-KR" sz="2000" dirty="0">
                <a:effectLst/>
                <a:latin typeface="+mj-lt"/>
              </a:rPr>
              <a:t>+--B</a:t>
            </a:r>
          </a:p>
          <a:p>
            <a:r>
              <a:rPr lang="pt-BR" altLang="ko-KR" sz="2000" dirty="0">
                <a:effectLst/>
                <a:latin typeface="+mj-lt"/>
              </a:rPr>
              <a:t>   +--C</a:t>
            </a:r>
          </a:p>
          <a:p>
            <a:r>
              <a:rPr lang="pt-BR" altLang="ko-KR" sz="2000" dirty="0">
                <a:effectLst/>
                <a:latin typeface="+mj-lt"/>
              </a:rPr>
              <a:t>   +--D</a:t>
            </a:r>
          </a:p>
          <a:p>
            <a:r>
              <a:rPr lang="pt-BR" altLang="ko-KR" sz="2000" dirty="0">
                <a:effectLst/>
                <a:latin typeface="+mj-lt"/>
              </a:rPr>
              <a:t>      +--E</a:t>
            </a:r>
          </a:p>
          <a:p>
            <a:r>
              <a:rPr lang="pt-BR" altLang="ko-KR" sz="2000" dirty="0">
                <a:effectLst/>
                <a:latin typeface="+mj-lt"/>
              </a:rPr>
              <a:t>      +--F</a:t>
            </a:r>
          </a:p>
          <a:p>
            <a:r>
              <a:rPr lang="pt-BR" altLang="ko-KR" sz="2000" dirty="0">
                <a:effectLst/>
                <a:latin typeface="+mj-lt"/>
              </a:rPr>
              <a:t>+--G</a:t>
            </a:r>
          </a:p>
          <a:p>
            <a:r>
              <a:rPr lang="pt-BR" altLang="ko-KR" sz="2000" dirty="0">
                <a:effectLst/>
                <a:latin typeface="+mj-lt"/>
              </a:rPr>
              <a:t>   +--H</a:t>
            </a:r>
          </a:p>
          <a:p>
            <a:r>
              <a:rPr lang="pt-BR" altLang="ko-KR" sz="2000" dirty="0">
                <a:effectLst/>
                <a:latin typeface="+mj-lt"/>
              </a:rPr>
              <a:t>+--I</a:t>
            </a:r>
          </a:p>
          <a:p>
            <a:r>
              <a:rPr lang="pt-BR" altLang="ko-KR" sz="2000" dirty="0">
                <a:effectLst/>
                <a:latin typeface="+mj-lt"/>
              </a:rPr>
              <a:t>   +--J</a:t>
            </a:r>
          </a:p>
          <a:p>
            <a:r>
              <a:rPr lang="pt-BR" altLang="ko-KR" sz="2000" dirty="0">
                <a:effectLst/>
                <a:latin typeface="+mj-lt"/>
              </a:rPr>
              <a:t>   +--K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B70878-843F-5530-610F-314199AFEEBE}"/>
              </a:ext>
            </a:extLst>
          </p:cNvPr>
          <p:cNvSpPr txBox="1"/>
          <p:nvPr/>
        </p:nvSpPr>
        <p:spPr>
          <a:xfrm>
            <a:off x="5839001" y="2752770"/>
            <a:ext cx="3024000" cy="338554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LCRS_PrintTree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5578C293-24B2-4550-1499-20A73654A1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02" r="46265" b="5361"/>
          <a:stretch/>
        </p:blipFill>
        <p:spPr bwMode="auto">
          <a:xfrm>
            <a:off x="5881340" y="835794"/>
            <a:ext cx="2996258" cy="172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5BA253-96EC-2FE5-E22B-91AB002A6953}"/>
              </a:ext>
            </a:extLst>
          </p:cNvPr>
          <p:cNvSpPr txBox="1"/>
          <p:nvPr/>
        </p:nvSpPr>
        <p:spPr>
          <a:xfrm>
            <a:off x="6025436" y="2753423"/>
            <a:ext cx="2708065" cy="338554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LCRS_PrintTree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2FEABC-F2F6-11A9-35F0-C6E7BFC38177}"/>
              </a:ext>
            </a:extLst>
          </p:cNvPr>
          <p:cNvSpPr txBox="1"/>
          <p:nvPr/>
        </p:nvSpPr>
        <p:spPr>
          <a:xfrm>
            <a:off x="6025435" y="2752770"/>
            <a:ext cx="2708065" cy="338554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LCRS_PrintTree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5A3752-EC14-9F2C-EE97-7E02B979892B}"/>
              </a:ext>
            </a:extLst>
          </p:cNvPr>
          <p:cNvSpPr txBox="1"/>
          <p:nvPr/>
        </p:nvSpPr>
        <p:spPr>
          <a:xfrm>
            <a:off x="6020603" y="2753097"/>
            <a:ext cx="2708065" cy="338554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LCRS_PrintTree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5CBE3F-4C64-18ED-213D-542EA6C12B69}"/>
              </a:ext>
            </a:extLst>
          </p:cNvPr>
          <p:cNvSpPr txBox="1"/>
          <p:nvPr/>
        </p:nvSpPr>
        <p:spPr>
          <a:xfrm>
            <a:off x="6022369" y="2750585"/>
            <a:ext cx="2708065" cy="338554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LCRS_PrintTree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D0F44D-C49F-284F-0D0A-17B7CD403EE5}"/>
              </a:ext>
            </a:extLst>
          </p:cNvPr>
          <p:cNvSpPr txBox="1"/>
          <p:nvPr/>
        </p:nvSpPr>
        <p:spPr>
          <a:xfrm>
            <a:off x="6013902" y="2761564"/>
            <a:ext cx="2708065" cy="338554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LCRS_PrintTree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1AF676-F451-A721-5385-3CCD96ED2F92}"/>
              </a:ext>
            </a:extLst>
          </p:cNvPr>
          <p:cNvSpPr txBox="1"/>
          <p:nvPr/>
        </p:nvSpPr>
        <p:spPr>
          <a:xfrm>
            <a:off x="6013902" y="2761238"/>
            <a:ext cx="2708065" cy="338554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LCRS_PrintTree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B24B18-1F70-4F07-05EA-B5029E25E3B1}"/>
              </a:ext>
            </a:extLst>
          </p:cNvPr>
          <p:cNvSpPr txBox="1"/>
          <p:nvPr/>
        </p:nvSpPr>
        <p:spPr>
          <a:xfrm>
            <a:off x="6022936" y="2760586"/>
            <a:ext cx="2708065" cy="338554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LCRS_PrintTree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724A98-D969-F7E1-213C-D6BE8CF85DF0}"/>
              </a:ext>
            </a:extLst>
          </p:cNvPr>
          <p:cNvSpPr txBox="1"/>
          <p:nvPr/>
        </p:nvSpPr>
        <p:spPr>
          <a:xfrm>
            <a:off x="6007305" y="2750585"/>
            <a:ext cx="2708065" cy="338554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LCRS_PrintTree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C23A93-7EC5-F8F0-70A0-5ECF709E23AA}"/>
              </a:ext>
            </a:extLst>
          </p:cNvPr>
          <p:cNvSpPr txBox="1"/>
          <p:nvPr/>
        </p:nvSpPr>
        <p:spPr>
          <a:xfrm>
            <a:off x="6007305" y="2757748"/>
            <a:ext cx="2708065" cy="338554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LCRS_PrintTree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A0EFA9-FCF5-A5F0-4DB6-9D8A73E70514}"/>
              </a:ext>
            </a:extLst>
          </p:cNvPr>
          <p:cNvSpPr txBox="1"/>
          <p:nvPr/>
        </p:nvSpPr>
        <p:spPr>
          <a:xfrm>
            <a:off x="6018991" y="2763626"/>
            <a:ext cx="2708065" cy="338554"/>
          </a:xfrm>
          <a:prstGeom prst="rect">
            <a:avLst/>
          </a:prstGeom>
          <a:solidFill>
            <a:schemeClr val="tx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LCRS_PrintTree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610E4AF-A603-B053-2909-3B670575F604}"/>
              </a:ext>
            </a:extLst>
          </p:cNvPr>
          <p:cNvSpPr/>
          <p:nvPr/>
        </p:nvSpPr>
        <p:spPr>
          <a:xfrm>
            <a:off x="7423111" y="840108"/>
            <a:ext cx="623609" cy="34617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8B4B74A-6DC3-FAA6-C822-F86F9343825C}"/>
              </a:ext>
            </a:extLst>
          </p:cNvPr>
          <p:cNvSpPr/>
          <p:nvPr/>
        </p:nvSpPr>
        <p:spPr>
          <a:xfrm>
            <a:off x="7423111" y="1298057"/>
            <a:ext cx="623609" cy="34617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AA8A0CE-5EAF-ED1A-8B1B-F6D5D6AF840E}"/>
              </a:ext>
            </a:extLst>
          </p:cNvPr>
          <p:cNvSpPr/>
          <p:nvPr/>
        </p:nvSpPr>
        <p:spPr>
          <a:xfrm>
            <a:off x="7423111" y="1731115"/>
            <a:ext cx="623609" cy="34617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EDC800D-B1B2-8A72-4154-F6BC09DCE3E2}"/>
              </a:ext>
            </a:extLst>
          </p:cNvPr>
          <p:cNvSpPr/>
          <p:nvPr/>
        </p:nvSpPr>
        <p:spPr>
          <a:xfrm>
            <a:off x="8199183" y="1298057"/>
            <a:ext cx="623609" cy="34617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CCEED62-C28C-4A3F-C849-3A99A464E87F}"/>
              </a:ext>
            </a:extLst>
          </p:cNvPr>
          <p:cNvSpPr/>
          <p:nvPr/>
        </p:nvSpPr>
        <p:spPr>
          <a:xfrm>
            <a:off x="6647039" y="1298057"/>
            <a:ext cx="623609" cy="34617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FC05BFE-3AAD-73B4-87AF-2AF638CD372C}"/>
              </a:ext>
            </a:extLst>
          </p:cNvPr>
          <p:cNvSpPr/>
          <p:nvPr/>
        </p:nvSpPr>
        <p:spPr>
          <a:xfrm>
            <a:off x="6647039" y="1740819"/>
            <a:ext cx="623609" cy="34617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8FE2544-675D-C30F-523B-88976A936803}"/>
              </a:ext>
            </a:extLst>
          </p:cNvPr>
          <p:cNvSpPr/>
          <p:nvPr/>
        </p:nvSpPr>
        <p:spPr>
          <a:xfrm>
            <a:off x="5889653" y="1732506"/>
            <a:ext cx="623609" cy="34617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57A8FC8A-FB60-D12E-78A1-01582EBA818F}"/>
              </a:ext>
            </a:extLst>
          </p:cNvPr>
          <p:cNvSpPr/>
          <p:nvPr/>
        </p:nvSpPr>
        <p:spPr>
          <a:xfrm>
            <a:off x="5889653" y="2164174"/>
            <a:ext cx="623609" cy="34617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7A0D0241-9523-FE78-E875-1B34E07A577C}"/>
              </a:ext>
            </a:extLst>
          </p:cNvPr>
          <p:cNvSpPr/>
          <p:nvPr/>
        </p:nvSpPr>
        <p:spPr>
          <a:xfrm>
            <a:off x="6647039" y="2164174"/>
            <a:ext cx="623609" cy="34617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93202B5-A136-47C4-702A-9C8D90C8D9DE}"/>
              </a:ext>
            </a:extLst>
          </p:cNvPr>
          <p:cNvSpPr/>
          <p:nvPr/>
        </p:nvSpPr>
        <p:spPr>
          <a:xfrm>
            <a:off x="8199182" y="2164174"/>
            <a:ext cx="623609" cy="34617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1D6D1B8-0466-2F96-F51A-CD6237470C7C}"/>
              </a:ext>
            </a:extLst>
          </p:cNvPr>
          <p:cNvSpPr/>
          <p:nvPr/>
        </p:nvSpPr>
        <p:spPr>
          <a:xfrm>
            <a:off x="8199182" y="1718329"/>
            <a:ext cx="623609" cy="34617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06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트리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트리의 종류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5" y="1230392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이진 </a:t>
            </a:r>
            <a:r>
              <a:rPr lang="ko-KR" altLang="en-US" sz="1400" b="1" spc="-50" dirty="0" err="1">
                <a:solidFill>
                  <a:srgbClr val="17406D"/>
                </a:solidFill>
              </a:rPr>
              <a:t>트리란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모든 노드가 </a:t>
            </a:r>
            <a:r>
              <a:rPr lang="ko-KR" altLang="en-US" sz="1200" b="1" spc="-50" dirty="0">
                <a:solidFill>
                  <a:srgbClr val="C00000"/>
                </a:solidFill>
              </a:rPr>
              <a:t>최대 </a:t>
            </a:r>
            <a:r>
              <a:rPr lang="en-US" altLang="ko-KR" sz="1200" b="1" spc="-50" dirty="0">
                <a:solidFill>
                  <a:srgbClr val="C00000"/>
                </a:solidFill>
              </a:rPr>
              <a:t>2</a:t>
            </a:r>
            <a:r>
              <a:rPr lang="ko-KR" altLang="en-US" sz="1200" b="1" spc="-50" dirty="0">
                <a:solidFill>
                  <a:srgbClr val="C00000"/>
                </a:solidFill>
              </a:rPr>
              <a:t>개의 자식 노드</a:t>
            </a:r>
            <a:r>
              <a:rPr lang="ko-KR" altLang="en-US" sz="1200" spc="-50" dirty="0"/>
              <a:t>를 가질 수 있는 트리</a:t>
            </a:r>
            <a:r>
              <a:rPr lang="en-US" altLang="ko-KR" sz="1200" spc="-50" dirty="0"/>
              <a:t>, </a:t>
            </a:r>
            <a:r>
              <a:rPr lang="ko-KR" altLang="en-US" sz="1200" b="1" spc="-50" dirty="0">
                <a:solidFill>
                  <a:srgbClr val="1E76B4"/>
                </a:solidFill>
              </a:rPr>
              <a:t>수식 계산</a:t>
            </a:r>
            <a:r>
              <a:rPr lang="en-US" altLang="ko-KR" sz="1200" b="1" spc="-50" dirty="0">
                <a:solidFill>
                  <a:srgbClr val="1E76B4"/>
                </a:solidFill>
              </a:rPr>
              <a:t>, </a:t>
            </a:r>
            <a:r>
              <a:rPr lang="ko-KR" altLang="en-US" sz="1200" b="1" spc="-50" dirty="0">
                <a:solidFill>
                  <a:srgbClr val="1E76B4"/>
                </a:solidFill>
              </a:rPr>
              <a:t>자료 검색</a:t>
            </a:r>
            <a:r>
              <a:rPr lang="ko-KR" altLang="en-US" sz="1200" spc="-50" dirty="0"/>
              <a:t>에 사용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spc="-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73D1A-B14D-A4E4-0DBF-3163EA3C117F}"/>
              </a:ext>
            </a:extLst>
          </p:cNvPr>
          <p:cNvSpPr txBox="1"/>
          <p:nvPr/>
        </p:nvSpPr>
        <p:spPr>
          <a:xfrm>
            <a:off x="213326" y="1847194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포화 이진 트리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잎 노드를 제외한 모든 노드가 </a:t>
            </a:r>
            <a:r>
              <a:rPr lang="en-US" altLang="ko-KR" sz="1200" spc="-50" dirty="0"/>
              <a:t>2</a:t>
            </a:r>
            <a:r>
              <a:rPr lang="ko-KR" altLang="en-US" sz="1200" spc="-50" dirty="0"/>
              <a:t>개의 자식을 가지는 트리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spc="-50" dirty="0"/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DF88AD7C-01A8-335A-6C66-A4E574070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90" y="3655513"/>
            <a:ext cx="2749035" cy="145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C6759C-D439-4492-8761-B3C02BCE071D}"/>
              </a:ext>
            </a:extLst>
          </p:cNvPr>
          <p:cNvSpPr txBox="1"/>
          <p:nvPr/>
        </p:nvSpPr>
        <p:spPr>
          <a:xfrm>
            <a:off x="213325" y="2545705"/>
            <a:ext cx="8643801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완전 이진 트리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잎 노드들이 트리의 왼쪽부터 채워진 트리</a:t>
            </a:r>
            <a:endParaRPr lang="en-US" altLang="ko-KR" sz="1200" spc="-50" dirty="0"/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50D76E32-DF73-ED5F-3869-DC1B2BBA7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12" y="3900999"/>
            <a:ext cx="5699276" cy="118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4485C3-81C2-B5BD-DBE5-D62EC3FDE63B}"/>
              </a:ext>
            </a:extLst>
          </p:cNvPr>
          <p:cNvSpPr txBox="1"/>
          <p:nvPr/>
        </p:nvSpPr>
        <p:spPr>
          <a:xfrm>
            <a:off x="6517" y="5258224"/>
            <a:ext cx="3352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>
                <a:latin typeface="Arial" panose="020B0604020202020204" pitchFamily="34" charset="0"/>
                <a:cs typeface="Arial" panose="020B0604020202020204" pitchFamily="34" charset="0"/>
              </a:rPr>
              <a:t>포화 이진 트리</a:t>
            </a:r>
            <a:endParaRPr lang="ko-KR" altLang="en-US" sz="1400" b="1" spc="-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782EAE-5EB3-8687-F7B7-DA2B021EE3C6}"/>
              </a:ext>
            </a:extLst>
          </p:cNvPr>
          <p:cNvSpPr txBox="1"/>
          <p:nvPr/>
        </p:nvSpPr>
        <p:spPr>
          <a:xfrm>
            <a:off x="4438560" y="5258223"/>
            <a:ext cx="3352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완전 이진 트리</a:t>
            </a:r>
          </a:p>
        </p:txBody>
      </p:sp>
    </p:spTree>
    <p:extLst>
      <p:ext uri="{BB962C8B-B14F-4D97-AF65-F5344CB8AC3E}">
        <p14:creationId xmlns:p14="http://schemas.microsoft.com/office/powerpoint/2010/main" val="93074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1E82F-3C76-02E0-C9B5-3A4357C2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868608-2E6C-DBAF-5CD1-F956EE55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A4FC47DF-968A-B07F-BCA4-6BCE478EC219}"/>
              </a:ext>
            </a:extLst>
          </p:cNvPr>
          <p:cNvSpPr txBox="1"/>
          <p:nvPr/>
        </p:nvSpPr>
        <p:spPr>
          <a:xfrm>
            <a:off x="261475" y="800334"/>
            <a:ext cx="8495544" cy="59421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/>
              <a:t>트리 </a:t>
            </a:r>
            <a:r>
              <a:rPr lang="en-US" altLang="ko-KR" sz="2000" spc="-50" dirty="0"/>
              <a:t>ADT</a:t>
            </a:r>
            <a:endParaRPr lang="en-US" altLang="ko-KR" sz="14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300" spc="-50" dirty="0"/>
              <a:t>트리의 개념</a:t>
            </a:r>
            <a:endParaRPr lang="en-US" altLang="ko-KR" sz="13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300" spc="-50" dirty="0"/>
              <a:t>트리의 구성 요소</a:t>
            </a:r>
            <a:endParaRPr lang="en-US" altLang="ko-KR" sz="13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300" spc="-50" dirty="0"/>
              <a:t>트리 표현 방법</a:t>
            </a:r>
            <a:endParaRPr lang="en-US" altLang="ko-KR" sz="13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300" spc="-50" dirty="0"/>
              <a:t>트리의 기본 연산</a:t>
            </a:r>
            <a:endParaRPr lang="en-US" altLang="ko-KR" sz="1300" spc="-50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/>
              <a:t>이진 트리</a:t>
            </a:r>
            <a:endParaRPr lang="en-US" altLang="ko-KR" sz="20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300" spc="-50" dirty="0"/>
              <a:t>이진 트리의 개념 및 종류</a:t>
            </a:r>
            <a:endParaRPr lang="en-US" altLang="ko-KR" sz="13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300" spc="-50" dirty="0"/>
              <a:t>이진 트리 순회</a:t>
            </a:r>
            <a:endParaRPr lang="en-US" altLang="ko-KR" sz="13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300" spc="-50" dirty="0"/>
              <a:t>이진 트리의 기본 연산</a:t>
            </a:r>
            <a:endParaRPr lang="en-US" altLang="ko-KR" sz="1300" spc="-50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/>
              <a:t>수식 트리</a:t>
            </a:r>
            <a:endParaRPr lang="en-US" altLang="ko-KR" sz="20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300" spc="-50" dirty="0"/>
              <a:t>수식 트리의 개념</a:t>
            </a:r>
            <a:endParaRPr lang="en-US" altLang="ko-KR" sz="13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300" spc="-50" dirty="0"/>
              <a:t>수식 트리의 표현</a:t>
            </a:r>
            <a:endParaRPr lang="en-US" altLang="ko-KR" sz="1300" spc="-50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/>
              <a:t>분리 집합</a:t>
            </a:r>
            <a:endParaRPr lang="en-US" altLang="ko-KR" sz="20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300" spc="-50" dirty="0"/>
              <a:t>분리 집합의 개념</a:t>
            </a:r>
            <a:endParaRPr lang="en-US" altLang="ko-KR" sz="13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300" spc="-50" dirty="0"/>
              <a:t>분리 집합의 표현</a:t>
            </a:r>
            <a:endParaRPr lang="en-US" altLang="ko-KR" sz="1300" spc="-50" dirty="0"/>
          </a:p>
          <a:p>
            <a:pPr marL="742950" lvl="1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300" spc="-50" dirty="0"/>
              <a:t>분리 집합의 기본 연산</a:t>
            </a:r>
            <a:endParaRPr lang="en-US" altLang="ko-KR" sz="1300" spc="-50" dirty="0"/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2000" spc="-50" dirty="0"/>
              <a:t>실습 </a:t>
            </a:r>
            <a:r>
              <a:rPr lang="en-US" altLang="ko-KR" sz="2000" spc="-50" dirty="0"/>
              <a:t>Quiz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54381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트리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트리의 종류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73D1A-B14D-A4E4-0DBF-3163EA3C117F}"/>
              </a:ext>
            </a:extLst>
          </p:cNvPr>
          <p:cNvSpPr txBox="1"/>
          <p:nvPr/>
        </p:nvSpPr>
        <p:spPr>
          <a:xfrm>
            <a:off x="97917" y="1339602"/>
            <a:ext cx="8643801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높이 균형 트리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뿌리 노드를 기준으로 왼쪽 하위 트리와 오른쪽 하위 트리 높이가 </a:t>
            </a:r>
            <a:r>
              <a:rPr lang="en-US" altLang="ko-KR" sz="1200" spc="-50" dirty="0"/>
              <a:t>2 </a:t>
            </a:r>
            <a:r>
              <a:rPr lang="ko-KR" altLang="en-US" sz="1200" spc="-50" dirty="0"/>
              <a:t>이상 차이 나지 않는 이진 트리</a:t>
            </a:r>
            <a:endParaRPr lang="en-US" altLang="ko-KR" sz="1200" spc="-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6759C-D439-4492-8761-B3C02BCE071D}"/>
              </a:ext>
            </a:extLst>
          </p:cNvPr>
          <p:cNvSpPr txBox="1"/>
          <p:nvPr/>
        </p:nvSpPr>
        <p:spPr>
          <a:xfrm>
            <a:off x="97916" y="2078321"/>
            <a:ext cx="8643801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완전 높이 균형 트리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뿌리 노드를 기준으로 왼쪽 하위 트리와 오른쪽 하위 트리 높이가 </a:t>
            </a:r>
            <a:r>
              <a:rPr lang="ko-KR" altLang="en-US" sz="1200" b="1" spc="-50" dirty="0">
                <a:solidFill>
                  <a:srgbClr val="1E76B4"/>
                </a:solidFill>
              </a:rPr>
              <a:t>같은</a:t>
            </a:r>
            <a:r>
              <a:rPr lang="ko-KR" altLang="en-US" sz="1200" spc="-50" dirty="0"/>
              <a:t> 이진 트리</a:t>
            </a:r>
            <a:endParaRPr lang="en-US" altLang="ko-KR" sz="1200" spc="-5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81DD8F-AE9E-93C7-B909-BBD6EB72A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54" y="3242439"/>
            <a:ext cx="391477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D7A153C-97F6-24DC-BD8C-E399CC137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273" y="3330580"/>
            <a:ext cx="381952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EBBE9E-9CAD-2D1C-6898-0CDDEAA8117F}"/>
              </a:ext>
            </a:extLst>
          </p:cNvPr>
          <p:cNvSpPr txBox="1"/>
          <p:nvPr/>
        </p:nvSpPr>
        <p:spPr>
          <a:xfrm>
            <a:off x="600476" y="5432354"/>
            <a:ext cx="3352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>
                <a:latin typeface="Arial" panose="020B0604020202020204" pitchFamily="34" charset="0"/>
                <a:cs typeface="Arial" panose="020B0604020202020204" pitchFamily="34" charset="0"/>
              </a:rPr>
              <a:t>높이 균형 </a:t>
            </a:r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트리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66357C-EE2E-72B7-B264-5CD35B0A1667}"/>
              </a:ext>
            </a:extLst>
          </p:cNvPr>
          <p:cNvSpPr txBox="1"/>
          <p:nvPr/>
        </p:nvSpPr>
        <p:spPr>
          <a:xfrm>
            <a:off x="5038545" y="5446379"/>
            <a:ext cx="3352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완전 높이 균형 트리</a:t>
            </a:r>
          </a:p>
        </p:txBody>
      </p:sp>
    </p:spTree>
    <p:extLst>
      <p:ext uri="{BB962C8B-B14F-4D97-AF65-F5344CB8AC3E}">
        <p14:creationId xmlns:p14="http://schemas.microsoft.com/office/powerpoint/2010/main" val="569961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트리의 순회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트리 순회의 종류 </a:t>
            </a:r>
            <a:r>
              <a:rPr lang="en-US" altLang="ko-KR" b="1" dirty="0">
                <a:solidFill>
                  <a:schemeClr val="tx2"/>
                </a:solidFill>
              </a:rPr>
              <a:t>(1)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21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전위 순회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200" spc="-50" dirty="0"/>
              <a:t>뿌리 노드부터 아래로 내려옴</a:t>
            </a:r>
            <a:endParaRPr lang="en-US" altLang="ko-KR" sz="1200" b="1" spc="-5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200" spc="-50" dirty="0"/>
              <a:t>왼쪽 하위 트리 방문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200" spc="-50" dirty="0"/>
              <a:t>오른쪽 하위 트리 방문</a:t>
            </a: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2F9C3-32FD-17E0-A980-371F0135DD4F}"/>
              </a:ext>
            </a:extLst>
          </p:cNvPr>
          <p:cNvSpPr txBox="1"/>
          <p:nvPr/>
        </p:nvSpPr>
        <p:spPr>
          <a:xfrm>
            <a:off x="3452723" y="4950499"/>
            <a:ext cx="252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lt"/>
              </a:rPr>
              <a:t>그림</a:t>
            </a:r>
            <a:r>
              <a:rPr lang="en-US" altLang="ko-KR" sz="1400" b="1" dirty="0">
                <a:latin typeface="+mj-lt"/>
              </a:rPr>
              <a:t> </a:t>
            </a:r>
            <a:r>
              <a:rPr lang="ko-KR" altLang="en-US" sz="1400" b="1" dirty="0">
                <a:latin typeface="+mj-lt"/>
              </a:rPr>
              <a:t>이진 트리의 전위 순회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52677C-DA36-5F34-3571-D379CE6D644D}"/>
              </a:ext>
            </a:extLst>
          </p:cNvPr>
          <p:cNvSpPr txBox="1"/>
          <p:nvPr/>
        </p:nvSpPr>
        <p:spPr>
          <a:xfrm>
            <a:off x="2805690" y="5258276"/>
            <a:ext cx="3823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 -&gt; B -&gt; C -&gt; D -&gt; E -&gt; F -&gt; G</a:t>
            </a:r>
          </a:p>
          <a:p>
            <a:endParaRPr lang="en-US" altLang="ko-KR" dirty="0"/>
          </a:p>
          <a:p>
            <a:r>
              <a:rPr lang="en-US" altLang="ko-KR" dirty="0"/>
              <a:t>   ( A ( B ( C, D ) ), ( E ( F, G ) ) 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53E80B-83E6-6839-351A-280B9B13C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2747952"/>
            <a:ext cx="33242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8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트리의 순회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트리 순회의 종류 </a:t>
            </a:r>
            <a:r>
              <a:rPr lang="en-US" altLang="ko-KR" b="1" dirty="0">
                <a:solidFill>
                  <a:schemeClr val="tx2"/>
                </a:solidFill>
              </a:rPr>
              <a:t>(2)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764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중위 순회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200" spc="-50" dirty="0"/>
              <a:t>왼쪽 하위 트리부터 방문</a:t>
            </a:r>
            <a:endParaRPr lang="en-US" altLang="ko-KR" sz="1200" b="1" spc="-5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200" spc="-50" dirty="0"/>
              <a:t>뿌리 노드를 거침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200" spc="-50" dirty="0"/>
              <a:t>오른쪽 하위 트리 방문</a:t>
            </a:r>
            <a:endParaRPr lang="en-US" altLang="ko-KR" sz="12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en-US" altLang="ko-KR" sz="1200" b="1" spc="-50" dirty="0">
                <a:solidFill>
                  <a:srgbClr val="17406D"/>
                </a:solidFill>
              </a:rPr>
              <a:t>Why? </a:t>
            </a:r>
            <a:r>
              <a:rPr lang="ko-KR" altLang="en-US" sz="1200" spc="-50" dirty="0"/>
              <a:t>트리는 하위 트리의 집합</a:t>
            </a:r>
            <a:r>
              <a:rPr lang="en-US" altLang="ko-KR" sz="1200" spc="-50" dirty="0"/>
              <a:t>. </a:t>
            </a:r>
            <a:r>
              <a:rPr lang="ko-KR" altLang="en-US" sz="1200" spc="-50" dirty="0"/>
              <a:t>따라서 하위 트리가 </a:t>
            </a:r>
            <a:r>
              <a:rPr lang="ko-KR" altLang="en-US" sz="1200" b="1" spc="-50" dirty="0">
                <a:solidFill>
                  <a:srgbClr val="FF0000"/>
                </a:solidFill>
              </a:rPr>
              <a:t>더 이상 다른 하위 트리로 분기하지 않는 잎 노드에서부터 순회</a:t>
            </a:r>
            <a:endParaRPr lang="en-US" altLang="ko-KR" sz="1200" b="1" spc="-5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2F9C3-32FD-17E0-A980-371F0135DD4F}"/>
              </a:ext>
            </a:extLst>
          </p:cNvPr>
          <p:cNvSpPr txBox="1"/>
          <p:nvPr/>
        </p:nvSpPr>
        <p:spPr>
          <a:xfrm>
            <a:off x="3585409" y="5348539"/>
            <a:ext cx="252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lt"/>
              </a:rPr>
              <a:t>그림</a:t>
            </a:r>
            <a:r>
              <a:rPr lang="en-US" altLang="ko-KR" sz="1400" b="1" dirty="0">
                <a:latin typeface="+mj-lt"/>
              </a:rPr>
              <a:t> </a:t>
            </a:r>
            <a:r>
              <a:rPr lang="ko-KR" altLang="en-US" sz="1400" b="1" dirty="0">
                <a:latin typeface="+mj-lt"/>
              </a:rPr>
              <a:t>이진 트리의 중위 순회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52677C-DA36-5F34-3571-D379CE6D644D}"/>
              </a:ext>
            </a:extLst>
          </p:cNvPr>
          <p:cNvSpPr txBox="1"/>
          <p:nvPr/>
        </p:nvSpPr>
        <p:spPr>
          <a:xfrm>
            <a:off x="3765882" y="5812274"/>
            <a:ext cx="252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( 1 * 2 ) + ( 7 – 8 )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A581B3-A3CE-C556-6079-6205D81E4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324" y="3151128"/>
            <a:ext cx="31242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7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트리의 순회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트리 순회의 종류 </a:t>
            </a:r>
            <a:r>
              <a:rPr lang="en-US" altLang="ko-KR" b="1" dirty="0">
                <a:solidFill>
                  <a:schemeClr val="tx2"/>
                </a:solidFill>
              </a:rPr>
              <a:t>(3)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48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후위 순회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200" spc="-50" dirty="0"/>
              <a:t>왼쪽 하위 트리부터 방문</a:t>
            </a:r>
            <a:endParaRPr lang="en-US" altLang="ko-KR" sz="1200" b="1" spc="-5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200" spc="-50" dirty="0"/>
              <a:t>오른쪽 하위 트리 방문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200" spc="-50" dirty="0"/>
              <a:t>뿌리 노드에 도착</a:t>
            </a:r>
            <a:endParaRPr lang="en-US" altLang="ko-KR" sz="12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2F9C3-32FD-17E0-A980-371F0135DD4F}"/>
              </a:ext>
            </a:extLst>
          </p:cNvPr>
          <p:cNvSpPr txBox="1"/>
          <p:nvPr/>
        </p:nvSpPr>
        <p:spPr>
          <a:xfrm>
            <a:off x="3585409" y="5348539"/>
            <a:ext cx="252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lt"/>
              </a:rPr>
              <a:t>그림</a:t>
            </a:r>
            <a:r>
              <a:rPr lang="en-US" altLang="ko-KR" sz="1400" b="1" dirty="0">
                <a:latin typeface="+mj-lt"/>
              </a:rPr>
              <a:t> </a:t>
            </a:r>
            <a:r>
              <a:rPr lang="ko-KR" altLang="en-US" sz="1400" b="1" dirty="0">
                <a:latin typeface="+mj-lt"/>
              </a:rPr>
              <a:t>이진 트리의 후위 순회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52677C-DA36-5F34-3571-D379CE6D644D}"/>
              </a:ext>
            </a:extLst>
          </p:cNvPr>
          <p:cNvSpPr txBox="1"/>
          <p:nvPr/>
        </p:nvSpPr>
        <p:spPr>
          <a:xfrm>
            <a:off x="4018545" y="5812274"/>
            <a:ext cx="252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2 * 7 8 - +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A098BF-1FC4-5F15-291F-5E119B20C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3187329"/>
            <a:ext cx="3267075" cy="1905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2878ADD-4B16-69E9-5A40-B5A3490052D3}"/>
              </a:ext>
            </a:extLst>
          </p:cNvPr>
          <p:cNvCxnSpPr/>
          <p:nvPr/>
        </p:nvCxnSpPr>
        <p:spPr>
          <a:xfrm>
            <a:off x="3397624" y="4760258"/>
            <a:ext cx="5378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AA13D15-98B6-7815-D157-39039241291C}"/>
              </a:ext>
            </a:extLst>
          </p:cNvPr>
          <p:cNvCxnSpPr/>
          <p:nvPr/>
        </p:nvCxnSpPr>
        <p:spPr>
          <a:xfrm flipH="1" flipV="1">
            <a:off x="3666565" y="4437529"/>
            <a:ext cx="268941" cy="3227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59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트리의 기본 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트리 노드 선언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 구조체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왼쪽 자식 </a:t>
            </a:r>
            <a:r>
              <a:rPr lang="en-US" altLang="ko-KR" sz="1200" spc="-50" dirty="0"/>
              <a:t>/ </a:t>
            </a:r>
            <a:r>
              <a:rPr lang="ko-KR" altLang="en-US" sz="1200" spc="-50" dirty="0"/>
              <a:t>오른쪽 자식 </a:t>
            </a:r>
            <a:r>
              <a:rPr lang="en-US" altLang="ko-KR" sz="1200" spc="-50" dirty="0"/>
              <a:t>/ </a:t>
            </a:r>
            <a:r>
              <a:rPr lang="ko-KR" altLang="en-US" sz="1200" spc="-50" dirty="0"/>
              <a:t>데이터</a:t>
            </a:r>
            <a:endParaRPr lang="en-US" altLang="ko-KR" sz="1200" b="1" spc="-5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2F9C3-32FD-17E0-A980-371F0135DD4F}"/>
              </a:ext>
            </a:extLst>
          </p:cNvPr>
          <p:cNvSpPr txBox="1"/>
          <p:nvPr/>
        </p:nvSpPr>
        <p:spPr>
          <a:xfrm>
            <a:off x="3307179" y="4714547"/>
            <a:ext cx="252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lt"/>
              </a:rPr>
              <a:t>이진 트리 노드 구조체 선언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11E658-CE39-3F6D-A75D-07A957D8D5F8}"/>
              </a:ext>
            </a:extLst>
          </p:cNvPr>
          <p:cNvSpPr txBox="1"/>
          <p:nvPr/>
        </p:nvSpPr>
        <p:spPr>
          <a:xfrm>
            <a:off x="1980699" y="2508827"/>
            <a:ext cx="518260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typedef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struct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tagSBTNode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	struct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tagSBTNode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Left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	struct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tagSBTNode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Right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ElementType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SBTNode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47224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트리의 기본 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트리 노드 생성</a:t>
            </a:r>
            <a:r>
              <a:rPr lang="en-US" altLang="ko-KR" b="1" dirty="0">
                <a:solidFill>
                  <a:schemeClr val="tx2"/>
                </a:solidFill>
              </a:rPr>
              <a:t>/</a:t>
            </a:r>
            <a:r>
              <a:rPr lang="ko-KR" altLang="en-US" b="1" dirty="0">
                <a:solidFill>
                  <a:schemeClr val="tx2"/>
                </a:solidFill>
              </a:rPr>
              <a:t>소멸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3888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 생성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노드 소멸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2F9C3-32FD-17E0-A980-371F0135DD4F}"/>
              </a:ext>
            </a:extLst>
          </p:cNvPr>
          <p:cNvSpPr txBox="1"/>
          <p:nvPr/>
        </p:nvSpPr>
        <p:spPr>
          <a:xfrm>
            <a:off x="3270407" y="4294976"/>
            <a:ext cx="252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lt"/>
              </a:rPr>
              <a:t>이진 트리 노드 생성 코드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11E658-CE39-3F6D-A75D-07A957D8D5F8}"/>
              </a:ext>
            </a:extLst>
          </p:cNvPr>
          <p:cNvSpPr txBox="1"/>
          <p:nvPr/>
        </p:nvSpPr>
        <p:spPr>
          <a:xfrm>
            <a:off x="396365" y="1623911"/>
            <a:ext cx="8277726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SBTNode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SBT_CreateNode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ElementType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Droid Sans Mono"/>
              </a:rPr>
              <a:t>NewData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SBTNode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Droid Sans Mono"/>
              </a:rPr>
              <a:t>NewNode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SBTNode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malloc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Droid Sans Mono"/>
              </a:rPr>
              <a:t>sizeof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SBTNode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 );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Droid Sans Mono"/>
              </a:rPr>
              <a:t>NewNode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Left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Droid Sans Mono"/>
              </a:rPr>
              <a:t>NewNode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Right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Droid Sans Mono"/>
              </a:rPr>
              <a:t>NewNode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Droid Sans Mono"/>
              </a:rPr>
              <a:t>NewData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Droid Sans Mono"/>
              </a:rPr>
              <a:t>NewNode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2EBA3A-7817-927A-166F-68139985B257}"/>
              </a:ext>
            </a:extLst>
          </p:cNvPr>
          <p:cNvSpPr txBox="1"/>
          <p:nvPr/>
        </p:nvSpPr>
        <p:spPr>
          <a:xfrm>
            <a:off x="396364" y="4973462"/>
            <a:ext cx="8277725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void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SBT_DestroyNode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SBTNode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free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95CA61-B5AD-3D11-C510-934099F83416}"/>
              </a:ext>
            </a:extLst>
          </p:cNvPr>
          <p:cNvSpPr txBox="1"/>
          <p:nvPr/>
        </p:nvSpPr>
        <p:spPr>
          <a:xfrm>
            <a:off x="3270405" y="6367660"/>
            <a:ext cx="252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lt"/>
              </a:rPr>
              <a:t>이진 트리 노드 소멸 코드</a:t>
            </a:r>
          </a:p>
        </p:txBody>
      </p:sp>
    </p:spTree>
    <p:extLst>
      <p:ext uri="{BB962C8B-B14F-4D97-AF65-F5344CB8AC3E}">
        <p14:creationId xmlns:p14="http://schemas.microsoft.com/office/powerpoint/2010/main" val="3141677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트리의 기본 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트리 출력 </a:t>
            </a:r>
            <a:r>
              <a:rPr lang="en-US" altLang="ko-KR" b="1" dirty="0">
                <a:solidFill>
                  <a:schemeClr val="tx2"/>
                </a:solidFill>
              </a:rPr>
              <a:t>(1)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전위 순회 응용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2F9C3-32FD-17E0-A980-371F0135DD4F}"/>
              </a:ext>
            </a:extLst>
          </p:cNvPr>
          <p:cNvSpPr txBox="1"/>
          <p:nvPr/>
        </p:nvSpPr>
        <p:spPr>
          <a:xfrm>
            <a:off x="3164305" y="5959882"/>
            <a:ext cx="2635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+mj-lt"/>
              </a:rPr>
              <a:t>전위 순회 응용 이진 트리 출력 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11E658-CE39-3F6D-A75D-07A957D8D5F8}"/>
              </a:ext>
            </a:extLst>
          </p:cNvPr>
          <p:cNvSpPr txBox="1"/>
          <p:nvPr/>
        </p:nvSpPr>
        <p:spPr>
          <a:xfrm>
            <a:off x="605264" y="1778945"/>
            <a:ext cx="7933472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void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SBT_PreorderPrintTree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SBTNode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	if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		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뿌리 노드 출력 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	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printf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roid Sans Mono"/>
              </a:rPr>
              <a:t>"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%c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roid Sans Mono"/>
              </a:rPr>
              <a:t>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왼쪽 하위 트리 출력 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	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SBT_PreorderPrintTree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Left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오른쪽 하위 트리 출력 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	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SBT_PreorderPrintTree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Right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8673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트리의 기본 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트리 출력 </a:t>
            </a:r>
            <a:r>
              <a:rPr lang="en-US" altLang="ko-KR" b="1" dirty="0">
                <a:solidFill>
                  <a:schemeClr val="tx2"/>
                </a:solidFill>
              </a:rPr>
              <a:t>(2)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중위 순회 응용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2F9C3-32FD-17E0-A980-371F0135DD4F}"/>
              </a:ext>
            </a:extLst>
          </p:cNvPr>
          <p:cNvSpPr txBox="1"/>
          <p:nvPr/>
        </p:nvSpPr>
        <p:spPr>
          <a:xfrm>
            <a:off x="3164305" y="5959882"/>
            <a:ext cx="2635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lt"/>
              </a:rPr>
              <a:t>중위 순회 응용 이진 트리 출력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11E658-CE39-3F6D-A75D-07A957D8D5F8}"/>
              </a:ext>
            </a:extLst>
          </p:cNvPr>
          <p:cNvSpPr txBox="1"/>
          <p:nvPr/>
        </p:nvSpPr>
        <p:spPr>
          <a:xfrm>
            <a:off x="605264" y="1778945"/>
            <a:ext cx="7933472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void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SBT_InorderPrintTree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SBTNode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	if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		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endParaRPr lang="en-US" altLang="ko-KR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	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왼쪽 하위 트리 출력 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	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SBT_InorderPrintTree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Left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뿌리 노드 출력 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	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printf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roid Sans Mono"/>
              </a:rPr>
              <a:t>"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%c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roid Sans Mono"/>
              </a:rPr>
              <a:t>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endParaRPr lang="en-US" altLang="ko-KR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	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오른쪽 하위 트리 출력 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	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SBT_InorderPrintTree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Right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6225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트리의 기본 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트리 출력 </a:t>
            </a:r>
            <a:r>
              <a:rPr lang="en-US" altLang="ko-KR" b="1" dirty="0">
                <a:solidFill>
                  <a:schemeClr val="tx2"/>
                </a:solidFill>
              </a:rPr>
              <a:t>(3)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후위 순회 응용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2F9C3-32FD-17E0-A980-371F0135DD4F}"/>
              </a:ext>
            </a:extLst>
          </p:cNvPr>
          <p:cNvSpPr txBox="1"/>
          <p:nvPr/>
        </p:nvSpPr>
        <p:spPr>
          <a:xfrm>
            <a:off x="3164305" y="5959882"/>
            <a:ext cx="2635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lt"/>
              </a:rPr>
              <a:t>후위 순회 응용 이진 트리 출력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11E658-CE39-3F6D-A75D-07A957D8D5F8}"/>
              </a:ext>
            </a:extLst>
          </p:cNvPr>
          <p:cNvSpPr txBox="1"/>
          <p:nvPr/>
        </p:nvSpPr>
        <p:spPr>
          <a:xfrm>
            <a:off x="605264" y="1778945"/>
            <a:ext cx="7933472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void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SBT_PostorderPrintTree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SBTNode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	if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		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endParaRPr lang="en-US" altLang="ko-KR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	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왼쪽 하위 트리 출력 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	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SBT_PostorderPrintTree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Left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오른쪽 하위 트리 출력 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	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SBT_PostorderPrintTree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Right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뿌리 노드 출력 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	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printf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roid Sans Mono"/>
              </a:rPr>
              <a:t>"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%c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Droid Sans Mono"/>
              </a:rPr>
              <a:t>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3199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트리의 기본 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이진 트리 소멸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후위 순회 응용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트리 파괴 시엔 </a:t>
            </a:r>
            <a:r>
              <a:rPr lang="ko-KR" altLang="en-US" sz="1200" b="1" spc="-50" dirty="0">
                <a:solidFill>
                  <a:srgbClr val="FF0000"/>
                </a:solidFill>
              </a:rPr>
              <a:t>잎 노드부터 </a:t>
            </a:r>
            <a:r>
              <a:rPr lang="ko-KR" altLang="en-US" sz="1200" spc="-50" dirty="0"/>
              <a:t>자유저장소에서 </a:t>
            </a:r>
            <a:r>
              <a:rPr lang="ko-KR" altLang="en-US" sz="1200" b="1" spc="-50" dirty="0">
                <a:solidFill>
                  <a:srgbClr val="FF0000"/>
                </a:solidFill>
              </a:rPr>
              <a:t>제거</a:t>
            </a:r>
            <a:r>
              <a:rPr lang="en-US" altLang="ko-KR" sz="1200" spc="-50" dirty="0"/>
              <a:t>	&gt;&gt;&gt; </a:t>
            </a:r>
            <a:r>
              <a:rPr lang="ko-KR" altLang="en-US" sz="1200" b="1" spc="-50" dirty="0">
                <a:solidFill>
                  <a:srgbClr val="FF0000"/>
                </a:solidFill>
              </a:rPr>
              <a:t>후위 순회 </a:t>
            </a:r>
            <a:endParaRPr lang="en-US" altLang="ko-KR" sz="1200" b="1" spc="-5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2F9C3-32FD-17E0-A980-371F0135DD4F}"/>
              </a:ext>
            </a:extLst>
          </p:cNvPr>
          <p:cNvSpPr txBox="1"/>
          <p:nvPr/>
        </p:nvSpPr>
        <p:spPr>
          <a:xfrm>
            <a:off x="3057525" y="6297816"/>
            <a:ext cx="2635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lt"/>
              </a:rPr>
              <a:t>후위 순회 응용 이진 </a:t>
            </a:r>
            <a:r>
              <a:rPr lang="ko-KR" altLang="en-US" sz="1400" b="1">
                <a:latin typeface="+mj-lt"/>
              </a:rPr>
              <a:t>트리 소멸 </a:t>
            </a:r>
            <a:endParaRPr lang="ko-KR" altLang="en-US" sz="14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11E658-CE39-3F6D-A75D-07A957D8D5F8}"/>
              </a:ext>
            </a:extLst>
          </p:cNvPr>
          <p:cNvSpPr txBox="1"/>
          <p:nvPr/>
        </p:nvSpPr>
        <p:spPr>
          <a:xfrm>
            <a:off x="605264" y="2251209"/>
            <a:ext cx="7933472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void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SBT_DestroyTree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SBTNode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	if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		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왼쪽 하위 트리 소멸 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	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SBT_DestroyTree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Left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오른쪽 하위 트리 소멸 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	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SBT_DestroyTree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Right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b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뿌리 노드 소멸 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DCDCAA"/>
                </a:solidFill>
                <a:effectLst/>
                <a:latin typeface="Droid Sans Mono"/>
              </a:rPr>
              <a:t>	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SBT_DestroyNode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100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트리 </a:t>
            </a:r>
            <a:r>
              <a:rPr lang="en-US" altLang="ko-KR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ADT</a:t>
            </a:r>
            <a:endParaRPr lang="ko-KR" altLang="en-US" sz="2400" spc="-4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0283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수식 트리</a:t>
            </a:r>
            <a:r>
              <a:rPr lang="en-US" altLang="ko-KR" dirty="0"/>
              <a:t>(Expression Tree)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수식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트리의 개념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48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수식 트리의 규칙</a:t>
            </a:r>
            <a:r>
              <a:rPr lang="en-US" altLang="ko-KR" sz="1400" b="1" spc="-50" dirty="0">
                <a:solidFill>
                  <a:srgbClr val="17406D"/>
                </a:solidFill>
              </a:rPr>
              <a:t> (</a:t>
            </a:r>
            <a:r>
              <a:rPr lang="ko-KR" altLang="en-US" sz="1400" b="1" spc="-50" dirty="0">
                <a:solidFill>
                  <a:srgbClr val="17406D"/>
                </a:solidFill>
              </a:rPr>
              <a:t>이항 연산자의 경우</a:t>
            </a:r>
            <a:r>
              <a:rPr lang="en-US" altLang="ko-KR" sz="1400" b="1" spc="-50" dirty="0">
                <a:solidFill>
                  <a:srgbClr val="17406D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b="1" spc="-50" dirty="0">
                <a:solidFill>
                  <a:srgbClr val="FF0000"/>
                </a:solidFill>
              </a:rPr>
              <a:t>피연산자</a:t>
            </a:r>
            <a:r>
              <a:rPr lang="ko-KR" altLang="en-US" sz="1200" spc="-50" dirty="0"/>
              <a:t>는 </a:t>
            </a:r>
            <a:r>
              <a:rPr lang="ko-KR" altLang="en-US" sz="1200" b="1" spc="-50" dirty="0">
                <a:solidFill>
                  <a:srgbClr val="FF0000"/>
                </a:solidFill>
              </a:rPr>
              <a:t>잎 노드</a:t>
            </a:r>
            <a:endParaRPr lang="en-US" altLang="ko-KR" sz="1200" b="1" spc="-5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연산자는 뿌리 노드 또는 가지 노드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가장 아래에 있는 하위 수식 트리부터 계산을 하여 올라간다</a:t>
            </a:r>
            <a:r>
              <a:rPr lang="en-US" altLang="ko-KR" sz="1200" spc="-50" dirty="0"/>
              <a:t>. 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7818E3-AE51-B634-B905-5EB0E59C68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57" r="21174"/>
          <a:stretch/>
        </p:blipFill>
        <p:spPr>
          <a:xfrm>
            <a:off x="5077326" y="2666131"/>
            <a:ext cx="2731168" cy="2457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891B9E-D6A5-BEE0-6DC4-934D12537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19" y="2810505"/>
            <a:ext cx="3984709" cy="21687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92F9C3-32FD-17E0-A980-371F0135DD4F}"/>
              </a:ext>
            </a:extLst>
          </p:cNvPr>
          <p:cNvSpPr txBox="1"/>
          <p:nvPr/>
        </p:nvSpPr>
        <p:spPr>
          <a:xfrm>
            <a:off x="3585409" y="5348539"/>
            <a:ext cx="252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lt"/>
              </a:rPr>
              <a:t>그림</a:t>
            </a:r>
            <a:r>
              <a:rPr lang="en-US" altLang="ko-KR" sz="1400" b="1" dirty="0">
                <a:latin typeface="+mj-lt"/>
              </a:rPr>
              <a:t> </a:t>
            </a:r>
            <a:r>
              <a:rPr lang="ko-KR" altLang="en-US" sz="1400" b="1" dirty="0">
                <a:latin typeface="+mj-lt"/>
              </a:rPr>
              <a:t>수식 트리의 예시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DB220E-E6B6-982A-43DE-1AF7D98FDAD0}"/>
              </a:ext>
            </a:extLst>
          </p:cNvPr>
          <p:cNvSpPr txBox="1"/>
          <p:nvPr/>
        </p:nvSpPr>
        <p:spPr>
          <a:xfrm>
            <a:off x="1937084" y="4979207"/>
            <a:ext cx="164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(A*B)-(C/D)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922298-E1F1-5CE5-0A38-0C61B4D32F6F}"/>
              </a:ext>
            </a:extLst>
          </p:cNvPr>
          <p:cNvSpPr txBox="1"/>
          <p:nvPr/>
        </p:nvSpPr>
        <p:spPr>
          <a:xfrm>
            <a:off x="6027145" y="4979207"/>
            <a:ext cx="1467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((A+B)*C)/D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52677C-DA36-5F34-3571-D379CE6D644D}"/>
              </a:ext>
            </a:extLst>
          </p:cNvPr>
          <p:cNvSpPr txBox="1"/>
          <p:nvPr/>
        </p:nvSpPr>
        <p:spPr>
          <a:xfrm>
            <a:off x="3166638" y="5881274"/>
            <a:ext cx="294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후위 순회</a:t>
            </a:r>
            <a:r>
              <a:rPr lang="ko-KR" altLang="en-US" dirty="0"/>
              <a:t>를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사용하여 계산</a:t>
            </a:r>
          </a:p>
        </p:txBody>
      </p:sp>
    </p:spTree>
    <p:extLst>
      <p:ext uri="{BB962C8B-B14F-4D97-AF65-F5344CB8AC3E}">
        <p14:creationId xmlns:p14="http://schemas.microsoft.com/office/powerpoint/2010/main" val="352682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수식 트리</a:t>
            </a:r>
            <a:r>
              <a:rPr lang="en-US" altLang="ko-KR" dirty="0"/>
              <a:t>(Expression Tree)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수식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트리 구축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041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중위 표기식을 후위 표기식으로 변환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200" spc="-50" dirty="0"/>
              <a:t>수식을 뒤에서부터 앞으로 읽어 나가며 토큰을 취함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200" spc="-50" dirty="0"/>
              <a:t>제일 </a:t>
            </a:r>
            <a:r>
              <a:rPr lang="ko-KR" altLang="en-US" sz="1200" b="1" spc="-50" dirty="0">
                <a:solidFill>
                  <a:srgbClr val="FF0000"/>
                </a:solidFill>
              </a:rPr>
              <a:t>마지막에 있는 토큰을 뿌리 노드</a:t>
            </a:r>
            <a:r>
              <a:rPr lang="ko-KR" altLang="en-US" sz="1200" spc="-50" dirty="0"/>
              <a:t>로 생성 </a:t>
            </a:r>
            <a:r>
              <a:rPr lang="en-US" altLang="ko-KR" sz="1200" spc="-50" dirty="0"/>
              <a:t>(</a:t>
            </a:r>
            <a:r>
              <a:rPr lang="ko-KR" altLang="en-US" sz="1200" spc="-50" dirty="0"/>
              <a:t>마지막 토큰은 항상 연산자</a:t>
            </a:r>
            <a:r>
              <a:rPr lang="en-US" altLang="ko-KR" sz="1200" spc="-50" dirty="0"/>
              <a:t>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200" spc="-50" dirty="0"/>
              <a:t>다음으로 오는 토큰으로 오른쪽 자식 노드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왼쪽 자식 노드를 생성</a:t>
            </a:r>
            <a:r>
              <a:rPr lang="en-US" altLang="ko-KR" sz="1200" spc="-50" dirty="0"/>
              <a:t> (</a:t>
            </a:r>
            <a:r>
              <a:rPr lang="ko-KR" altLang="en-US" sz="1200" spc="-50" dirty="0"/>
              <a:t>이때 토큰이 연산자일 경우 해당 연산자로 부터 생성되는 하위 트리가 완성되면 왼쪽 자식 노드 생성</a:t>
            </a:r>
            <a:r>
              <a:rPr lang="en-US" altLang="ko-KR" sz="1200" spc="-50" dirty="0"/>
              <a:t>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ko-KR" altLang="en-US" sz="1200" spc="-50" dirty="0"/>
              <a:t>읽어낸 </a:t>
            </a:r>
            <a:r>
              <a:rPr lang="ko-KR" altLang="en-US" sz="1200" b="1" spc="-50" dirty="0">
                <a:solidFill>
                  <a:srgbClr val="FF0000"/>
                </a:solidFill>
              </a:rPr>
              <a:t>토큰이 숫자일 경우 잎 노드 </a:t>
            </a:r>
            <a:r>
              <a:rPr lang="ko-KR" altLang="en-US" sz="1200" spc="-50" dirty="0"/>
              <a:t>생성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2F9C3-32FD-17E0-A980-371F0135DD4F}"/>
              </a:ext>
            </a:extLst>
          </p:cNvPr>
          <p:cNvSpPr txBox="1"/>
          <p:nvPr/>
        </p:nvSpPr>
        <p:spPr>
          <a:xfrm>
            <a:off x="3585409" y="5996940"/>
            <a:ext cx="252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j-lt"/>
              </a:rPr>
              <a:t>그림</a:t>
            </a:r>
            <a:r>
              <a:rPr lang="en-US" altLang="ko-KR" sz="1400" b="1" dirty="0">
                <a:latin typeface="+mj-lt"/>
              </a:rPr>
              <a:t> </a:t>
            </a:r>
            <a:r>
              <a:rPr lang="ko-KR" altLang="en-US" sz="1400" b="1" dirty="0">
                <a:latin typeface="+mj-lt"/>
              </a:rPr>
              <a:t>수식 트리 구축 예시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7B9AFF3-EC90-2F52-6744-54FDED2686F6}"/>
              </a:ext>
            </a:extLst>
          </p:cNvPr>
          <p:cNvSpPr/>
          <p:nvPr/>
        </p:nvSpPr>
        <p:spPr>
          <a:xfrm>
            <a:off x="4325353" y="3585832"/>
            <a:ext cx="493294" cy="469232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CC29648-1067-23A0-BC4F-038E7FA0ED47}"/>
              </a:ext>
            </a:extLst>
          </p:cNvPr>
          <p:cNvSpPr/>
          <p:nvPr/>
        </p:nvSpPr>
        <p:spPr>
          <a:xfrm>
            <a:off x="5011505" y="4352886"/>
            <a:ext cx="493294" cy="469232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92377A7-C9B9-F907-A57D-D6A03BCBFAD4}"/>
              </a:ext>
            </a:extLst>
          </p:cNvPr>
          <p:cNvSpPr/>
          <p:nvPr/>
        </p:nvSpPr>
        <p:spPr>
          <a:xfrm>
            <a:off x="4670370" y="5178604"/>
            <a:ext cx="493294" cy="469232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5EC57BD-C25B-0D75-DFEF-86245CD1C404}"/>
              </a:ext>
            </a:extLst>
          </p:cNvPr>
          <p:cNvSpPr/>
          <p:nvPr/>
        </p:nvSpPr>
        <p:spPr>
          <a:xfrm>
            <a:off x="5379620" y="5174831"/>
            <a:ext cx="493294" cy="469232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4F3741A-A1F1-BF70-A582-53F55188D391}"/>
              </a:ext>
            </a:extLst>
          </p:cNvPr>
          <p:cNvSpPr/>
          <p:nvPr/>
        </p:nvSpPr>
        <p:spPr>
          <a:xfrm>
            <a:off x="3619168" y="4352886"/>
            <a:ext cx="493294" cy="469232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D877A9A-C283-A03B-7995-98BFEA395D9B}"/>
              </a:ext>
            </a:extLst>
          </p:cNvPr>
          <p:cNvSpPr/>
          <p:nvPr/>
        </p:nvSpPr>
        <p:spPr>
          <a:xfrm>
            <a:off x="3251870" y="5174831"/>
            <a:ext cx="493294" cy="469232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C394335-6B43-467C-CA3B-3AA841FFBDE7}"/>
              </a:ext>
            </a:extLst>
          </p:cNvPr>
          <p:cNvSpPr/>
          <p:nvPr/>
        </p:nvSpPr>
        <p:spPr>
          <a:xfrm>
            <a:off x="3961120" y="5174831"/>
            <a:ext cx="493294" cy="469232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8E7E88B-0CC6-CAA9-D54D-30EADDEA9904}"/>
              </a:ext>
            </a:extLst>
          </p:cNvPr>
          <p:cNvCxnSpPr>
            <a:cxnSpLocks/>
            <a:stCxn id="8" idx="3"/>
            <a:endCxn id="14" idx="7"/>
          </p:cNvCxnSpPr>
          <p:nvPr/>
        </p:nvCxnSpPr>
        <p:spPr>
          <a:xfrm flipH="1">
            <a:off x="4040221" y="3986347"/>
            <a:ext cx="357373" cy="43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59A6341-3723-5D42-0142-86CE3A937033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4746406" y="3986347"/>
            <a:ext cx="337340" cy="435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7A9BB0E-E957-11FC-572C-F1528F96CC0E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5258152" y="4822118"/>
            <a:ext cx="368115" cy="352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52EE0F3-CD9C-B10B-16D3-A8533257614F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flipH="1">
            <a:off x="4917017" y="4822118"/>
            <a:ext cx="341135" cy="356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E6772EB-5A1A-6A93-9235-DE86A4836F77}"/>
              </a:ext>
            </a:extLst>
          </p:cNvPr>
          <p:cNvCxnSpPr>
            <a:stCxn id="14" idx="4"/>
            <a:endCxn id="15" idx="0"/>
          </p:cNvCxnSpPr>
          <p:nvPr/>
        </p:nvCxnSpPr>
        <p:spPr>
          <a:xfrm flipH="1">
            <a:off x="3498517" y="4822118"/>
            <a:ext cx="367298" cy="352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4E35AA8-04EA-10C9-D52F-420EFFABD02E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>
            <a:off x="3865815" y="4822118"/>
            <a:ext cx="341952" cy="352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9235BF9-2FD9-251C-1727-6DB91656AFBC}"/>
              </a:ext>
            </a:extLst>
          </p:cNvPr>
          <p:cNvSpPr txBox="1"/>
          <p:nvPr/>
        </p:nvSpPr>
        <p:spPr>
          <a:xfrm>
            <a:off x="610305" y="3955163"/>
            <a:ext cx="220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&gt;&gt;&gt; 1 2 * 7 8 - +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16F68E-5E56-9DD9-AAFF-673DBB4BB72D}"/>
              </a:ext>
            </a:extLst>
          </p:cNvPr>
          <p:cNvSpPr txBox="1"/>
          <p:nvPr/>
        </p:nvSpPr>
        <p:spPr>
          <a:xfrm>
            <a:off x="610303" y="3429000"/>
            <a:ext cx="231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1 * 2 + (7 – 8)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25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수식 트리의 표현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수식</a:t>
            </a:r>
            <a:r>
              <a:rPr lang="en-US" altLang="ko-KR" b="1" dirty="0">
                <a:solidFill>
                  <a:schemeClr val="tx2"/>
                </a:solidFill>
              </a:rPr>
              <a:t> </a:t>
            </a:r>
            <a:r>
              <a:rPr lang="ko-KR" altLang="en-US" b="1" dirty="0">
                <a:solidFill>
                  <a:schemeClr val="tx2"/>
                </a:solidFill>
              </a:rPr>
              <a:t>트리 구축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21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수식 트리 생성 함수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171450" indent="-1714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후위 표기식으로부터 토큰 하나 분리</a:t>
            </a:r>
            <a:endParaRPr lang="en-US" altLang="ko-KR" sz="1200" spc="-50" dirty="0"/>
          </a:p>
          <a:p>
            <a:pPr marL="171450" indent="-17145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토큰이 연산자</a:t>
            </a:r>
            <a:r>
              <a:rPr lang="en-US" altLang="ko-KR" sz="1200" spc="-50" dirty="0"/>
              <a:t> or </a:t>
            </a:r>
            <a:r>
              <a:rPr lang="ko-KR" altLang="en-US" sz="1200" spc="-50" dirty="0"/>
              <a:t>피연산자 인지 구분하여 노드에 입력</a:t>
            </a:r>
            <a:endParaRPr lang="en-US" altLang="ko-KR" sz="1200" spc="-50" dirty="0"/>
          </a:p>
          <a:p>
            <a:pPr marL="628650" lvl="1" indent="-1714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ko-KR" altLang="en-US" sz="1200" spc="-50" dirty="0"/>
              <a:t>토큰이 피연산자라면 토큰을 노드에 입력하고 함수 반환</a:t>
            </a:r>
            <a:endParaRPr lang="en-US" altLang="ko-KR" sz="1200" spc="-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3512AA-3A76-F653-0B7B-EAFC48B57783}"/>
              </a:ext>
            </a:extLst>
          </p:cNvPr>
          <p:cNvSpPr txBox="1"/>
          <p:nvPr/>
        </p:nvSpPr>
        <p:spPr>
          <a:xfrm>
            <a:off x="870616" y="2381954"/>
            <a:ext cx="7402768" cy="40934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300" b="0" dirty="0">
                <a:solidFill>
                  <a:srgbClr val="6A9955"/>
                </a:solidFill>
                <a:effectLst/>
                <a:latin typeface="Droid Sans Mono"/>
              </a:rPr>
              <a:t>// </a:t>
            </a:r>
            <a:r>
              <a:rPr lang="ko-KR" altLang="en-US" sz="1300" b="0" dirty="0">
                <a:solidFill>
                  <a:srgbClr val="6A9955"/>
                </a:solidFill>
                <a:effectLst/>
                <a:latin typeface="Droid Sans Mono"/>
              </a:rPr>
              <a:t>수식 트리의 구조체</a:t>
            </a:r>
            <a:r>
              <a:rPr lang="en-US" altLang="ko-KR" sz="1300" b="0" dirty="0">
                <a:solidFill>
                  <a:srgbClr val="6A9955"/>
                </a:solidFill>
                <a:effectLst/>
                <a:latin typeface="Droid Sans Mono"/>
              </a:rPr>
              <a:t>, </a:t>
            </a:r>
            <a:r>
              <a:rPr lang="ko-KR" altLang="en-US" sz="1300" b="0" dirty="0">
                <a:solidFill>
                  <a:srgbClr val="6A9955"/>
                </a:solidFill>
                <a:effectLst/>
                <a:latin typeface="Droid Sans Mono"/>
              </a:rPr>
              <a:t>노드 생성</a:t>
            </a:r>
            <a:r>
              <a:rPr lang="en-US" altLang="ko-KR" sz="1300" b="0" dirty="0">
                <a:solidFill>
                  <a:srgbClr val="6A9955"/>
                </a:solidFill>
                <a:effectLst/>
                <a:latin typeface="Droid Sans Mono"/>
              </a:rPr>
              <a:t>/</a:t>
            </a:r>
            <a:r>
              <a:rPr lang="ko-KR" altLang="en-US" sz="1300" b="0" dirty="0">
                <a:solidFill>
                  <a:srgbClr val="6A9955"/>
                </a:solidFill>
                <a:effectLst/>
                <a:latin typeface="Droid Sans Mono"/>
              </a:rPr>
              <a:t>소멸</a:t>
            </a:r>
            <a:r>
              <a:rPr lang="en-US" altLang="ko-KR" sz="1300" b="0" dirty="0">
                <a:solidFill>
                  <a:srgbClr val="6A9955"/>
                </a:solidFill>
                <a:effectLst/>
                <a:latin typeface="Droid Sans Mono"/>
              </a:rPr>
              <a:t>, </a:t>
            </a:r>
            <a:r>
              <a:rPr lang="ko-KR" altLang="en-US" sz="1300" b="0" dirty="0">
                <a:solidFill>
                  <a:srgbClr val="6A9955"/>
                </a:solidFill>
                <a:effectLst/>
                <a:latin typeface="Droid Sans Mono"/>
              </a:rPr>
              <a:t>순회 등은 이진 트리와 동일</a:t>
            </a:r>
            <a:endParaRPr lang="ko-KR" altLang="en-US" sz="1300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sz="1300" b="0" dirty="0">
                <a:solidFill>
                  <a:srgbClr val="569CD6"/>
                </a:solidFill>
                <a:effectLst/>
                <a:latin typeface="Droid Sans Mono"/>
              </a:rPr>
              <a:t>void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 err="1">
                <a:solidFill>
                  <a:srgbClr val="DCDCAA"/>
                </a:solidFill>
                <a:effectLst/>
                <a:latin typeface="Droid Sans Mono"/>
              </a:rPr>
              <a:t>ET_BuildExpressionTree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sz="1300" b="0" dirty="0">
                <a:solidFill>
                  <a:srgbClr val="569CD6"/>
                </a:solidFill>
                <a:effectLst/>
                <a:latin typeface="Droid Sans Mono"/>
              </a:rPr>
              <a:t>char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Droid Sans Mono"/>
              </a:rPr>
              <a:t>PostfixExpression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, </a:t>
            </a:r>
            <a:r>
              <a:rPr lang="en-US" altLang="ko-KR" sz="1300" b="0" dirty="0" err="1">
                <a:solidFill>
                  <a:srgbClr val="4EC9B0"/>
                </a:solidFill>
                <a:effectLst/>
                <a:latin typeface="Droid Sans Mono"/>
              </a:rPr>
              <a:t>ETNode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**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){</a:t>
            </a:r>
          </a:p>
          <a:p>
            <a:r>
              <a:rPr lang="en-US" altLang="ko-KR" sz="1300" b="0" dirty="0">
                <a:solidFill>
                  <a:srgbClr val="569CD6"/>
                </a:solidFill>
                <a:effectLst/>
                <a:latin typeface="Droid Sans Mono"/>
              </a:rPr>
              <a:t>	int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Droid Sans Mono"/>
              </a:rPr>
              <a:t>len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 err="1">
                <a:solidFill>
                  <a:srgbClr val="DCDCAA"/>
                </a:solidFill>
                <a:effectLst/>
                <a:latin typeface="Droid Sans Mono"/>
              </a:rPr>
              <a:t>strlen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Droid Sans Mono"/>
              </a:rPr>
              <a:t>PostfixExpression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r>
              <a:rPr lang="en-US" altLang="ko-KR" sz="1300" b="0" dirty="0">
                <a:solidFill>
                  <a:srgbClr val="569CD6"/>
                </a:solidFill>
                <a:effectLst/>
                <a:latin typeface="Droid Sans Mono"/>
              </a:rPr>
              <a:t>	char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Token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Droid Sans Mono"/>
              </a:rPr>
              <a:t>PostfixExpression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[ 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Droid Sans Mono"/>
              </a:rPr>
              <a:t>len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-</a:t>
            </a:r>
            <a:r>
              <a:rPr lang="en-US" altLang="ko-KR" sz="1300" b="0" dirty="0">
                <a:solidFill>
                  <a:srgbClr val="B5CEA8"/>
                </a:solidFill>
                <a:effectLst/>
                <a:latin typeface="Droid Sans Mono"/>
              </a:rPr>
              <a:t>1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];</a:t>
            </a:r>
          </a:p>
          <a:p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	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Droid Sans Mono"/>
              </a:rPr>
              <a:t>PostfixExpression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[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len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-</a:t>
            </a:r>
            <a:r>
              <a:rPr lang="en-US" altLang="ko-KR" sz="1300" b="0" dirty="0">
                <a:solidFill>
                  <a:srgbClr val="B5CEA8"/>
                </a:solidFill>
                <a:effectLst/>
                <a:latin typeface="Droid Sans Mono"/>
              </a:rPr>
              <a:t>1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] 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Droid Sans Mono"/>
              </a:rPr>
              <a:t>'</a:t>
            </a:r>
            <a:r>
              <a:rPr lang="en-US" altLang="ko-KR" sz="1300" b="0" dirty="0">
                <a:solidFill>
                  <a:srgbClr val="D7BA7D"/>
                </a:solidFill>
                <a:effectLst/>
                <a:latin typeface="Droid Sans Mono"/>
              </a:rPr>
              <a:t>\0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Droid Sans Mono"/>
              </a:rPr>
              <a:t>’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b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	</a:t>
            </a:r>
            <a:r>
              <a:rPr lang="en-US" altLang="ko-KR" sz="1300" b="0" dirty="0">
                <a:solidFill>
                  <a:srgbClr val="C586C0"/>
                </a:solidFill>
                <a:effectLst/>
                <a:latin typeface="Droid Sans Mono"/>
              </a:rPr>
              <a:t>switch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(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Token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) {</a:t>
            </a:r>
          </a:p>
          <a:p>
            <a:r>
              <a:rPr lang="en-US" altLang="ko-KR" sz="1300" b="0" dirty="0">
                <a:solidFill>
                  <a:srgbClr val="6A9955"/>
                </a:solidFill>
                <a:effectLst/>
                <a:latin typeface="Droid Sans Mono"/>
              </a:rPr>
              <a:t>		// </a:t>
            </a:r>
            <a:r>
              <a:rPr lang="ko-KR" altLang="en-US" sz="1300" b="0" dirty="0">
                <a:solidFill>
                  <a:srgbClr val="6A9955"/>
                </a:solidFill>
                <a:effectLst/>
                <a:latin typeface="Droid Sans Mono"/>
              </a:rPr>
              <a:t>연산자인 경우 </a:t>
            </a:r>
            <a:endParaRPr lang="ko-KR" altLang="en-US" sz="1300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sz="1300" b="0" dirty="0">
                <a:solidFill>
                  <a:srgbClr val="C586C0"/>
                </a:solidFill>
                <a:effectLst/>
                <a:latin typeface="Droid Sans Mono"/>
              </a:rPr>
              <a:t>		case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Droid Sans Mono"/>
              </a:rPr>
              <a:t>'+'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: </a:t>
            </a:r>
            <a:r>
              <a:rPr lang="en-US" altLang="ko-KR" sz="1300" b="0" dirty="0">
                <a:solidFill>
                  <a:srgbClr val="C586C0"/>
                </a:solidFill>
                <a:effectLst/>
                <a:latin typeface="Droid Sans Mono"/>
              </a:rPr>
              <a:t>case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Droid Sans Mono"/>
              </a:rPr>
              <a:t>'-'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: </a:t>
            </a:r>
            <a:r>
              <a:rPr lang="en-US" altLang="ko-KR" sz="1300" b="0" dirty="0">
                <a:solidFill>
                  <a:srgbClr val="C586C0"/>
                </a:solidFill>
                <a:effectLst/>
                <a:latin typeface="Droid Sans Mono"/>
              </a:rPr>
              <a:t>case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Droid Sans Mono"/>
              </a:rPr>
              <a:t>'*'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: </a:t>
            </a:r>
            <a:r>
              <a:rPr lang="en-US" altLang="ko-KR" sz="1300" b="0" dirty="0">
                <a:solidFill>
                  <a:srgbClr val="C586C0"/>
                </a:solidFill>
                <a:effectLst/>
                <a:latin typeface="Droid Sans Mono"/>
              </a:rPr>
              <a:t>case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>
                <a:solidFill>
                  <a:srgbClr val="CE9178"/>
                </a:solidFill>
                <a:effectLst/>
                <a:latin typeface="Droid Sans Mono"/>
              </a:rPr>
              <a:t>'/’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:</a:t>
            </a:r>
          </a:p>
          <a:p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			(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) 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 err="1">
                <a:solidFill>
                  <a:srgbClr val="DCDCAA"/>
                </a:solidFill>
                <a:effectLst/>
                <a:latin typeface="Droid Sans Mono"/>
              </a:rPr>
              <a:t>ET_CreateNode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Token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r>
              <a:rPr lang="en-US" altLang="ko-KR" sz="1300" b="0" dirty="0">
                <a:solidFill>
                  <a:srgbClr val="DCDCAA"/>
                </a:solidFill>
                <a:effectLst/>
                <a:latin typeface="Droid Sans Mono"/>
              </a:rPr>
              <a:t>			</a:t>
            </a:r>
            <a:r>
              <a:rPr lang="en-US" altLang="ko-KR" sz="1300" b="0" dirty="0" err="1">
                <a:solidFill>
                  <a:srgbClr val="DCDCAA"/>
                </a:solidFill>
                <a:effectLst/>
                <a:latin typeface="Droid Sans Mono"/>
              </a:rPr>
              <a:t>ET_BuildExpressionTree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Droid Sans Mono"/>
              </a:rPr>
              <a:t>PostfixExpression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, 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&amp;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-&gt;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Right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r>
              <a:rPr lang="en-US" altLang="ko-KR" sz="1300" b="0" dirty="0">
                <a:solidFill>
                  <a:srgbClr val="DCDCAA"/>
                </a:solidFill>
                <a:effectLst/>
                <a:latin typeface="Droid Sans Mono"/>
              </a:rPr>
              <a:t>			</a:t>
            </a:r>
            <a:r>
              <a:rPr lang="en-US" altLang="ko-KR" sz="1300" b="0" dirty="0" err="1">
                <a:solidFill>
                  <a:srgbClr val="DCDCAA"/>
                </a:solidFill>
                <a:effectLst/>
                <a:latin typeface="Droid Sans Mono"/>
              </a:rPr>
              <a:t>ET_BuildExpressionTree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sz="1300" b="0" dirty="0" err="1">
                <a:solidFill>
                  <a:srgbClr val="9CDCFE"/>
                </a:solidFill>
                <a:effectLst/>
                <a:latin typeface="Droid Sans Mono"/>
              </a:rPr>
              <a:t>PostfixExpression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, 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&amp;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)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-&gt;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Left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);</a:t>
            </a:r>
          </a:p>
          <a:p>
            <a:r>
              <a:rPr lang="en-US" altLang="ko-KR" sz="1300" b="0" dirty="0">
                <a:solidFill>
                  <a:srgbClr val="C586C0"/>
                </a:solidFill>
                <a:effectLst/>
                <a:latin typeface="Droid Sans Mono"/>
              </a:rPr>
              <a:t>			break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b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</a:b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		</a:t>
            </a:r>
            <a:r>
              <a:rPr lang="en-US" altLang="ko-KR" sz="1300" b="0" dirty="0">
                <a:solidFill>
                  <a:srgbClr val="6A9955"/>
                </a:solidFill>
                <a:effectLst/>
                <a:latin typeface="Droid Sans Mono"/>
              </a:rPr>
              <a:t>// </a:t>
            </a:r>
            <a:r>
              <a:rPr lang="ko-KR" altLang="en-US" sz="1300" b="0" dirty="0">
                <a:solidFill>
                  <a:srgbClr val="6A9955"/>
                </a:solidFill>
                <a:effectLst/>
                <a:latin typeface="Droid Sans Mono"/>
              </a:rPr>
              <a:t>피연산자인 경우 </a:t>
            </a:r>
            <a:endParaRPr lang="ko-KR" altLang="en-US" sz="1300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sz="1300" b="0" dirty="0">
                <a:solidFill>
                  <a:srgbClr val="C586C0"/>
                </a:solidFill>
                <a:effectLst/>
                <a:latin typeface="Droid Sans Mono"/>
              </a:rPr>
              <a:t>		default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:</a:t>
            </a:r>
          </a:p>
          <a:p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			(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Node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) </a:t>
            </a:r>
            <a:r>
              <a:rPr lang="en-US" altLang="ko-KR" sz="1300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sz="1300" b="0" dirty="0" err="1">
                <a:solidFill>
                  <a:srgbClr val="DCDCAA"/>
                </a:solidFill>
                <a:effectLst/>
                <a:latin typeface="Droid Sans Mono"/>
              </a:rPr>
              <a:t>ET_CreateNode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sz="1300" b="0" dirty="0">
                <a:solidFill>
                  <a:srgbClr val="9CDCFE"/>
                </a:solidFill>
                <a:effectLst/>
                <a:latin typeface="Droid Sans Mono"/>
              </a:rPr>
              <a:t>Token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);</a:t>
            </a:r>
          </a:p>
          <a:p>
            <a:r>
              <a:rPr lang="en-US" altLang="ko-KR" sz="1300" b="0" dirty="0">
                <a:solidFill>
                  <a:srgbClr val="C586C0"/>
                </a:solidFill>
                <a:effectLst/>
                <a:latin typeface="Droid Sans Mono"/>
              </a:rPr>
              <a:t>			break</a:t>
            </a:r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	}</a:t>
            </a:r>
          </a:p>
          <a:p>
            <a:r>
              <a:rPr lang="en-US" altLang="ko-KR" sz="1300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E4C87-C293-6CC1-539A-9A8B7A3E48EA}"/>
              </a:ext>
            </a:extLst>
          </p:cNvPr>
          <p:cNvSpPr txBox="1"/>
          <p:nvPr/>
        </p:nvSpPr>
        <p:spPr>
          <a:xfrm>
            <a:off x="3057525" y="6492875"/>
            <a:ext cx="3407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수식 트리의 토큰을 분리하는 코드</a:t>
            </a:r>
          </a:p>
        </p:txBody>
      </p:sp>
    </p:spTree>
    <p:extLst>
      <p:ext uri="{BB962C8B-B14F-4D97-AF65-F5344CB8AC3E}">
        <p14:creationId xmlns:p14="http://schemas.microsoft.com/office/powerpoint/2010/main" val="1053677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분리 집합 </a:t>
            </a:r>
            <a:r>
              <a:rPr lang="en-US" altLang="ko-KR" dirty="0"/>
              <a:t>(Disjoint Set)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분리 집합의 개념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351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분리 집합의 정의  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서로</a:t>
            </a:r>
            <a:r>
              <a:rPr lang="en-US" altLang="ko-KR" sz="1200" spc="-50" dirty="0"/>
              <a:t> </a:t>
            </a:r>
            <a:r>
              <a:rPr lang="ko-KR" altLang="en-US" sz="1200" spc="-50" dirty="0"/>
              <a:t>공통된 원소를 갖지 않는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교집합을 갖지 않는 복수의 집합</a:t>
            </a:r>
            <a:endParaRPr lang="en-US" altLang="ko-KR" sz="12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200" spc="-50" dirty="0"/>
              <a:t> </a:t>
            </a:r>
            <a:endParaRPr lang="en-US" altLang="ko-KR" sz="12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분리 집합의 특징  </a:t>
            </a:r>
            <a:endParaRPr lang="en-US" altLang="ko-KR" sz="1200" b="1" spc="-5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b="1" spc="-50" dirty="0">
                <a:solidFill>
                  <a:srgbClr val="FF0000"/>
                </a:solidFill>
              </a:rPr>
              <a:t>2</a:t>
            </a:r>
            <a:r>
              <a:rPr lang="ko-KR" altLang="en-US" sz="1200" b="1" spc="-50" dirty="0">
                <a:solidFill>
                  <a:srgbClr val="FF0000"/>
                </a:solidFill>
              </a:rPr>
              <a:t>개 이상의 집합</a:t>
            </a:r>
            <a:r>
              <a:rPr lang="ko-KR" altLang="en-US" sz="1200" spc="-50" dirty="0"/>
              <a:t>을 일컬을 때만 사용</a:t>
            </a:r>
            <a:endParaRPr lang="en-US" altLang="ko-KR" sz="1200" b="1" spc="-5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b="1" spc="-50" dirty="0">
                <a:solidFill>
                  <a:srgbClr val="FF0000"/>
                </a:solidFill>
              </a:rPr>
              <a:t>교집합은 존재하지 않고 </a:t>
            </a:r>
            <a:r>
              <a:rPr lang="ko-KR" altLang="en-US" sz="1200" spc="-50" dirty="0"/>
              <a:t>합집합만 존재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분리 집합의 목적  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원소가 어느 집합에 귀속되어 있는지 쉽게 알아내기 위함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B31CEF3-8593-1C51-EDA0-F72A2FB8F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586" y="4223431"/>
            <a:ext cx="2562118" cy="17735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5334F53-D341-F8B8-C1AF-EA23F7B3A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296" y="4535361"/>
            <a:ext cx="2562118" cy="15822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D4EB72-485E-4075-FAA6-5CC57034A3F9}"/>
              </a:ext>
            </a:extLst>
          </p:cNvPr>
          <p:cNvSpPr txBox="1"/>
          <p:nvPr/>
        </p:nvSpPr>
        <p:spPr>
          <a:xfrm>
            <a:off x="3590693" y="6185098"/>
            <a:ext cx="2297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그림 분리집합 예시</a:t>
            </a:r>
          </a:p>
        </p:txBody>
      </p:sp>
    </p:spTree>
    <p:extLst>
      <p:ext uri="{BB962C8B-B14F-4D97-AF65-F5344CB8AC3E}">
        <p14:creationId xmlns:p14="http://schemas.microsoft.com/office/powerpoint/2010/main" val="1299835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분리 집합의 표현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분리 집합 노드의 구조체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810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분리 집합 구조체의 특징</a:t>
            </a:r>
            <a:r>
              <a:rPr lang="en-US" altLang="ko-KR" sz="1400" b="1" spc="-50" dirty="0">
                <a:solidFill>
                  <a:srgbClr val="17406D"/>
                </a:solidFill>
              </a:rPr>
              <a:t>		  </a:t>
            </a:r>
            <a:endParaRPr lang="en-US" altLang="ko-KR" sz="14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분리 집합은 자식이 부모를 가리킴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뿌리 노드는 집합 자체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뿌리 노드를 포함한 트리 내의 모든 노드는 그 집합에 소속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spc="-50" dirty="0"/>
          </a:p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분리 집합 구조체의 구성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F9CE12A-5F83-BEC8-05E2-C70330E94336}"/>
              </a:ext>
            </a:extLst>
          </p:cNvPr>
          <p:cNvCxnSpPr/>
          <p:nvPr/>
        </p:nvCxnSpPr>
        <p:spPr>
          <a:xfrm>
            <a:off x="3057525" y="1739591"/>
            <a:ext cx="68022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6EB439-09D9-9A31-EFCE-90033AA37375}"/>
              </a:ext>
            </a:extLst>
          </p:cNvPr>
          <p:cNvSpPr txBox="1"/>
          <p:nvPr/>
        </p:nvSpPr>
        <p:spPr>
          <a:xfrm>
            <a:off x="3784021" y="1601091"/>
            <a:ext cx="3589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보통의 트리와 이진 트리는 부모가 자식을 가리킴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7D9228-BDA7-F002-64B4-15CD7F53DB88}"/>
              </a:ext>
            </a:extLst>
          </p:cNvPr>
          <p:cNvSpPr txBox="1"/>
          <p:nvPr/>
        </p:nvSpPr>
        <p:spPr>
          <a:xfrm>
            <a:off x="807753" y="3410669"/>
            <a:ext cx="7062538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typedef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struct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tagDisjointSet</a:t>
            </a:r>
            <a:endParaRPr lang="en-US" altLang="ko-KR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	struct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tagDisjointSet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Parent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	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			     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DisjointSet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ED4F6-13BB-C0E3-E91E-2518D6718CA6}"/>
              </a:ext>
            </a:extLst>
          </p:cNvPr>
          <p:cNvSpPr txBox="1"/>
          <p:nvPr/>
        </p:nvSpPr>
        <p:spPr>
          <a:xfrm>
            <a:off x="3397637" y="5379790"/>
            <a:ext cx="3407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분리 집합 구조체 코드</a:t>
            </a:r>
          </a:p>
        </p:txBody>
      </p:sp>
    </p:spTree>
    <p:extLst>
      <p:ext uri="{BB962C8B-B14F-4D97-AF65-F5344CB8AC3E}">
        <p14:creationId xmlns:p14="http://schemas.microsoft.com/office/powerpoint/2010/main" val="15096194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분리 집합의 기본 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합집합 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합집합 연산 함수</a:t>
            </a:r>
            <a:r>
              <a:rPr lang="en-US" altLang="ko-KR" sz="1400" b="1" spc="-50" dirty="0">
                <a:solidFill>
                  <a:srgbClr val="17406D"/>
                </a:solidFill>
              </a:rPr>
              <a:t>		  </a:t>
            </a:r>
            <a:endParaRPr lang="en-US" altLang="ko-KR" sz="14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합하고 싶은 집합</a:t>
            </a:r>
            <a:r>
              <a:rPr lang="en-US" altLang="ko-KR" sz="1200" spc="-50" dirty="0"/>
              <a:t>(</a:t>
            </a:r>
            <a:r>
              <a:rPr lang="ko-KR" altLang="en-US" sz="1200" spc="-50" dirty="0"/>
              <a:t>트리</a:t>
            </a:r>
            <a:r>
              <a:rPr lang="en-US" altLang="ko-KR" sz="1200" spc="-50" dirty="0"/>
              <a:t>)</a:t>
            </a:r>
            <a:r>
              <a:rPr lang="ko-KR" altLang="en-US" sz="1200" spc="-50" dirty="0"/>
              <a:t>의 뿌리 노드를 다른 집합의 자식 노드로 만들면 된다</a:t>
            </a:r>
            <a:r>
              <a:rPr lang="en-US" altLang="ko-KR" sz="1200" spc="-50" dirty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5B3FF1-D6EE-6731-096C-CD3BA61D7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268" y="4414705"/>
            <a:ext cx="2280330" cy="16872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B4E20A-1E9E-5507-8C3E-9A913D057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763" y="4414705"/>
            <a:ext cx="2562118" cy="15822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FFB584-A75F-1C39-0805-68CC3860C3AD}"/>
              </a:ext>
            </a:extLst>
          </p:cNvPr>
          <p:cNvSpPr txBox="1"/>
          <p:nvPr/>
        </p:nvSpPr>
        <p:spPr>
          <a:xfrm>
            <a:off x="3615224" y="6101909"/>
            <a:ext cx="2798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그림 합집합 연산 예시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BF253-54E7-E61A-6900-2CF8DB4D3F54}"/>
              </a:ext>
            </a:extLst>
          </p:cNvPr>
          <p:cNvSpPr txBox="1"/>
          <p:nvPr/>
        </p:nvSpPr>
        <p:spPr>
          <a:xfrm>
            <a:off x="1380629" y="2178932"/>
            <a:ext cx="638274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da-DK" altLang="ko-KR" b="0" dirty="0">
                <a:solidFill>
                  <a:srgbClr val="569CD6"/>
                </a:solidFill>
                <a:effectLst/>
                <a:latin typeface="Droid Sans Mono"/>
              </a:rPr>
              <a:t>void</a:t>
            </a:r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da-DK" altLang="ko-KR" b="0" dirty="0">
                <a:solidFill>
                  <a:srgbClr val="DCDCAA"/>
                </a:solidFill>
                <a:effectLst/>
                <a:latin typeface="Droid Sans Mono"/>
              </a:rPr>
              <a:t>DS_UnionSet</a:t>
            </a:r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da-DK" altLang="ko-KR" b="0" dirty="0">
                <a:solidFill>
                  <a:srgbClr val="4EC9B0"/>
                </a:solidFill>
                <a:effectLst/>
                <a:latin typeface="Droid Sans Mono"/>
              </a:rPr>
              <a:t>DisjointSet</a:t>
            </a:r>
            <a:r>
              <a:rPr lang="da-DK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da-DK" altLang="ko-KR" b="0" dirty="0">
                <a:solidFill>
                  <a:srgbClr val="9CDCFE"/>
                </a:solidFill>
                <a:effectLst/>
                <a:latin typeface="Droid Sans Mono"/>
              </a:rPr>
              <a:t>Set1</a:t>
            </a:r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, </a:t>
            </a:r>
            <a:r>
              <a:rPr lang="da-DK" altLang="ko-KR" b="0" dirty="0">
                <a:solidFill>
                  <a:srgbClr val="4EC9B0"/>
                </a:solidFill>
                <a:effectLst/>
                <a:latin typeface="Droid Sans Mono"/>
              </a:rPr>
              <a:t>DisjointSet</a:t>
            </a:r>
            <a:r>
              <a:rPr lang="da-DK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da-DK" altLang="ko-KR" b="0" dirty="0">
                <a:solidFill>
                  <a:srgbClr val="9CDCFE"/>
                </a:solidFill>
                <a:effectLst/>
                <a:latin typeface="Droid Sans Mono"/>
              </a:rPr>
              <a:t>Set2</a:t>
            </a:r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 )</a:t>
            </a:r>
          </a:p>
          <a:p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da-DK" altLang="ko-KR" b="0" dirty="0">
                <a:solidFill>
                  <a:srgbClr val="9CDCFE"/>
                </a:solidFill>
                <a:effectLst/>
                <a:latin typeface="Droid Sans Mono"/>
              </a:rPr>
              <a:t>	Set2</a:t>
            </a:r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da-DK" altLang="ko-KR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da-DK" altLang="ko-KR" b="0" dirty="0">
                <a:solidFill>
                  <a:srgbClr val="DCDCAA"/>
                </a:solidFill>
                <a:effectLst/>
                <a:latin typeface="Droid Sans Mono"/>
              </a:rPr>
              <a:t>DS_FindSet</a:t>
            </a:r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(</a:t>
            </a:r>
            <a:r>
              <a:rPr lang="da-DK" altLang="ko-KR" b="0" dirty="0">
                <a:solidFill>
                  <a:srgbClr val="9CDCFE"/>
                </a:solidFill>
                <a:effectLst/>
                <a:latin typeface="Droid Sans Mono"/>
              </a:rPr>
              <a:t>Set2</a:t>
            </a:r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);</a:t>
            </a:r>
          </a:p>
          <a:p>
            <a:r>
              <a:rPr lang="da-DK" altLang="ko-KR" b="0" dirty="0">
                <a:solidFill>
                  <a:srgbClr val="9CDCFE"/>
                </a:solidFill>
                <a:effectLst/>
                <a:latin typeface="Droid Sans Mono"/>
              </a:rPr>
              <a:t>	Set2</a:t>
            </a:r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da-DK" altLang="ko-KR" b="0" dirty="0">
                <a:solidFill>
                  <a:srgbClr val="9CDCFE"/>
                </a:solidFill>
                <a:effectLst/>
                <a:latin typeface="Droid Sans Mono"/>
              </a:rPr>
              <a:t>Parent</a:t>
            </a:r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da-DK" altLang="ko-KR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da-DK" altLang="ko-KR" b="0" dirty="0">
                <a:solidFill>
                  <a:srgbClr val="9CDCFE"/>
                </a:solidFill>
                <a:effectLst/>
                <a:latin typeface="Droid Sans Mono"/>
              </a:rPr>
              <a:t>Set1</a:t>
            </a:r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da-DK" altLang="ko-KR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1F6F6-5EC0-0AD0-3E3B-E3C2CDAE02ED}"/>
              </a:ext>
            </a:extLst>
          </p:cNvPr>
          <p:cNvSpPr txBox="1"/>
          <p:nvPr/>
        </p:nvSpPr>
        <p:spPr>
          <a:xfrm>
            <a:off x="3721123" y="3761229"/>
            <a:ext cx="3407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합집합 연산 코드</a:t>
            </a:r>
          </a:p>
        </p:txBody>
      </p:sp>
    </p:spTree>
    <p:extLst>
      <p:ext uri="{BB962C8B-B14F-4D97-AF65-F5344CB8AC3E}">
        <p14:creationId xmlns:p14="http://schemas.microsoft.com/office/powerpoint/2010/main" val="1443512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분리 집합의 기본 연산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집합 탐색 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분리 집합의 탐색</a:t>
            </a:r>
            <a:r>
              <a:rPr lang="en-US" altLang="ko-KR" sz="1400" b="1" spc="-50" dirty="0">
                <a:solidFill>
                  <a:srgbClr val="17406D"/>
                </a:solidFill>
              </a:rPr>
              <a:t>		  </a:t>
            </a:r>
            <a:endParaRPr lang="en-US" altLang="ko-KR" sz="14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원소를 찾는 것이 아니라 </a:t>
            </a:r>
            <a:r>
              <a:rPr lang="ko-KR" altLang="en-US" sz="1200" b="1" spc="-50" dirty="0">
                <a:solidFill>
                  <a:srgbClr val="FF0000"/>
                </a:solidFill>
              </a:rPr>
              <a:t>원소가 속한 집합을 찾는 연산</a:t>
            </a:r>
            <a:r>
              <a:rPr lang="en-US" altLang="ko-KR" sz="1200" spc="-50" dirty="0"/>
              <a:t> </a:t>
            </a:r>
            <a:r>
              <a:rPr lang="en-US" altLang="ko-KR" sz="1200" b="1" spc="-50" dirty="0"/>
              <a:t>&gt;&gt;&gt; </a:t>
            </a:r>
            <a:r>
              <a:rPr lang="ko-KR" altLang="en-US" sz="1200" spc="-50" dirty="0"/>
              <a:t>해당 원소가 속한 트리의 뿌리 집합을 찾으면 됨</a:t>
            </a:r>
            <a:r>
              <a:rPr lang="en-US" altLang="ko-KR" sz="1200" spc="-5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20C58-90BE-E28E-6A75-ADB4EFD47682}"/>
              </a:ext>
            </a:extLst>
          </p:cNvPr>
          <p:cNvSpPr txBox="1"/>
          <p:nvPr/>
        </p:nvSpPr>
        <p:spPr>
          <a:xfrm>
            <a:off x="1334828" y="2357101"/>
            <a:ext cx="6400800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DisjointSet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Droid Sans Mono"/>
              </a:rPr>
              <a:t>DS_FindSet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(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Droid Sans Mono"/>
              </a:rPr>
              <a:t>DisjointSet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Set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{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	while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(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Set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Parent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!=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Droid Sans Mono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)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{</a:t>
            </a:r>
          </a:p>
          <a:p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		Set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Droid Sans Mono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Set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-&gt;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Parent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	}</a:t>
            </a:r>
          </a:p>
          <a:p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	</a:t>
            </a:r>
          </a:p>
          <a:p>
            <a:r>
              <a:rPr lang="en-US" altLang="ko-KR" dirty="0">
                <a:solidFill>
                  <a:srgbClr val="6A9955"/>
                </a:solidFill>
                <a:latin typeface="Droid Sans Mono"/>
              </a:rPr>
              <a:t>	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Droid Sans Mono"/>
              </a:rPr>
              <a:t>//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Droid Sans Mono"/>
              </a:rPr>
              <a:t>뿌리 집합을 찾으면 반환</a:t>
            </a:r>
            <a:endParaRPr lang="ko-KR" altLang="en-US" b="0" dirty="0">
              <a:solidFill>
                <a:srgbClr val="CCCCCC"/>
              </a:solidFill>
              <a:effectLst/>
              <a:latin typeface="Droid Sans Mono"/>
            </a:endParaRP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Droid Sans Mono"/>
              </a:rPr>
              <a:t>	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Droid Sans Mono"/>
              </a:rPr>
              <a:t>Set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Droid Sans Mono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3624E-2D78-4937-F7A7-5719189ADA26}"/>
              </a:ext>
            </a:extLst>
          </p:cNvPr>
          <p:cNvSpPr txBox="1"/>
          <p:nvPr/>
        </p:nvSpPr>
        <p:spPr>
          <a:xfrm>
            <a:off x="3574883" y="5319831"/>
            <a:ext cx="3407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집합 탐색 연산 코드</a:t>
            </a:r>
          </a:p>
        </p:txBody>
      </p:sp>
    </p:spTree>
    <p:extLst>
      <p:ext uri="{BB962C8B-B14F-4D97-AF65-F5344CB8AC3E}">
        <p14:creationId xmlns:p14="http://schemas.microsoft.com/office/powerpoint/2010/main" val="2968670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387" y="2766783"/>
            <a:ext cx="7280655" cy="1324433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400" spc="-4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2766105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tx2"/>
                </a:solidFill>
              </a:rPr>
              <a:t>나무 위의 구슬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167056" y="1469525"/>
            <a:ext cx="8643801" cy="6212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i="0" dirty="0">
                <a:effectLst/>
              </a:rPr>
              <a:t>각 노드에 쓰여 있는 수는 노드의 번호를 의미한다</a:t>
            </a:r>
            <a:r>
              <a:rPr lang="en-US" altLang="ko-KR" sz="1400" i="0" dirty="0">
                <a:effectLst/>
              </a:rPr>
              <a:t>.</a:t>
            </a:r>
          </a:p>
          <a:p>
            <a:pPr algn="l"/>
            <a:endParaRPr lang="en-US" altLang="ko-KR" sz="1400" i="0" dirty="0">
              <a:effectLst/>
            </a:endParaRPr>
          </a:p>
          <a:p>
            <a:pPr algn="l"/>
            <a:r>
              <a:rPr lang="ko-KR" altLang="en-US" sz="1400" i="0" dirty="0">
                <a:effectLst/>
              </a:rPr>
              <a:t>특히</a:t>
            </a:r>
            <a:r>
              <a:rPr lang="en-US" altLang="ko-KR" sz="1400" i="0" dirty="0">
                <a:effectLst/>
              </a:rPr>
              <a:t>, </a:t>
            </a:r>
            <a:r>
              <a:rPr lang="ko-KR" altLang="en-US" sz="1400" i="0" dirty="0">
                <a:effectLst/>
              </a:rPr>
              <a:t>이 문제에서는 루트가 고정되어 있으며</a:t>
            </a:r>
            <a:r>
              <a:rPr lang="en-US" altLang="ko-KR" sz="1400" i="0" dirty="0">
                <a:effectLst/>
              </a:rPr>
              <a:t>, </a:t>
            </a:r>
            <a:r>
              <a:rPr lang="ko-KR" altLang="en-US" sz="1400" i="0" dirty="0">
                <a:effectLst/>
              </a:rPr>
              <a:t>노드의 순서가 중요한</a:t>
            </a:r>
            <a:r>
              <a:rPr lang="en-US" altLang="ko-KR" sz="1400" i="0" dirty="0">
                <a:effectLst/>
              </a:rPr>
              <a:t>(</a:t>
            </a:r>
            <a:r>
              <a:rPr lang="ko-KR" altLang="en-US" sz="1400" i="0" dirty="0">
                <a:effectLst/>
              </a:rPr>
              <a:t>어떤 서브 트리에서도 좌우를 변경할 수 없는</a:t>
            </a:r>
            <a:r>
              <a:rPr lang="en-US" altLang="ko-KR" sz="1400" i="0" dirty="0">
                <a:effectLst/>
              </a:rPr>
              <a:t>) </a:t>
            </a:r>
            <a:r>
              <a:rPr lang="ko-KR" altLang="en-US" sz="1400" i="0" dirty="0">
                <a:effectLst/>
              </a:rPr>
              <a:t>이진 트리에 대해 다루기로 한다</a:t>
            </a:r>
            <a:r>
              <a:rPr lang="en-US" altLang="ko-KR" sz="1400" i="0" dirty="0">
                <a:effectLst/>
              </a:rPr>
              <a:t>.</a:t>
            </a:r>
          </a:p>
          <a:p>
            <a:pPr algn="l"/>
            <a:endParaRPr lang="en-US" altLang="ko-KR" sz="1400" i="0" dirty="0">
              <a:effectLst/>
            </a:endParaRPr>
          </a:p>
          <a:p>
            <a:pPr algn="l"/>
            <a:r>
              <a:rPr lang="ko-KR" altLang="en-US" sz="1400" i="0" dirty="0">
                <a:effectLst/>
              </a:rPr>
              <a:t>이진 트리의 루트에 구슬을 하나 올려놓으면 구슬은 아래와 같은 과정을 거쳐 떨어진다</a:t>
            </a:r>
            <a:r>
              <a:rPr lang="en-US" altLang="ko-KR" sz="1400" i="0" dirty="0"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400" dirty="0"/>
          </a:p>
          <a:p>
            <a:pPr algn="l">
              <a:buFont typeface="+mj-lt"/>
              <a:buAutoNum type="arabicPeriod"/>
            </a:pPr>
            <a:r>
              <a:rPr lang="ko-KR" altLang="en-US" sz="1400" i="0" dirty="0">
                <a:effectLst/>
              </a:rPr>
              <a:t>   현재 구슬이 놓인 노드의 자식이 없다면 그 자리에서 멈춘다</a:t>
            </a:r>
            <a:r>
              <a:rPr lang="en-US" altLang="ko-KR" sz="1400" i="0" dirty="0"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400" i="0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altLang="ko-KR" sz="1400" i="0" dirty="0">
                <a:effectLst/>
              </a:rPr>
              <a:t>   1</a:t>
            </a:r>
            <a:r>
              <a:rPr lang="ko-KR" altLang="en-US" sz="1400" i="0" dirty="0">
                <a:effectLst/>
              </a:rPr>
              <a:t>을 만족하지 않으며</a:t>
            </a:r>
            <a:r>
              <a:rPr lang="en-US" altLang="ko-KR" sz="1400" i="0" dirty="0">
                <a:effectLst/>
              </a:rPr>
              <a:t>, </a:t>
            </a:r>
            <a:r>
              <a:rPr lang="ko-KR" altLang="en-US" sz="1400" i="0" dirty="0">
                <a:effectLst/>
              </a:rPr>
              <a:t>만일 현재 구슬이 놓인 노드의 자식 노드가 한 개라면 해당 자식 노드로 떨어진다</a:t>
            </a:r>
            <a:r>
              <a:rPr lang="en-US" altLang="ko-KR" sz="1400" i="0" dirty="0"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400" dirty="0"/>
          </a:p>
          <a:p>
            <a:pPr algn="l">
              <a:buFont typeface="+mj-lt"/>
              <a:buAutoNum type="arabicPeriod"/>
            </a:pPr>
            <a:r>
              <a:rPr lang="en-US" altLang="ko-KR" sz="1400" i="0" dirty="0">
                <a:effectLst/>
              </a:rPr>
              <a:t>   1, 2</a:t>
            </a:r>
            <a:r>
              <a:rPr lang="ko-KR" altLang="en-US" sz="1400" i="0" dirty="0">
                <a:effectLst/>
              </a:rPr>
              <a:t>를 만족하지 않으며</a:t>
            </a:r>
            <a:r>
              <a:rPr lang="en-US" altLang="ko-KR" sz="1400" i="0" dirty="0">
                <a:effectLst/>
              </a:rPr>
              <a:t>, </a:t>
            </a:r>
            <a:r>
              <a:rPr lang="ko-KR" altLang="en-US" sz="1400" i="0" dirty="0">
                <a:effectLst/>
              </a:rPr>
              <a:t>만일 현재 구슬이 놓인 노드의 자식 노드가 두 개라면</a:t>
            </a:r>
            <a:r>
              <a:rPr lang="en-US" altLang="ko-KR" sz="1400" i="0" dirty="0">
                <a:effectLst/>
              </a:rPr>
              <a:t>,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400" i="0" dirty="0">
                <a:effectLst/>
              </a:rPr>
              <a:t>현재 노드의 왼쪽 서브 트리에 담긴 모든 구슬의 수 </a:t>
            </a:r>
            <a:r>
              <a:rPr lang="en-US" altLang="ko-KR" sz="1400" i="0" dirty="0">
                <a:effectLst/>
              </a:rPr>
              <a:t>&lt;= </a:t>
            </a:r>
            <a:r>
              <a:rPr lang="ko-KR" altLang="en-US" sz="1400" i="0" dirty="0">
                <a:effectLst/>
              </a:rPr>
              <a:t>오른쪽 서브 트리에 담긴 모든 구슬의 수일 경우</a:t>
            </a:r>
            <a:r>
              <a:rPr lang="en-US" altLang="ko-KR" sz="1400" i="0" dirty="0">
                <a:effectLst/>
              </a:rPr>
              <a:t>, </a:t>
            </a:r>
            <a:r>
              <a:rPr lang="ko-KR" altLang="en-US" sz="1400" i="0" dirty="0">
                <a:effectLst/>
              </a:rPr>
              <a:t>왼쪽 자식 노드로 떨어진다</a:t>
            </a:r>
            <a:r>
              <a:rPr lang="en-US" altLang="ko-KR" sz="1400" i="0" dirty="0">
                <a:effectLst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400" i="0" dirty="0">
                <a:effectLst/>
              </a:rPr>
              <a:t>그 외의 경우에는 오른쪽 자식 노드로 떨어진다</a:t>
            </a:r>
            <a:r>
              <a:rPr lang="en-US" altLang="ko-KR" sz="1400" i="0" dirty="0">
                <a:effectLst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altLang="ko-KR" sz="1400" i="0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altLang="ko-KR" sz="1400" i="0" dirty="0">
                <a:effectLst/>
              </a:rPr>
              <a:t>   1~3</a:t>
            </a:r>
            <a:r>
              <a:rPr lang="ko-KR" altLang="en-US" sz="1400" i="0" dirty="0">
                <a:effectLst/>
              </a:rPr>
              <a:t>번의 조건을 다시 체크하고 되풀이한다</a:t>
            </a:r>
            <a:r>
              <a:rPr lang="en-US" altLang="ko-KR" sz="1400" i="0" dirty="0"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altLang="ko-KR" sz="1400" i="0" dirty="0">
              <a:effectLst/>
            </a:endParaRPr>
          </a:p>
          <a:p>
            <a:pPr algn="l"/>
            <a:r>
              <a:rPr lang="ko-KR" altLang="en-US" sz="1400" i="0" dirty="0">
                <a:effectLst/>
              </a:rPr>
              <a:t>구슬은 위와 같은 과정을 거쳐 결국 단말 노드에 쌓이게 된다</a:t>
            </a:r>
            <a:r>
              <a:rPr lang="en-US" altLang="ko-KR" sz="1400" i="0" dirty="0">
                <a:effectLst/>
              </a:rPr>
              <a:t>.</a:t>
            </a:r>
          </a:p>
          <a:p>
            <a:pPr algn="l"/>
            <a:endParaRPr lang="en-US" altLang="ko-KR" sz="1400" i="0" dirty="0">
              <a:effectLst/>
            </a:endParaRPr>
          </a:p>
          <a:p>
            <a:pPr algn="l"/>
            <a:r>
              <a:rPr lang="ko-KR" altLang="en-US" sz="1400" i="0" dirty="0">
                <a:effectLst/>
              </a:rPr>
              <a:t>임의의 이진 트리가 주어지고</a:t>
            </a:r>
            <a:r>
              <a:rPr lang="en-US" altLang="ko-KR" sz="1400" i="0" dirty="0">
                <a:effectLst/>
              </a:rPr>
              <a:t>, K</a:t>
            </a:r>
            <a:r>
              <a:rPr lang="ko-KR" altLang="en-US" sz="1400" i="0" dirty="0">
                <a:effectLst/>
              </a:rPr>
              <a:t>가 주어졌을 때 </a:t>
            </a:r>
            <a:r>
              <a:rPr lang="en-US" altLang="ko-KR" sz="1400" i="0" dirty="0">
                <a:effectLst/>
              </a:rPr>
              <a:t>K</a:t>
            </a:r>
            <a:r>
              <a:rPr lang="ko-KR" altLang="en-US" sz="1400" i="0" dirty="0">
                <a:effectLst/>
              </a:rPr>
              <a:t>번째 구슬이 어느 노드에서 멈추게 될 지 충분히 빠르게 계산해낼 수 있을까</a:t>
            </a:r>
            <a:r>
              <a:rPr lang="en-US" altLang="ko-KR" sz="1400" i="0" dirty="0">
                <a:effectLst/>
              </a:rPr>
              <a:t>?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4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en-US" altLang="ko-KR" sz="1200" b="1" spc="-50" dirty="0">
              <a:solidFill>
                <a:srgbClr val="17406D"/>
              </a:solidFill>
            </a:endParaRP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200" b="1" spc="-50" dirty="0">
              <a:solidFill>
                <a:srgbClr val="1740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5598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나무 위의 구슬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3654361" y="1659870"/>
            <a:ext cx="4856627" cy="97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i="0" dirty="0">
                <a:effectLst/>
              </a:rPr>
              <a:t>예를 들어</a:t>
            </a:r>
            <a:r>
              <a:rPr lang="en-US" altLang="ko-KR" sz="1400" i="0" dirty="0">
                <a:effectLst/>
              </a:rPr>
              <a:t>, </a:t>
            </a:r>
            <a:r>
              <a:rPr lang="ko-KR" altLang="en-US" sz="1400" i="0" dirty="0">
                <a:effectLst/>
              </a:rPr>
              <a:t>위의 그림과 같은 트리에 구슬을 떨어뜨릴 경우</a:t>
            </a:r>
            <a:r>
              <a:rPr lang="en-US" altLang="ko-KR" sz="1400" i="0" dirty="0">
                <a:effectLst/>
              </a:rPr>
              <a:t>,</a:t>
            </a:r>
          </a:p>
          <a:p>
            <a:pPr algn="l"/>
            <a:r>
              <a:rPr lang="ko-KR" altLang="en-US" sz="1400" i="0" dirty="0">
                <a:effectLst/>
              </a:rPr>
              <a:t>첫 다섯 개의 구슬은 </a:t>
            </a:r>
            <a:r>
              <a:rPr lang="en-US" altLang="ko-KR" sz="1400" i="0" dirty="0">
                <a:effectLst/>
              </a:rPr>
              <a:t>2</a:t>
            </a:r>
            <a:r>
              <a:rPr lang="ko-KR" altLang="en-US" sz="1400" i="0" dirty="0">
                <a:effectLst/>
              </a:rPr>
              <a:t>번</a:t>
            </a:r>
            <a:r>
              <a:rPr lang="en-US" altLang="ko-KR" sz="1400" i="0" dirty="0">
                <a:effectLst/>
              </a:rPr>
              <a:t>, 4</a:t>
            </a:r>
            <a:r>
              <a:rPr lang="ko-KR" altLang="en-US" sz="1400" i="0" dirty="0">
                <a:effectLst/>
              </a:rPr>
              <a:t>번</a:t>
            </a:r>
            <a:r>
              <a:rPr lang="en-US" altLang="ko-KR" sz="1400" i="0" dirty="0">
                <a:effectLst/>
              </a:rPr>
              <a:t>, 2</a:t>
            </a:r>
            <a:r>
              <a:rPr lang="ko-KR" altLang="en-US" sz="1400" i="0" dirty="0">
                <a:effectLst/>
              </a:rPr>
              <a:t>번</a:t>
            </a:r>
            <a:r>
              <a:rPr lang="en-US" altLang="ko-KR" sz="1400" i="0" dirty="0">
                <a:effectLst/>
              </a:rPr>
              <a:t>, 5</a:t>
            </a:r>
            <a:r>
              <a:rPr lang="ko-KR" altLang="en-US" sz="1400" i="0" dirty="0">
                <a:effectLst/>
              </a:rPr>
              <a:t>번</a:t>
            </a:r>
            <a:r>
              <a:rPr lang="en-US" altLang="ko-KR" sz="1400" i="0" dirty="0">
                <a:effectLst/>
              </a:rPr>
              <a:t>, 2</a:t>
            </a:r>
            <a:r>
              <a:rPr lang="ko-KR" altLang="en-US" sz="1400" i="0" dirty="0">
                <a:effectLst/>
              </a:rPr>
              <a:t>번 노드에 차례대로 떨어지게 된다</a:t>
            </a:r>
            <a:r>
              <a:rPr lang="en-US" altLang="ko-KR" sz="1400" i="0" dirty="0">
                <a:effectLst/>
              </a:rPr>
              <a:t>.</a:t>
            </a:r>
          </a:p>
          <a:p>
            <a:pPr>
              <a:lnSpc>
                <a:spcPct val="150000"/>
              </a:lnSpc>
              <a:buClr>
                <a:schemeClr val="accent1"/>
              </a:buClr>
            </a:pPr>
            <a:endParaRPr lang="ko-KR" altLang="en-US" sz="1200" b="1" spc="-50" dirty="0">
              <a:solidFill>
                <a:srgbClr val="17406D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D828BE-A8A0-95F1-5443-F26F5ED36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81" y="1363080"/>
            <a:ext cx="2907361" cy="21783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E9622C-B3CA-ACCA-6047-5AB19A61FC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2" t="22284" r="45658" b="20077"/>
          <a:stretch/>
        </p:blipFill>
        <p:spPr>
          <a:xfrm>
            <a:off x="461481" y="3665454"/>
            <a:ext cx="4042610" cy="28274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874D71A-2B06-9AE0-E835-156E8FF6FD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016"/>
          <a:stretch/>
        </p:blipFill>
        <p:spPr>
          <a:xfrm>
            <a:off x="4467996" y="2552941"/>
            <a:ext cx="4290610" cy="21010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7FB7595-806A-783A-4684-AC45A25F5C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161"/>
          <a:stretch/>
        </p:blipFill>
        <p:spPr>
          <a:xfrm>
            <a:off x="4727644" y="4653971"/>
            <a:ext cx="4030962" cy="210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6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트리의 개념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2595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트리</a:t>
            </a:r>
            <a:r>
              <a:rPr lang="en-US" altLang="ko-KR" sz="1400" b="1" spc="-50" dirty="0">
                <a:solidFill>
                  <a:srgbClr val="17406D"/>
                </a:solidFill>
              </a:rPr>
              <a:t>(Tree)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트리 </a:t>
            </a:r>
            <a:r>
              <a:rPr lang="en-US" altLang="ko-KR" sz="1200" spc="-50" dirty="0"/>
              <a:t>– </a:t>
            </a:r>
            <a:r>
              <a:rPr lang="ko-KR" altLang="en-US" sz="1200" b="1" spc="-50" dirty="0">
                <a:solidFill>
                  <a:srgbClr val="C00000"/>
                </a:solidFill>
              </a:rPr>
              <a:t>나무</a:t>
            </a:r>
            <a:r>
              <a:rPr lang="ko-KR" altLang="en-US" sz="1200" spc="-50" dirty="0"/>
              <a:t>를 닮은 자료구조 </a:t>
            </a:r>
            <a:r>
              <a:rPr lang="en-US" altLang="ko-KR" sz="1200" spc="-50" dirty="0"/>
              <a:t>(</a:t>
            </a:r>
            <a:r>
              <a:rPr lang="ko-KR" altLang="en-US" sz="1200" spc="-50" dirty="0"/>
              <a:t>뿌리 </a:t>
            </a:r>
            <a:r>
              <a:rPr lang="en-US" altLang="ko-KR" sz="1200" spc="-50" dirty="0"/>
              <a:t>-&gt; </a:t>
            </a:r>
            <a:r>
              <a:rPr lang="ko-KR" altLang="en-US" sz="1200" spc="-50" dirty="0"/>
              <a:t>가지 </a:t>
            </a:r>
            <a:r>
              <a:rPr lang="en-US" altLang="ko-KR" sz="1200" spc="-50" dirty="0"/>
              <a:t>-&gt; </a:t>
            </a:r>
            <a:r>
              <a:rPr lang="ko-KR" altLang="en-US" sz="1200" spc="-50" dirty="0"/>
              <a:t>잎</a:t>
            </a:r>
            <a:r>
              <a:rPr lang="en-US" altLang="ko-KR" sz="1200" spc="-50" dirty="0"/>
              <a:t>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일상 속 트리 구조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기업 의사 결정 트리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회사 조직도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게임 스킬 트리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운영체제 파일 시스템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ko-KR" sz="1200" spc="-50" dirty="0"/>
              <a:t>DOM(Document</a:t>
            </a:r>
            <a:r>
              <a:rPr lang="ko-KR" altLang="en-US" sz="1200" spc="-50" dirty="0"/>
              <a:t> </a:t>
            </a:r>
            <a:r>
              <a:rPr lang="en-US" altLang="ko-KR" sz="1200" spc="-50" dirty="0"/>
              <a:t>Object</a:t>
            </a:r>
            <a:r>
              <a:rPr lang="ko-KR" altLang="en-US" sz="1200" spc="-50" dirty="0"/>
              <a:t> </a:t>
            </a:r>
            <a:r>
              <a:rPr lang="en-US" altLang="ko-KR" sz="1200" spc="-50" dirty="0"/>
              <a:t>Model)</a:t>
            </a:r>
            <a:r>
              <a:rPr lang="ko-KR" altLang="en-US" sz="1200" spc="-50" dirty="0"/>
              <a:t> </a:t>
            </a:r>
            <a:r>
              <a:rPr lang="en-US" altLang="ko-KR" sz="1200" spc="-50" dirty="0"/>
              <a:t>:</a:t>
            </a:r>
            <a:r>
              <a:rPr lang="ko-KR" altLang="en-US" sz="1200" spc="-50" dirty="0"/>
              <a:t> 문서 처리시 사용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ko-KR" altLang="en-US" sz="1200" spc="-50" dirty="0"/>
              <a:t>검색 엔진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데이터베이스</a:t>
            </a:r>
            <a:endParaRPr lang="en-US" altLang="ko-KR" sz="1200" spc="-50" dirty="0"/>
          </a:p>
          <a:p>
            <a:pPr marL="800100" lvl="1" indent="-3429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ko-KR" sz="1200" spc="-50" dirty="0"/>
          </a:p>
        </p:txBody>
      </p:sp>
      <p:pic>
        <p:nvPicPr>
          <p:cNvPr id="1026" name="Picture 2" descr="4장 트리">
            <a:extLst>
              <a:ext uri="{FF2B5EF4-FFF2-40B4-BE49-F238E27FC236}">
                <a16:creationId xmlns:a16="http://schemas.microsoft.com/office/drawing/2014/main" id="{FBC96655-5FDE-BAD6-DC12-F4AA0BFCD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266" y="3734418"/>
            <a:ext cx="40767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3A7FA145-330D-24D6-694B-55A970AEDD24}"/>
              </a:ext>
            </a:extLst>
          </p:cNvPr>
          <p:cNvSpPr txBox="1"/>
          <p:nvPr/>
        </p:nvSpPr>
        <p:spPr>
          <a:xfrm>
            <a:off x="1346631" y="5999848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회사 조직도</a:t>
            </a:r>
          </a:p>
        </p:txBody>
      </p:sp>
    </p:spTree>
    <p:extLst>
      <p:ext uri="{BB962C8B-B14F-4D97-AF65-F5344CB8AC3E}">
        <p14:creationId xmlns:p14="http://schemas.microsoft.com/office/powerpoint/2010/main" val="965078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F2FDF-3C39-A489-4993-B062FB30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1F5C7-455C-C291-C3BC-EBA8BBC78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1429789"/>
            <a:ext cx="8496301" cy="1388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[1]</a:t>
            </a:r>
            <a:r>
              <a:rPr lang="en-US" altLang="ko-KR" dirty="0" err="1"/>
              <a:t>justkukaro</a:t>
            </a:r>
            <a:r>
              <a:rPr lang="en-US" altLang="ko-KR" dirty="0"/>
              <a:t>, </a:t>
            </a:r>
            <a:r>
              <a:rPr lang="en-US" altLang="ko-KR" i="0" dirty="0">
                <a:solidFill>
                  <a:srgbClr val="161616"/>
                </a:solidFill>
                <a:effectLst/>
              </a:rPr>
              <a:t>08-</a:t>
            </a:r>
            <a:r>
              <a:rPr lang="ko-KR" altLang="en-US" i="0" dirty="0">
                <a:solidFill>
                  <a:srgbClr val="161616"/>
                </a:solidFill>
                <a:effectLst/>
              </a:rPr>
              <a:t>자료구조</a:t>
            </a:r>
            <a:r>
              <a:rPr lang="en-US" altLang="ko-KR" i="0" dirty="0">
                <a:solidFill>
                  <a:srgbClr val="161616"/>
                </a:solidFill>
                <a:effectLst/>
              </a:rPr>
              <a:t>: </a:t>
            </a:r>
            <a:r>
              <a:rPr lang="ko-KR" altLang="en-US" i="0" dirty="0">
                <a:solidFill>
                  <a:srgbClr val="161616"/>
                </a:solidFill>
                <a:effectLst/>
              </a:rPr>
              <a:t>트리</a:t>
            </a:r>
            <a:r>
              <a:rPr lang="en-US" altLang="ko-KR" i="0" dirty="0">
                <a:solidFill>
                  <a:srgbClr val="161616"/>
                </a:solidFill>
                <a:effectLst/>
              </a:rPr>
              <a:t>(Tree) - </a:t>
            </a:r>
            <a:r>
              <a:rPr lang="ko-KR" altLang="en-US" i="0" dirty="0">
                <a:solidFill>
                  <a:srgbClr val="161616"/>
                </a:solidFill>
                <a:effectLst/>
              </a:rPr>
              <a:t>일반 트리와 트리의 정의</a:t>
            </a:r>
            <a:r>
              <a:rPr lang="en-US" altLang="ko-KR" i="0" dirty="0">
                <a:solidFill>
                  <a:srgbClr val="161616"/>
                </a:solidFill>
                <a:effectLst/>
              </a:rPr>
              <a:t>,</a:t>
            </a:r>
            <a:r>
              <a:rPr lang="ko-KR" altLang="en-US" i="0" dirty="0" err="1">
                <a:solidFill>
                  <a:srgbClr val="161616"/>
                </a:solidFill>
                <a:effectLst/>
              </a:rPr>
              <a:t>일반트리의</a:t>
            </a:r>
            <a:r>
              <a:rPr lang="ko-KR" altLang="en-US" i="0" dirty="0">
                <a:solidFill>
                  <a:srgbClr val="161616"/>
                </a:solidFill>
                <a:effectLst/>
              </a:rPr>
              <a:t> 구현</a:t>
            </a:r>
            <a:r>
              <a:rPr lang="en-US" altLang="ko-KR" i="0" dirty="0">
                <a:solidFill>
                  <a:srgbClr val="161616"/>
                </a:solidFill>
                <a:effectLst/>
              </a:rPr>
              <a:t>, </a:t>
            </a:r>
            <a:r>
              <a:rPr lang="en-US" altLang="ko-KR" dirty="0"/>
              <a:t>Accessed: 2024-01-24. [Online] Available: </a:t>
            </a:r>
            <a:r>
              <a:rPr lang="ko-KR" altLang="en-US" dirty="0">
                <a:hlinkClick r:id="rId2"/>
              </a:rPr>
              <a:t>트리 </a:t>
            </a:r>
            <a:r>
              <a:rPr lang="en-US" altLang="ko-KR" dirty="0">
                <a:hlinkClick r:id="rId2"/>
              </a:rPr>
              <a:t>link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[2]</a:t>
            </a:r>
            <a:r>
              <a:rPr lang="ko-KR" altLang="en-US" dirty="0"/>
              <a:t>박상현</a:t>
            </a:r>
            <a:r>
              <a:rPr lang="en-US" altLang="ko-KR" dirty="0"/>
              <a:t>, </a:t>
            </a:r>
            <a:r>
              <a:rPr lang="ko-KR" altLang="en-US" dirty="0"/>
              <a:t>이것이 자료구조</a:t>
            </a:r>
            <a:r>
              <a:rPr lang="en-US" altLang="ko-KR" dirty="0"/>
              <a:t>+</a:t>
            </a:r>
            <a:r>
              <a:rPr lang="ko-KR" altLang="en-US" dirty="0"/>
              <a:t>알고리즘이다</a:t>
            </a:r>
            <a:r>
              <a:rPr lang="en-US" altLang="ko-KR" dirty="0"/>
              <a:t>, 1</a:t>
            </a:r>
            <a:r>
              <a:rPr lang="ko-KR" altLang="en-US" dirty="0"/>
              <a:t>판</a:t>
            </a:r>
            <a:r>
              <a:rPr lang="en-US" altLang="ko-KR" dirty="0"/>
              <a:t>, </a:t>
            </a:r>
            <a:r>
              <a:rPr lang="ko-KR" altLang="en-US" dirty="0" err="1"/>
              <a:t>한빛미디어</a:t>
            </a:r>
            <a:r>
              <a:rPr lang="ko-KR" altLang="en-US" dirty="0"/>
              <a:t>㈜</a:t>
            </a:r>
            <a:r>
              <a:rPr lang="en-US" altLang="ko-KR" dirty="0"/>
              <a:t>, 2022.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FB3AC8-6523-7332-D4D9-D0F9E6B7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9527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1445C8C-9B28-447F-A591-D0317F1CD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4344F0-8FD1-42F4-875A-E0D834077B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3" t="15707" r="15453" b="15538"/>
          <a:stretch/>
        </p:blipFill>
        <p:spPr>
          <a:xfrm>
            <a:off x="3953638" y="5054741"/>
            <a:ext cx="1232154" cy="12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트리의 구성 요소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b="1" spc="-50" dirty="0">
                <a:solidFill>
                  <a:srgbClr val="0000FF"/>
                </a:solidFill>
              </a:rPr>
              <a:t>   뿌리</a:t>
            </a:r>
            <a:r>
              <a:rPr lang="en-US" altLang="ko-KR" sz="1200" b="1" spc="-50" dirty="0">
                <a:solidFill>
                  <a:srgbClr val="0000FF"/>
                </a:solidFill>
              </a:rPr>
              <a:t>, </a:t>
            </a:r>
            <a:r>
              <a:rPr lang="ko-KR" altLang="en-US" sz="1200" b="1" spc="-50" dirty="0">
                <a:solidFill>
                  <a:srgbClr val="0000FF"/>
                </a:solidFill>
              </a:rPr>
              <a:t>가지</a:t>
            </a:r>
            <a:r>
              <a:rPr lang="en-US" altLang="ko-KR" sz="1200" b="1" spc="-50" dirty="0">
                <a:solidFill>
                  <a:srgbClr val="0000FF"/>
                </a:solidFill>
              </a:rPr>
              <a:t>, </a:t>
            </a:r>
            <a:r>
              <a:rPr lang="ko-KR" altLang="en-US" sz="1200" b="1" spc="-50" dirty="0">
                <a:solidFill>
                  <a:srgbClr val="0000FF"/>
                </a:solidFill>
              </a:rPr>
              <a:t>잎</a:t>
            </a:r>
            <a:r>
              <a:rPr lang="ko-KR" altLang="en-US" sz="1200" spc="-50" dirty="0"/>
              <a:t>으로 구성 </a:t>
            </a:r>
            <a:r>
              <a:rPr lang="en-US" altLang="ko-KR" sz="1200" spc="-50" dirty="0"/>
              <a:t>– </a:t>
            </a:r>
            <a:r>
              <a:rPr lang="ko-KR" altLang="en-US" sz="1200" spc="-50" dirty="0"/>
              <a:t>모두 </a:t>
            </a:r>
            <a:r>
              <a:rPr lang="ko-KR" altLang="en-US" sz="1200" b="1" spc="-50" dirty="0">
                <a:solidFill>
                  <a:srgbClr val="C00000"/>
                </a:solidFill>
              </a:rPr>
              <a:t>노드</a:t>
            </a:r>
            <a:r>
              <a:rPr lang="en-US" altLang="ko-KR" sz="1200" spc="-50" dirty="0"/>
              <a:t>, </a:t>
            </a:r>
            <a:r>
              <a:rPr lang="ko-KR" altLang="en-US" sz="1200" spc="-50" dirty="0"/>
              <a:t>위치에 따라 명칭만 다름</a:t>
            </a:r>
            <a:endParaRPr lang="en-US" altLang="ko-KR" sz="1200" spc="-5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뿌리 </a:t>
            </a:r>
            <a:r>
              <a:rPr lang="en-US" altLang="ko-KR" sz="1200" spc="-50" dirty="0"/>
              <a:t>: </a:t>
            </a:r>
            <a:r>
              <a:rPr lang="ko-KR" altLang="en-US" sz="1200" spc="-50" dirty="0"/>
              <a:t>트리 </a:t>
            </a:r>
            <a:r>
              <a:rPr lang="ko-KR" altLang="en-US" sz="1200" b="1" spc="-50" dirty="0">
                <a:solidFill>
                  <a:srgbClr val="C00000"/>
                </a:solidFill>
              </a:rPr>
              <a:t>가장 위</a:t>
            </a:r>
            <a:r>
              <a:rPr lang="ko-KR" altLang="en-US" sz="1200" spc="-50" dirty="0"/>
              <a:t> 노드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가지 </a:t>
            </a:r>
            <a:r>
              <a:rPr lang="en-US" altLang="ko-KR" sz="1200" spc="-50" dirty="0"/>
              <a:t>: </a:t>
            </a:r>
            <a:r>
              <a:rPr lang="ko-KR" altLang="en-US" sz="1200" b="1" spc="-50" dirty="0">
                <a:solidFill>
                  <a:srgbClr val="C00000"/>
                </a:solidFill>
              </a:rPr>
              <a:t>뿌리와 잎 사이</a:t>
            </a:r>
            <a:r>
              <a:rPr lang="ko-KR" altLang="en-US" sz="1200" spc="-50" dirty="0"/>
              <a:t> 모든 노드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잎 </a:t>
            </a:r>
            <a:r>
              <a:rPr lang="en-US" altLang="ko-KR" sz="1200" spc="-50" dirty="0"/>
              <a:t>: </a:t>
            </a:r>
            <a:r>
              <a:rPr lang="ko-KR" altLang="en-US" sz="1200" spc="-50" dirty="0"/>
              <a:t>트리 </a:t>
            </a:r>
            <a:r>
              <a:rPr lang="ko-KR" altLang="en-US" sz="1200" b="1" spc="-50" dirty="0">
                <a:solidFill>
                  <a:srgbClr val="C00000"/>
                </a:solidFill>
              </a:rPr>
              <a:t>끝</a:t>
            </a:r>
            <a:r>
              <a:rPr lang="ko-KR" altLang="en-US" sz="1200" spc="-50" dirty="0"/>
              <a:t> 노드</a:t>
            </a:r>
            <a:endParaRPr lang="en-US" altLang="ko-KR" sz="1200" spc="-5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B5BD8BF-BCF9-0171-8FB1-A07783203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935" y="2764338"/>
            <a:ext cx="5782174" cy="298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BD1015-39D5-94F4-E5DD-1F437DFA4EE2}"/>
              </a:ext>
            </a:extLst>
          </p:cNvPr>
          <p:cNvSpPr txBox="1"/>
          <p:nvPr/>
        </p:nvSpPr>
        <p:spPr>
          <a:xfrm>
            <a:off x="1702015" y="5843051"/>
            <a:ext cx="57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b="1" spc="-50" dirty="0">
                <a:latin typeface="Arial" panose="020B0604020202020204" pitchFamily="34" charset="0"/>
                <a:cs typeface="Arial" panose="020B0604020202020204" pitchFamily="34" charset="0"/>
              </a:rPr>
              <a:t>트리</a:t>
            </a:r>
          </a:p>
        </p:txBody>
      </p:sp>
    </p:spTree>
    <p:extLst>
      <p:ext uri="{BB962C8B-B14F-4D97-AF65-F5344CB8AC3E}">
        <p14:creationId xmlns:p14="http://schemas.microsoft.com/office/powerpoint/2010/main" val="32635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트리의 구성 요소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148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트리 구성 요소의 관계</a:t>
            </a:r>
            <a:endParaRPr lang="en-US" altLang="ko-KR" sz="1400" b="1" spc="-50" dirty="0">
              <a:solidFill>
                <a:srgbClr val="17406D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B : C</a:t>
            </a:r>
            <a:r>
              <a:rPr lang="ko-KR" altLang="en-US" sz="1200" spc="-50" dirty="0"/>
              <a:t>와</a:t>
            </a:r>
            <a:r>
              <a:rPr lang="en-US" altLang="ko-KR" sz="1200" spc="-50" dirty="0"/>
              <a:t> D</a:t>
            </a:r>
            <a:r>
              <a:rPr lang="ko-KR" altLang="en-US" sz="1200" spc="-50" dirty="0"/>
              <a:t>의 </a:t>
            </a:r>
            <a:r>
              <a:rPr lang="ko-KR" altLang="en-US" sz="1200" b="1" spc="-50" dirty="0">
                <a:solidFill>
                  <a:srgbClr val="C00000"/>
                </a:solidFill>
              </a:rPr>
              <a:t>부모</a:t>
            </a:r>
            <a:endParaRPr lang="en-US" altLang="ko-KR" sz="1200" spc="-50" dirty="0"/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C, D : B</a:t>
            </a:r>
            <a:r>
              <a:rPr lang="ko-KR" altLang="en-US" sz="1200" spc="-50" dirty="0"/>
              <a:t>의 </a:t>
            </a:r>
            <a:r>
              <a:rPr lang="ko-KR" altLang="en-US" sz="1200" b="1" spc="-50" dirty="0">
                <a:solidFill>
                  <a:srgbClr val="C00000"/>
                </a:solidFill>
              </a:rPr>
              <a:t>자식</a:t>
            </a:r>
            <a:r>
              <a:rPr lang="en-US" altLang="ko-KR" sz="1200" spc="-50" dirty="0"/>
              <a:t>,</a:t>
            </a:r>
            <a:r>
              <a:rPr lang="en-US" altLang="ko-KR" sz="1200" b="1" spc="-50" dirty="0">
                <a:solidFill>
                  <a:srgbClr val="C00000"/>
                </a:solidFill>
              </a:rPr>
              <a:t> </a:t>
            </a:r>
            <a:r>
              <a:rPr lang="ko-KR" altLang="en-US" sz="1200" spc="-50" dirty="0"/>
              <a:t>서로는 </a:t>
            </a:r>
            <a:r>
              <a:rPr lang="ko-KR" altLang="en-US" sz="1200" b="1" spc="-50" dirty="0">
                <a:solidFill>
                  <a:srgbClr val="C00000"/>
                </a:solidFill>
              </a:rPr>
              <a:t>형제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A</a:t>
            </a:r>
            <a:r>
              <a:rPr lang="ko-KR" altLang="en-US" sz="1200" spc="-50" dirty="0"/>
              <a:t>와 </a:t>
            </a:r>
            <a:r>
              <a:rPr lang="en-US" altLang="ko-KR" sz="1200" spc="-50" dirty="0"/>
              <a:t>B, G, I -&gt; </a:t>
            </a:r>
            <a:r>
              <a:rPr lang="ko-KR" altLang="en-US" sz="1200" b="1" spc="-50" dirty="0">
                <a:solidFill>
                  <a:srgbClr val="C00000"/>
                </a:solidFill>
              </a:rPr>
              <a:t>부모 자식 관계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B</a:t>
            </a:r>
            <a:r>
              <a:rPr lang="ko-KR" altLang="en-US" sz="1200" spc="-50" dirty="0"/>
              <a:t>와 </a:t>
            </a:r>
            <a:r>
              <a:rPr lang="en-US" altLang="ko-KR" sz="1200" spc="-50" dirty="0"/>
              <a:t>K -&gt; </a:t>
            </a:r>
            <a:r>
              <a:rPr lang="ko-KR" altLang="en-US" sz="1200" b="1" spc="-50" dirty="0">
                <a:solidFill>
                  <a:srgbClr val="C00000"/>
                </a:solidFill>
              </a:rPr>
              <a:t>관계 </a:t>
            </a:r>
            <a:r>
              <a:rPr lang="en-US" altLang="ko-KR" sz="1200" b="1" spc="-50" dirty="0">
                <a:solidFill>
                  <a:srgbClr val="C00000"/>
                </a:solidFill>
              </a:rPr>
              <a:t>X</a:t>
            </a:r>
            <a:endParaRPr lang="en-US" altLang="ko-KR" sz="1200" spc="-5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CC58268-4490-B8B5-A23E-1979CF299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462" y="2967708"/>
            <a:ext cx="5711075" cy="302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41DFCFF-7890-A01C-3208-E15BB1BDA66C}"/>
              </a:ext>
            </a:extLst>
          </p:cNvPr>
          <p:cNvCxnSpPr/>
          <p:nvPr/>
        </p:nvCxnSpPr>
        <p:spPr>
          <a:xfrm flipV="1">
            <a:off x="3507129" y="3171463"/>
            <a:ext cx="347241" cy="758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BE23899-3BD7-A46A-7C7E-E871A07D9865}"/>
              </a:ext>
            </a:extLst>
          </p:cNvPr>
          <p:cNvCxnSpPr>
            <a:cxnSpLocks/>
          </p:cNvCxnSpPr>
          <p:nvPr/>
        </p:nvCxnSpPr>
        <p:spPr>
          <a:xfrm flipH="1" flipV="1">
            <a:off x="1286494" y="4371812"/>
            <a:ext cx="704352" cy="48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40B6242-42C0-2CF0-680B-5E6B7CA14AF0}"/>
              </a:ext>
            </a:extLst>
          </p:cNvPr>
          <p:cNvCxnSpPr/>
          <p:nvPr/>
        </p:nvCxnSpPr>
        <p:spPr>
          <a:xfrm flipH="1" flipV="1">
            <a:off x="1296365" y="4346294"/>
            <a:ext cx="2210764" cy="399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F90472-ACEE-A20B-2B03-8A7B4CB19150}"/>
              </a:ext>
            </a:extLst>
          </p:cNvPr>
          <p:cNvSpPr txBox="1"/>
          <p:nvPr/>
        </p:nvSpPr>
        <p:spPr>
          <a:xfrm>
            <a:off x="3680749" y="2838167"/>
            <a:ext cx="8044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0000FF"/>
                </a:solidFill>
              </a:rPr>
              <a:t>부모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1A2EDD-9940-2085-B555-5F8E91FEB25A}"/>
              </a:ext>
            </a:extLst>
          </p:cNvPr>
          <p:cNvSpPr txBox="1"/>
          <p:nvPr/>
        </p:nvSpPr>
        <p:spPr>
          <a:xfrm>
            <a:off x="812447" y="4105638"/>
            <a:ext cx="8044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0000FF"/>
                </a:solidFill>
              </a:rPr>
              <a:t>자식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C39F365-570D-4E95-6260-2120285E89BF}"/>
              </a:ext>
            </a:extLst>
          </p:cNvPr>
          <p:cNvCxnSpPr>
            <a:cxnSpLocks/>
          </p:cNvCxnSpPr>
          <p:nvPr/>
        </p:nvCxnSpPr>
        <p:spPr>
          <a:xfrm flipH="1" flipV="1">
            <a:off x="2720051" y="3537775"/>
            <a:ext cx="467069" cy="83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2F7E6E3-0DF3-DE01-A03C-07EF7B487059}"/>
              </a:ext>
            </a:extLst>
          </p:cNvPr>
          <p:cNvSpPr txBox="1"/>
          <p:nvPr/>
        </p:nvSpPr>
        <p:spPr>
          <a:xfrm>
            <a:off x="2317830" y="3191857"/>
            <a:ext cx="8044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0000FF"/>
                </a:solidFill>
              </a:rPr>
              <a:t>형제</a:t>
            </a:r>
          </a:p>
        </p:txBody>
      </p:sp>
    </p:spTree>
    <p:extLst>
      <p:ext uri="{BB962C8B-B14F-4D97-AF65-F5344CB8AC3E}">
        <p14:creationId xmlns:p14="http://schemas.microsoft.com/office/powerpoint/2010/main" val="34631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트리의 구성 요소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경로</a:t>
            </a:r>
            <a:r>
              <a:rPr lang="en-US" altLang="ko-KR" sz="1400" b="1" spc="-50" dirty="0">
                <a:solidFill>
                  <a:srgbClr val="17406D"/>
                </a:solidFill>
              </a:rPr>
              <a:t>(Path)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한 노드에서 다른 노드까지 도달할 때 노드들의 </a:t>
            </a:r>
            <a:r>
              <a:rPr lang="ko-KR" altLang="en-US" sz="1200" b="1" spc="-50" dirty="0">
                <a:solidFill>
                  <a:srgbClr val="C00000"/>
                </a:solidFill>
              </a:rPr>
              <a:t>순서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B</a:t>
            </a:r>
            <a:r>
              <a:rPr lang="ko-KR" altLang="en-US" sz="1200" spc="-50" dirty="0"/>
              <a:t>에서 </a:t>
            </a:r>
            <a:r>
              <a:rPr lang="en-US" altLang="ko-KR" sz="1200" spc="-50" dirty="0"/>
              <a:t>F</a:t>
            </a:r>
            <a:r>
              <a:rPr lang="ko-KR" altLang="en-US" sz="1200" spc="-50" dirty="0"/>
              <a:t>까지의 경로 </a:t>
            </a:r>
            <a:r>
              <a:rPr lang="en-US" altLang="ko-KR" sz="1200" spc="-50" dirty="0"/>
              <a:t>: </a:t>
            </a:r>
            <a:r>
              <a:rPr lang="en-US" altLang="ko-KR" sz="1200" b="1" spc="-50" dirty="0">
                <a:solidFill>
                  <a:srgbClr val="C00000"/>
                </a:solidFill>
              </a:rPr>
              <a:t>“B, D, F”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EF2B8C5-D641-B6D2-4B45-7C9E6D750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644" y="3294986"/>
            <a:ext cx="4884756" cy="27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F9062C-2759-70C2-BB6B-D86DBFE9FBE9}"/>
              </a:ext>
            </a:extLst>
          </p:cNvPr>
          <p:cNvSpPr txBox="1"/>
          <p:nvPr/>
        </p:nvSpPr>
        <p:spPr>
          <a:xfrm>
            <a:off x="213328" y="2164174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길이</a:t>
            </a:r>
            <a:r>
              <a:rPr lang="en-US" altLang="ko-KR" sz="1400" b="1" spc="-50" dirty="0">
                <a:solidFill>
                  <a:srgbClr val="17406D"/>
                </a:solidFill>
              </a:rPr>
              <a:t>(Length)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출발 노드에서 목적지 노드까지 거쳐야 하는 </a:t>
            </a:r>
            <a:r>
              <a:rPr lang="ko-KR" altLang="en-US" sz="1200" b="1" spc="-50" dirty="0">
                <a:solidFill>
                  <a:srgbClr val="C00000"/>
                </a:solidFill>
              </a:rPr>
              <a:t>노드의 개수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“B, D,</a:t>
            </a:r>
            <a:r>
              <a:rPr lang="ko-KR" altLang="en-US" sz="1200" spc="-50" dirty="0"/>
              <a:t> </a:t>
            </a:r>
            <a:r>
              <a:rPr lang="en-US" altLang="ko-KR" sz="1200" spc="-50" dirty="0"/>
              <a:t>F”</a:t>
            </a:r>
            <a:r>
              <a:rPr lang="ko-KR" altLang="en-US" sz="1200" spc="-50" dirty="0"/>
              <a:t> 경로의 길이 </a:t>
            </a:r>
            <a:r>
              <a:rPr lang="en-US" altLang="ko-KR" sz="1200" spc="-50" dirty="0"/>
              <a:t>: </a:t>
            </a:r>
            <a:r>
              <a:rPr lang="en-US" altLang="ko-KR" sz="1200" b="1" spc="-5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CFD80D6-0471-B5DE-065A-A1B86F071C2A}"/>
              </a:ext>
            </a:extLst>
          </p:cNvPr>
          <p:cNvCxnSpPr/>
          <p:nvPr/>
        </p:nvCxnSpPr>
        <p:spPr>
          <a:xfrm>
            <a:off x="4404167" y="5758405"/>
            <a:ext cx="300942" cy="30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10E06E2-70AB-C4E0-9B43-22C07E7827C4}"/>
              </a:ext>
            </a:extLst>
          </p:cNvPr>
          <p:cNvSpPr txBox="1"/>
          <p:nvPr/>
        </p:nvSpPr>
        <p:spPr>
          <a:xfrm>
            <a:off x="4632093" y="6047776"/>
            <a:ext cx="80444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>
                <a:solidFill>
                  <a:srgbClr val="0000FF"/>
                </a:solidFill>
              </a:rPr>
              <a:t>경로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AC7E59-9B64-0C16-AAFB-2C607D296BCF}"/>
              </a:ext>
            </a:extLst>
          </p:cNvPr>
          <p:cNvSpPr txBox="1"/>
          <p:nvPr/>
        </p:nvSpPr>
        <p:spPr>
          <a:xfrm>
            <a:off x="4188550" y="4335205"/>
            <a:ext cx="3009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0000FF"/>
                </a:solidFill>
              </a:rPr>
              <a:t>1</a:t>
            </a:r>
            <a:endParaRPr lang="ko-KR" altLang="en-US" sz="1300" b="1" dirty="0">
              <a:solidFill>
                <a:srgbClr val="0000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D0B406-1042-F2BA-FDA7-397E971EDC7B}"/>
              </a:ext>
            </a:extLst>
          </p:cNvPr>
          <p:cNvSpPr txBox="1"/>
          <p:nvPr/>
        </p:nvSpPr>
        <p:spPr>
          <a:xfrm>
            <a:off x="4186505" y="5131350"/>
            <a:ext cx="3009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0000FF"/>
                </a:solidFill>
              </a:rPr>
              <a:t>2</a:t>
            </a:r>
            <a:endParaRPr lang="ko-KR" altLang="en-US" sz="13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05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트리의 구성 요소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깊이</a:t>
            </a:r>
            <a:r>
              <a:rPr lang="en-US" altLang="ko-KR" sz="1400" b="1" spc="-50" dirty="0">
                <a:solidFill>
                  <a:srgbClr val="17406D"/>
                </a:solidFill>
              </a:rPr>
              <a:t>(Depth)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뿌리 노드에서 해당 노드까지 이르는 </a:t>
            </a:r>
            <a:r>
              <a:rPr lang="ko-KR" altLang="en-US" sz="1200" b="1" spc="-50" dirty="0">
                <a:solidFill>
                  <a:srgbClr val="C00000"/>
                </a:solidFill>
              </a:rPr>
              <a:t>경로의</a:t>
            </a:r>
            <a:r>
              <a:rPr lang="ko-KR" altLang="en-US" sz="1200" spc="-50" dirty="0"/>
              <a:t> </a:t>
            </a:r>
            <a:r>
              <a:rPr lang="ko-KR" altLang="en-US" sz="1200" b="1" spc="-50" dirty="0">
                <a:solidFill>
                  <a:srgbClr val="C00000"/>
                </a:solidFill>
              </a:rPr>
              <a:t>길이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pc="-50" dirty="0"/>
              <a:t>G </a:t>
            </a:r>
            <a:r>
              <a:rPr lang="ko-KR" altLang="en-US" sz="1200" spc="-50" dirty="0"/>
              <a:t>노드 </a:t>
            </a:r>
            <a:r>
              <a:rPr lang="en-US" altLang="ko-KR" sz="1200" spc="-50" dirty="0"/>
              <a:t>– </a:t>
            </a:r>
            <a:r>
              <a:rPr lang="en-US" altLang="ko-KR" sz="1200" b="1" spc="-50" dirty="0">
                <a:solidFill>
                  <a:srgbClr val="C00000"/>
                </a:solidFill>
              </a:rPr>
              <a:t>1   </a:t>
            </a:r>
            <a:r>
              <a:rPr lang="en-US" altLang="ko-KR" sz="1200" spc="-50" dirty="0"/>
              <a:t>,</a:t>
            </a:r>
            <a:r>
              <a:rPr lang="en-US" altLang="ko-KR" sz="1200" b="1" spc="-50" dirty="0">
                <a:solidFill>
                  <a:srgbClr val="C00000"/>
                </a:solidFill>
              </a:rPr>
              <a:t>   </a:t>
            </a:r>
            <a:r>
              <a:rPr lang="en-US" altLang="ko-KR" sz="1200" spc="-50" dirty="0"/>
              <a:t>K</a:t>
            </a:r>
            <a:r>
              <a:rPr lang="ko-KR" altLang="en-US" sz="1200" spc="-50" dirty="0"/>
              <a:t> 노드 </a:t>
            </a:r>
            <a:r>
              <a:rPr lang="en-US" altLang="ko-KR" sz="1200" spc="-50" dirty="0"/>
              <a:t>– </a:t>
            </a:r>
            <a:r>
              <a:rPr lang="en-US" altLang="ko-KR" sz="1200" b="1" spc="-50" dirty="0">
                <a:solidFill>
                  <a:srgbClr val="C00000"/>
                </a:solidFill>
              </a:rPr>
              <a:t>3   </a:t>
            </a:r>
            <a:r>
              <a:rPr lang="en-US" altLang="ko-KR" sz="1200" spc="-50" dirty="0"/>
              <a:t>,</a:t>
            </a:r>
            <a:r>
              <a:rPr lang="en-US" altLang="ko-KR" sz="1200" b="1" spc="-50" dirty="0">
                <a:solidFill>
                  <a:srgbClr val="C00000"/>
                </a:solidFill>
              </a:rPr>
              <a:t>   </a:t>
            </a:r>
            <a:r>
              <a:rPr lang="en-US" altLang="ko-KR" sz="1200" spc="-50" dirty="0"/>
              <a:t>A </a:t>
            </a:r>
            <a:r>
              <a:rPr lang="ko-KR" altLang="en-US" sz="1200" spc="-50" dirty="0"/>
              <a:t>노드</a:t>
            </a:r>
            <a:r>
              <a:rPr lang="en-US" altLang="ko-KR" sz="1200" spc="-50" dirty="0"/>
              <a:t>(</a:t>
            </a:r>
            <a:r>
              <a:rPr lang="ko-KR" altLang="en-US" sz="1200" spc="-50" dirty="0"/>
              <a:t>뿌리</a:t>
            </a:r>
            <a:r>
              <a:rPr lang="en-US" altLang="ko-KR" sz="1200" spc="-50" dirty="0"/>
              <a:t>)</a:t>
            </a:r>
            <a:r>
              <a:rPr lang="ko-KR" altLang="en-US" sz="1200" spc="-50" dirty="0"/>
              <a:t> </a:t>
            </a:r>
            <a:r>
              <a:rPr lang="en-US" altLang="ko-KR" sz="1200" spc="-50" dirty="0"/>
              <a:t>- </a:t>
            </a:r>
            <a:r>
              <a:rPr lang="en-US" altLang="ko-KR" sz="1200" b="1" spc="-50" dirty="0">
                <a:solidFill>
                  <a:srgbClr val="C00000"/>
                </a:solidFill>
              </a:rPr>
              <a:t>0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741DF91-29AF-B3D7-3CC8-35470B0E7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523" y="4199450"/>
            <a:ext cx="5478077" cy="229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134198-147B-B895-577A-D12E4D3B014E}"/>
              </a:ext>
            </a:extLst>
          </p:cNvPr>
          <p:cNvSpPr txBox="1"/>
          <p:nvPr/>
        </p:nvSpPr>
        <p:spPr>
          <a:xfrm>
            <a:off x="213328" y="2164174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레벨</a:t>
            </a:r>
            <a:r>
              <a:rPr lang="en-US" altLang="ko-KR" sz="1400" b="1" spc="-50" dirty="0">
                <a:solidFill>
                  <a:srgbClr val="17406D"/>
                </a:solidFill>
              </a:rPr>
              <a:t>(Level)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깊이가 같은 노드의 집합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레벨 </a:t>
            </a:r>
            <a:r>
              <a:rPr lang="en-US" altLang="ko-KR" sz="1200" spc="-50" dirty="0"/>
              <a:t>2 : </a:t>
            </a:r>
            <a:r>
              <a:rPr lang="en-US" altLang="ko-KR" sz="1200" b="1" spc="-50" dirty="0">
                <a:solidFill>
                  <a:srgbClr val="C00000"/>
                </a:solidFill>
              </a:rPr>
              <a:t>“C, D, H, J”</a:t>
            </a:r>
            <a:r>
              <a:rPr lang="en-US" altLang="ko-KR" sz="1200" spc="-50" dirty="0"/>
              <a:t> </a:t>
            </a:r>
            <a:r>
              <a:rPr lang="ko-KR" altLang="en-US" sz="1200" spc="-50" dirty="0"/>
              <a:t>노드 전체 가리킴</a:t>
            </a:r>
            <a:endParaRPr lang="en-US" altLang="ko-KR" sz="1200" spc="-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46737D-F975-B68A-9C13-4E6FE280C15C}"/>
              </a:ext>
            </a:extLst>
          </p:cNvPr>
          <p:cNvSpPr txBox="1"/>
          <p:nvPr/>
        </p:nvSpPr>
        <p:spPr>
          <a:xfrm>
            <a:off x="167056" y="3097956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높이</a:t>
            </a:r>
            <a:r>
              <a:rPr lang="en-US" altLang="ko-KR" sz="1400" b="1" spc="-50" dirty="0">
                <a:solidFill>
                  <a:srgbClr val="17406D"/>
                </a:solidFill>
              </a:rPr>
              <a:t>(Height)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맨 밑 잎 노드까지 깊이</a:t>
            </a:r>
            <a:endParaRPr lang="en-US" altLang="ko-KR" sz="1200" b="1" spc="-5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pc="-50" dirty="0"/>
              <a:t>아래 트리의 높이는 </a:t>
            </a:r>
            <a:r>
              <a:rPr lang="en-US" altLang="ko-KR" sz="1200" b="1" spc="-5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B8F504-F742-F1F6-96DA-04529BBF8390}"/>
              </a:ext>
            </a:extLst>
          </p:cNvPr>
          <p:cNvSpPr/>
          <p:nvPr/>
        </p:nvSpPr>
        <p:spPr>
          <a:xfrm>
            <a:off x="6413643" y="5952221"/>
            <a:ext cx="672957" cy="491924"/>
          </a:xfrm>
          <a:prstGeom prst="ellipse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BD56A4-9450-3A93-5114-05BBDA000EFB}"/>
              </a:ext>
            </a:extLst>
          </p:cNvPr>
          <p:cNvSpPr txBox="1"/>
          <p:nvPr/>
        </p:nvSpPr>
        <p:spPr>
          <a:xfrm>
            <a:off x="7455186" y="6047326"/>
            <a:ext cx="67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높이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C741BB1-5991-9835-4B5B-4F0561CC2B48}"/>
              </a:ext>
            </a:extLst>
          </p:cNvPr>
          <p:cNvCxnSpPr>
            <a:cxnSpLocks/>
            <a:stCxn id="9" idx="1"/>
            <a:endCxn id="7" idx="6"/>
          </p:cNvCxnSpPr>
          <p:nvPr/>
        </p:nvCxnSpPr>
        <p:spPr>
          <a:xfrm flipH="1" flipV="1">
            <a:off x="7086600" y="6198183"/>
            <a:ext cx="368586" cy="3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65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D40E7-0057-E49C-3820-7F87582F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트리 </a:t>
            </a:r>
            <a:r>
              <a:rPr lang="en-US" altLang="ko-KR" dirty="0"/>
              <a:t>ADT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D4807-F431-4FF4-597B-1ED5766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99E1-C9DF-466B-BA1D-8AC59FDBB47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94F84F-2154-DA30-B194-39203C78C842}"/>
              </a:ext>
            </a:extLst>
          </p:cNvPr>
          <p:cNvSpPr txBox="1"/>
          <p:nvPr/>
        </p:nvSpPr>
        <p:spPr>
          <a:xfrm>
            <a:off x="167056" y="861060"/>
            <a:ext cx="8343932" cy="36933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rgbClr val="FAFAFA"/>
              </a:gs>
            </a:gsLst>
            <a:lin ang="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트리의 구성 요소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E92CB-93D4-5864-5170-EED2D0DADF3C}"/>
              </a:ext>
            </a:extLst>
          </p:cNvPr>
          <p:cNvSpPr txBox="1"/>
          <p:nvPr/>
        </p:nvSpPr>
        <p:spPr>
          <a:xfrm>
            <a:off x="213328" y="1230392"/>
            <a:ext cx="8643801" cy="933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1"/>
              </a:buClr>
            </a:pPr>
            <a:r>
              <a:rPr lang="ko-KR" altLang="en-US" sz="1400" b="1" spc="-50" dirty="0">
                <a:solidFill>
                  <a:srgbClr val="17406D"/>
                </a:solidFill>
              </a:rPr>
              <a:t>차수</a:t>
            </a:r>
            <a:r>
              <a:rPr lang="en-US" altLang="ko-KR" sz="1400" b="1" spc="-50" dirty="0">
                <a:solidFill>
                  <a:srgbClr val="17406D"/>
                </a:solidFill>
              </a:rPr>
              <a:t>(Degree)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b="1" spc="-50" dirty="0">
                <a:solidFill>
                  <a:srgbClr val="C00000"/>
                </a:solidFill>
              </a:rPr>
              <a:t>노드</a:t>
            </a:r>
            <a:r>
              <a:rPr lang="ko-KR" altLang="en-US" sz="1200" spc="-50" dirty="0"/>
              <a:t>의 차수 </a:t>
            </a:r>
            <a:r>
              <a:rPr lang="en-US" altLang="ko-KR" sz="1200" spc="-50" dirty="0"/>
              <a:t>-&gt; </a:t>
            </a:r>
            <a:r>
              <a:rPr lang="ko-KR" altLang="en-US" sz="1200" spc="-50" dirty="0"/>
              <a:t>노드의 </a:t>
            </a:r>
            <a:r>
              <a:rPr lang="ko-KR" altLang="en-US" sz="1200" b="1" spc="-50" dirty="0">
                <a:solidFill>
                  <a:srgbClr val="0000FF"/>
                </a:solidFill>
              </a:rPr>
              <a:t>자식 노드 개수</a:t>
            </a:r>
            <a:endParaRPr lang="en-US" altLang="ko-KR" sz="1200" b="1" spc="-50" dirty="0">
              <a:solidFill>
                <a:srgbClr val="0000FF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b="1" spc="-50" dirty="0">
                <a:solidFill>
                  <a:srgbClr val="C00000"/>
                </a:solidFill>
              </a:rPr>
              <a:t>트리</a:t>
            </a:r>
            <a:r>
              <a:rPr lang="ko-KR" altLang="en-US" sz="1200" spc="-50" dirty="0"/>
              <a:t>의 차수 </a:t>
            </a:r>
            <a:r>
              <a:rPr lang="en-US" altLang="ko-KR" sz="1200" spc="-50" dirty="0"/>
              <a:t>-&gt; </a:t>
            </a:r>
            <a:r>
              <a:rPr lang="ko-KR" altLang="en-US" sz="1200" spc="-50" dirty="0"/>
              <a:t>자식 노드가 가장 많은 노드의 차수</a:t>
            </a:r>
            <a:r>
              <a:rPr lang="en-US" altLang="ko-KR" sz="1200" spc="-50" dirty="0"/>
              <a:t>(</a:t>
            </a:r>
            <a:r>
              <a:rPr lang="ko-KR" altLang="en-US" sz="1200" spc="-50" dirty="0"/>
              <a:t>자식 노드 수</a:t>
            </a:r>
            <a:r>
              <a:rPr lang="en-US" altLang="ko-KR" sz="1200" spc="-50" dirty="0"/>
              <a:t>)</a:t>
            </a:r>
            <a:endParaRPr lang="en-US" altLang="ko-KR" sz="1200" b="1" spc="-50" dirty="0">
              <a:solidFill>
                <a:srgbClr val="C00000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D27E012-20FB-6AE8-E4E7-5396AA148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591" y="3007097"/>
            <a:ext cx="6149333" cy="273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F87C740F-77E1-221C-0841-446FD4AE6F65}"/>
              </a:ext>
            </a:extLst>
          </p:cNvPr>
          <p:cNvSpPr/>
          <p:nvPr/>
        </p:nvSpPr>
        <p:spPr>
          <a:xfrm>
            <a:off x="5795933" y="2934182"/>
            <a:ext cx="923171" cy="494818"/>
          </a:xfrm>
          <a:prstGeom prst="ellipse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8666D43-926D-720C-DBF4-C72495C49F64}"/>
              </a:ext>
            </a:extLst>
          </p:cNvPr>
          <p:cNvSpPr/>
          <p:nvPr/>
        </p:nvSpPr>
        <p:spPr>
          <a:xfrm>
            <a:off x="6912891" y="3615227"/>
            <a:ext cx="923171" cy="494818"/>
          </a:xfrm>
          <a:prstGeom prst="ellipse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C755C7D-2E09-8CAB-CFC6-A0AB0220B3E3}"/>
              </a:ext>
            </a:extLst>
          </p:cNvPr>
          <p:cNvSpPr/>
          <p:nvPr/>
        </p:nvSpPr>
        <p:spPr>
          <a:xfrm>
            <a:off x="1733219" y="3592079"/>
            <a:ext cx="923171" cy="494818"/>
          </a:xfrm>
          <a:prstGeom prst="ellipse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86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사용자 지정 17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7312</TotalTime>
  <Words>2827</Words>
  <Application>Microsoft Office PowerPoint</Application>
  <PresentationFormat>화면 슬라이드 쇼(4:3)</PresentationFormat>
  <Paragraphs>535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Droid Sans Mono</vt:lpstr>
      <vt:lpstr>맑은 고딕</vt:lpstr>
      <vt:lpstr>Arial</vt:lpstr>
      <vt:lpstr>Consolas</vt:lpstr>
      <vt:lpstr>Wingdings</vt:lpstr>
      <vt:lpstr>Office 테마</vt:lpstr>
      <vt:lpstr>트리</vt:lpstr>
      <vt:lpstr>목차</vt:lpstr>
      <vt:lpstr>트리 ADT</vt:lpstr>
      <vt:lpstr>트리 ADT</vt:lpstr>
      <vt:lpstr>트리 ADT</vt:lpstr>
      <vt:lpstr>트리 ADT</vt:lpstr>
      <vt:lpstr>트리 ADT</vt:lpstr>
      <vt:lpstr>트리 ADT</vt:lpstr>
      <vt:lpstr>트리 ADT</vt:lpstr>
      <vt:lpstr>트리 ADT</vt:lpstr>
      <vt:lpstr>트리 ADT</vt:lpstr>
      <vt:lpstr>트리 ADT</vt:lpstr>
      <vt:lpstr>트리 ADT</vt:lpstr>
      <vt:lpstr>트리 ADT</vt:lpstr>
      <vt:lpstr>트리 ADT</vt:lpstr>
      <vt:lpstr>트리 ADT</vt:lpstr>
      <vt:lpstr>트리 ADT</vt:lpstr>
      <vt:lpstr>트리 ADT</vt:lpstr>
      <vt:lpstr>이진 트리</vt:lpstr>
      <vt:lpstr>이진 트리</vt:lpstr>
      <vt:lpstr>이진 트리의 순회</vt:lpstr>
      <vt:lpstr>이진 트리의 순회</vt:lpstr>
      <vt:lpstr>이진 트리의 순회</vt:lpstr>
      <vt:lpstr>이진 트리의 기본 연산</vt:lpstr>
      <vt:lpstr>이진 트리의 기본 연산</vt:lpstr>
      <vt:lpstr>이진 트리의 기본 연산</vt:lpstr>
      <vt:lpstr>이진 트리의 기본 연산</vt:lpstr>
      <vt:lpstr>이진 트리의 기본 연산</vt:lpstr>
      <vt:lpstr>이진 트리의 기본 연산</vt:lpstr>
      <vt:lpstr>수식 트리(Expression Tree)</vt:lpstr>
      <vt:lpstr>수식 트리(Expression Tree)</vt:lpstr>
      <vt:lpstr>수식 트리의 표현</vt:lpstr>
      <vt:lpstr>분리 집합 (Disjoint Set)</vt:lpstr>
      <vt:lpstr>분리 집합의 표현</vt:lpstr>
      <vt:lpstr>분리 집합의 기본 연산</vt:lpstr>
      <vt:lpstr>분리 집합의 기본 연산</vt:lpstr>
      <vt:lpstr>연습문제</vt:lpstr>
      <vt:lpstr>연습문제</vt:lpstr>
      <vt:lpstr>연습문제</vt:lpstr>
      <vt:lpstr>참고문헌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Golang 설치법 (MS-Windows)</dc:title>
  <dc:creator>이 성재</dc:creator>
  <cp:lastModifiedBy>김주원</cp:lastModifiedBy>
  <cp:revision>136</cp:revision>
  <dcterms:created xsi:type="dcterms:W3CDTF">2021-11-15T07:40:46Z</dcterms:created>
  <dcterms:modified xsi:type="dcterms:W3CDTF">2024-01-24T15:49:58Z</dcterms:modified>
</cp:coreProperties>
</file>