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4D70-D034-2B9F-9919-36E251A9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760834-6B6F-8439-4E09-1A26CA497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387FB-B603-139F-48BE-3EBFE0D2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AD08D-12E6-7ACC-A21D-25ED77F2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40330-922F-6438-F26A-C2CA0068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7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DE278-41D1-86FB-0AD3-CD9DC75C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C819E-8940-2073-EA35-6641A6D3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5DA15-2E53-3236-7BE1-07B9B590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1E275-1D7C-7121-C363-9C50DE49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333EE-1969-5FB0-A4C5-09E75B19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356889-03DA-95C6-9167-F60EC3FF9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4CE37-5A66-8186-0E43-23B54222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8C34F-BCBD-B46B-CC51-DFE2376D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5C479-CD10-2858-B92C-AFCDE74A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1E337-2D9B-7CFC-6C7A-276C7D0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C94-B5A3-B54F-0C21-7FAD7DB4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88F3D-F3C8-A524-D68F-BAAE681E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ACFF9-CB84-39DC-0AA1-D95D32EE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D14F5-7A48-BC70-95AE-258F5F29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4986B-94C8-C5C5-4B3D-9CEAF35D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9E033-CC01-B8B8-8564-A55AAAA1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C8173-9C97-3CC1-365F-AC9CFBD5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6B1A1-5AAD-A6FD-B65F-6A1ED61E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D51D6-588D-42A6-FCF9-153BF6F6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0416-9616-C27C-3E8C-4C40ED0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2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F7E3-AED8-A0D8-767B-2150F376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40A02-D74F-A93C-C38A-E281E44D0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B12D3-E8D2-8B82-AF27-A51F5D54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54D1-9A5D-706D-31CF-B1478414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A06BF-CEF7-3898-CDDD-8AF49378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7D89-77C8-412A-C7A0-446D67C3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193A7-794C-480C-8D1B-3E2006E9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9BAE8-7FDE-A39C-F552-C901B5A6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64EAF-A3E6-C156-4E8E-07816A35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08499-709A-D052-FD8A-C3961AD9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3D9B1E-205A-2392-4D89-5A7519AA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3DDDD-0066-3B91-FB5B-9CB9AC3B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16FC1-365D-DB92-B50A-595F4DDB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4579C6-F041-864F-6E13-D97245C5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948DD-CB3C-D3FF-18E0-BFE1B786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BD3EB2-2E1C-9190-BF95-C74E1EBE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D0629-DC15-579F-C893-0E7494E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4CAB1-CA45-7B6E-2EB8-8BC81C19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59AA40-3A9C-AC21-2AED-64BFB4E5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337C70-6ADC-A5AC-E5ED-642A7F0B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17797-8E56-3D81-5489-CC3C40C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2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D8159-7E96-8994-AF19-69BA4A58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7E1FF-A945-4A00-B626-B9218AD6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E27B2-D075-1F17-6E5A-E6819921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D5C73-18A8-1CBE-E381-F0855240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838A2-5CEA-D457-DFEA-D29DE64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20ABA-FE82-C8F0-02CF-070019D0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AD48-6FF4-D03F-D8FD-2929B7A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26D9FB-11D0-ACE0-EA93-48733D821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90774-7C1A-8543-32B5-B94E4C54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D750A-E8FD-FA87-543A-B81E0672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873E3-B1F2-DBA8-EA8A-4255F15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A45A4-909D-3743-285F-F83905C7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170E3-FDA5-3BAE-0A59-ED3EB0AA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86AC-CF87-C52B-C909-CB0DA047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B750C-C912-F65A-3731-51F599DEF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CB1F-AFA1-4FFD-AC31-5C8F05BCCEA0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1EEAB-B25A-6B1D-F0DB-396E9BE2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C8DD5-6668-CE42-09BC-A5B9C7997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44A7-F4C8-4EB0-9DD6-2E4C08820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8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26C9931-54DF-A165-A8AB-D10D5D8A0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리스트 김지호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스택 지호 </a:t>
            </a:r>
            <a:r>
              <a:rPr lang="ko-KR" altLang="en-US" dirty="0" err="1"/>
              <a:t>도협</a:t>
            </a:r>
            <a:endParaRPr lang="en-US" altLang="ko-KR" dirty="0"/>
          </a:p>
          <a:p>
            <a:r>
              <a:rPr lang="ko-KR" altLang="en-US" dirty="0"/>
              <a:t>큐 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28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김민영</dc:creator>
  <cp:lastModifiedBy>김민영</cp:lastModifiedBy>
  <cp:revision>1</cp:revision>
  <dcterms:created xsi:type="dcterms:W3CDTF">2024-01-17T06:15:21Z</dcterms:created>
  <dcterms:modified xsi:type="dcterms:W3CDTF">2024-01-17T06:17:34Z</dcterms:modified>
</cp:coreProperties>
</file>