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4" r:id="rId3"/>
    <p:sldId id="333" r:id="rId4"/>
    <p:sldId id="360" r:id="rId5"/>
    <p:sldId id="361" r:id="rId6"/>
    <p:sldId id="366" r:id="rId7"/>
    <p:sldId id="362" r:id="rId8"/>
    <p:sldId id="367" r:id="rId9"/>
    <p:sldId id="368" r:id="rId10"/>
    <p:sldId id="369" r:id="rId11"/>
    <p:sldId id="370" r:id="rId12"/>
    <p:sldId id="363" r:id="rId13"/>
    <p:sldId id="371" r:id="rId14"/>
    <p:sldId id="364" r:id="rId15"/>
    <p:sldId id="372" r:id="rId16"/>
    <p:sldId id="373" r:id="rId17"/>
    <p:sldId id="400" r:id="rId18"/>
    <p:sldId id="374" r:id="rId19"/>
    <p:sldId id="365" r:id="rId20"/>
    <p:sldId id="375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81" r:id="rId38"/>
    <p:sldId id="382" r:id="rId39"/>
    <p:sldId id="399" r:id="rId40"/>
    <p:sldId id="401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FF7F0D"/>
    <a:srgbClr val="00B0F0"/>
    <a:srgbClr val="17406D"/>
    <a:srgbClr val="00FF00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AFB32-5638-4DE0-9022-AF69CFC68F46}" v="47" dt="2024-01-22T11:55:31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85" d="100"/>
          <a:sy n="85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원" userId="50e89f99-2ab9-42fd-b407-8b4a13408e07" providerId="ADAL" clId="{FD2AFB32-5638-4DE0-9022-AF69CFC68F46}"/>
    <pc:docChg chg="undo custSel addSld delSld modSld">
      <pc:chgData name="김주원" userId="50e89f99-2ab9-42fd-b407-8b4a13408e07" providerId="ADAL" clId="{FD2AFB32-5638-4DE0-9022-AF69CFC68F46}" dt="2024-01-22T12:03:03.155" v="1084" actId="47"/>
      <pc:docMkLst>
        <pc:docMk/>
      </pc:docMkLst>
      <pc:sldChg chg="del">
        <pc:chgData name="김주원" userId="50e89f99-2ab9-42fd-b407-8b4a13408e07" providerId="ADAL" clId="{FD2AFB32-5638-4DE0-9022-AF69CFC68F46}" dt="2024-01-22T12:02:55.077" v="1082" actId="47"/>
        <pc:sldMkLst>
          <pc:docMk/>
          <pc:sldMk cId="3063534050" sldId="355"/>
        </pc:sldMkLst>
      </pc:sldChg>
      <pc:sldChg chg="del">
        <pc:chgData name="김주원" userId="50e89f99-2ab9-42fd-b407-8b4a13408e07" providerId="ADAL" clId="{FD2AFB32-5638-4DE0-9022-AF69CFC68F46}" dt="2024-01-22T12:02:59.635" v="1083" actId="47"/>
        <pc:sldMkLst>
          <pc:docMk/>
          <pc:sldMk cId="1869792121" sldId="356"/>
        </pc:sldMkLst>
      </pc:sldChg>
      <pc:sldChg chg="del">
        <pc:chgData name="김주원" userId="50e89f99-2ab9-42fd-b407-8b4a13408e07" providerId="ADAL" clId="{FD2AFB32-5638-4DE0-9022-AF69CFC68F46}" dt="2024-01-22T12:03:03.155" v="1084" actId="47"/>
        <pc:sldMkLst>
          <pc:docMk/>
          <pc:sldMk cId="2216435225" sldId="359"/>
        </pc:sldMkLst>
      </pc:sldChg>
      <pc:sldChg chg="modSp mod">
        <pc:chgData name="김주원" userId="50e89f99-2ab9-42fd-b407-8b4a13408e07" providerId="ADAL" clId="{FD2AFB32-5638-4DE0-9022-AF69CFC68F46}" dt="2024-01-22T11:22:39.698" v="218" actId="20577"/>
        <pc:sldMkLst>
          <pc:docMk/>
          <pc:sldMk cId="326357791" sldId="361"/>
        </pc:sldMkLst>
        <pc:spChg chg="mod">
          <ac:chgData name="김주원" userId="50e89f99-2ab9-42fd-b407-8b4a13408e07" providerId="ADAL" clId="{FD2AFB32-5638-4DE0-9022-AF69CFC68F46}" dt="2024-01-22T11:22:39.698" v="218" actId="20577"/>
          <ac:spMkLst>
            <pc:docMk/>
            <pc:sldMk cId="326357791" sldId="361"/>
            <ac:spMk id="6" creationId="{E3EE92CB-93D4-5864-5170-EED2D0DADF3C}"/>
          </ac:spMkLst>
        </pc:spChg>
        <pc:picChg chg="mod">
          <ac:chgData name="김주원" userId="50e89f99-2ab9-42fd-b407-8b4a13408e07" providerId="ADAL" clId="{FD2AFB32-5638-4DE0-9022-AF69CFC68F46}" dt="2024-01-22T11:09:47.613" v="37" actId="1076"/>
          <ac:picMkLst>
            <pc:docMk/>
            <pc:sldMk cId="326357791" sldId="361"/>
            <ac:picMk id="2050" creationId="{AB5BD8BF-BCF9-0171-8FB1-A07783203D3D}"/>
          </ac:picMkLst>
        </pc:picChg>
      </pc:sldChg>
      <pc:sldChg chg="addSp modSp mod">
        <pc:chgData name="김주원" userId="50e89f99-2ab9-42fd-b407-8b4a13408e07" providerId="ADAL" clId="{FD2AFB32-5638-4DE0-9022-AF69CFC68F46}" dt="2024-01-22T11:33:02.861" v="311" actId="1037"/>
        <pc:sldMkLst>
          <pc:docMk/>
          <pc:sldMk cId="3829051667" sldId="362"/>
        </pc:sldMkLst>
        <pc:spChg chg="add mod">
          <ac:chgData name="김주원" userId="50e89f99-2ab9-42fd-b407-8b4a13408e07" providerId="ADAL" clId="{FD2AFB32-5638-4DE0-9022-AF69CFC68F46}" dt="2024-01-22T11:21:09.625" v="197" actId="20577"/>
          <ac:spMkLst>
            <pc:docMk/>
            <pc:sldMk cId="3829051667" sldId="362"/>
            <ac:spMk id="9" creationId="{F10E06E2-70AB-C4E0-9B43-22C07E7827C4}"/>
          </ac:spMkLst>
        </pc:spChg>
        <pc:spChg chg="add mod">
          <ac:chgData name="김주원" userId="50e89f99-2ab9-42fd-b407-8b4a13408e07" providerId="ADAL" clId="{FD2AFB32-5638-4DE0-9022-AF69CFC68F46}" dt="2024-01-22T11:32:51.907" v="296" actId="1076"/>
          <ac:spMkLst>
            <pc:docMk/>
            <pc:sldMk cId="3829051667" sldId="362"/>
            <ac:spMk id="10" creationId="{1FAC7E59-9B64-0C16-AAFB-2C607D296BCF}"/>
          </ac:spMkLst>
        </pc:spChg>
        <pc:spChg chg="add mod">
          <ac:chgData name="김주원" userId="50e89f99-2ab9-42fd-b407-8b4a13408e07" providerId="ADAL" clId="{FD2AFB32-5638-4DE0-9022-AF69CFC68F46}" dt="2024-01-22T11:33:02.861" v="311" actId="1037"/>
          <ac:spMkLst>
            <pc:docMk/>
            <pc:sldMk cId="3829051667" sldId="362"/>
            <ac:spMk id="11" creationId="{ACD0B406-1042-F2BA-FDA7-397E971EDC7B}"/>
          </ac:spMkLst>
        </pc:spChg>
        <pc:picChg chg="mod">
          <ac:chgData name="김주원" userId="50e89f99-2ab9-42fd-b407-8b4a13408e07" providerId="ADAL" clId="{FD2AFB32-5638-4DE0-9022-AF69CFC68F46}" dt="2024-01-22T11:20:19.229" v="183" actId="1076"/>
          <ac:picMkLst>
            <pc:docMk/>
            <pc:sldMk cId="3829051667" sldId="362"/>
            <ac:picMk id="4098" creationId="{8EF2B8C5-D641-B6D2-4B45-7C9E6D750BA9}"/>
          </ac:picMkLst>
        </pc:picChg>
        <pc:cxnChg chg="add">
          <ac:chgData name="김주원" userId="50e89f99-2ab9-42fd-b407-8b4a13408e07" providerId="ADAL" clId="{FD2AFB32-5638-4DE0-9022-AF69CFC68F46}" dt="2024-01-22T11:20:40.355" v="184" actId="11529"/>
          <ac:cxnSpMkLst>
            <pc:docMk/>
            <pc:sldMk cId="3829051667" sldId="362"/>
            <ac:cxnSpMk id="7" creationId="{DCFD80D6-0471-B5DE-065A-A1B86F071C2A}"/>
          </ac:cxnSpMkLst>
        </pc:cxnChg>
      </pc:sldChg>
      <pc:sldChg chg="modSp mod">
        <pc:chgData name="김주원" userId="50e89f99-2ab9-42fd-b407-8b4a13408e07" providerId="ADAL" clId="{FD2AFB32-5638-4DE0-9022-AF69CFC68F46}" dt="2024-01-22T11:43:30.171" v="466" actId="113"/>
        <pc:sldMkLst>
          <pc:docMk/>
          <pc:sldMk cId="2043998887" sldId="363"/>
        </pc:sldMkLst>
        <pc:spChg chg="mod">
          <ac:chgData name="김주원" userId="50e89f99-2ab9-42fd-b407-8b4a13408e07" providerId="ADAL" clId="{FD2AFB32-5638-4DE0-9022-AF69CFC68F46}" dt="2024-01-22T11:43:30.171" v="466" actId="113"/>
          <ac:spMkLst>
            <pc:docMk/>
            <pc:sldMk cId="2043998887" sldId="363"/>
            <ac:spMk id="6" creationId="{E3EE92CB-93D4-5864-5170-EED2D0DADF3C}"/>
          </ac:spMkLst>
        </pc:spChg>
      </pc:sldChg>
      <pc:sldChg chg="addSp delSp modSp mod">
        <pc:chgData name="김주원" userId="50e89f99-2ab9-42fd-b407-8b4a13408e07" providerId="ADAL" clId="{FD2AFB32-5638-4DE0-9022-AF69CFC68F46}" dt="2024-01-22T11:55:16.032" v="1079" actId="478"/>
        <pc:sldMkLst>
          <pc:docMk/>
          <pc:sldMk cId="930742149" sldId="365"/>
        </pc:sldMkLst>
        <pc:spChg chg="del mod">
          <ac:chgData name="김주원" userId="50e89f99-2ab9-42fd-b407-8b4a13408e07" providerId="ADAL" clId="{FD2AFB32-5638-4DE0-9022-AF69CFC68F46}" dt="2024-01-22T11:55:16.032" v="1079" actId="478"/>
          <ac:spMkLst>
            <pc:docMk/>
            <pc:sldMk cId="930742149" sldId="365"/>
            <ac:spMk id="3" creationId="{527A0C6C-4253-7DEC-FE59-711466BB1BF5}"/>
          </ac:spMkLst>
        </pc:spChg>
        <pc:spChg chg="mod">
          <ac:chgData name="김주원" userId="50e89f99-2ab9-42fd-b407-8b4a13408e07" providerId="ADAL" clId="{FD2AFB32-5638-4DE0-9022-AF69CFC68F46}" dt="2024-01-22T11:51:11.910" v="710" actId="1076"/>
          <ac:spMkLst>
            <pc:docMk/>
            <pc:sldMk cId="930742149" sldId="36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2T11:51:23.740" v="712" actId="1076"/>
          <ac:spMkLst>
            <pc:docMk/>
            <pc:sldMk cId="930742149" sldId="365"/>
            <ac:spMk id="8" creationId="{47C6759C-D439-4492-8761-B3C02BCE071D}"/>
          </ac:spMkLst>
        </pc:spChg>
        <pc:spChg chg="add del">
          <ac:chgData name="김주원" userId="50e89f99-2ab9-42fd-b407-8b4a13408e07" providerId="ADAL" clId="{FD2AFB32-5638-4DE0-9022-AF69CFC68F46}" dt="2024-01-22T11:49:57.800" v="657" actId="22"/>
          <ac:spMkLst>
            <pc:docMk/>
            <pc:sldMk cId="930742149" sldId="365"/>
            <ac:spMk id="10" creationId="{E7145D94-0C68-BA6E-C5B3-1F07C3929D60}"/>
          </ac:spMkLst>
        </pc:spChg>
        <pc:spChg chg="add mod">
          <ac:chgData name="김주원" userId="50e89f99-2ab9-42fd-b407-8b4a13408e07" providerId="ADAL" clId="{FD2AFB32-5638-4DE0-9022-AF69CFC68F46}" dt="2024-01-22T11:51:49.091" v="739" actId="20577"/>
          <ac:spMkLst>
            <pc:docMk/>
            <pc:sldMk cId="930742149" sldId="365"/>
            <ac:spMk id="11" creationId="{9F4485C3-81C2-B5BD-DBE5-D62EC3FDE63B}"/>
          </ac:spMkLst>
        </pc:spChg>
        <pc:spChg chg="add mod">
          <ac:chgData name="김주원" userId="50e89f99-2ab9-42fd-b407-8b4a13408e07" providerId="ADAL" clId="{FD2AFB32-5638-4DE0-9022-AF69CFC68F46}" dt="2024-01-22T11:51:58.226" v="752" actId="20577"/>
          <ac:spMkLst>
            <pc:docMk/>
            <pc:sldMk cId="930742149" sldId="365"/>
            <ac:spMk id="12" creationId="{0A782EAE-5EB3-8687-F7B7-DA2B021EE3C6}"/>
          </ac:spMkLst>
        </pc:spChg>
        <pc:picChg chg="mod">
          <ac:chgData name="김주원" userId="50e89f99-2ab9-42fd-b407-8b4a13408e07" providerId="ADAL" clId="{FD2AFB32-5638-4DE0-9022-AF69CFC68F46}" dt="2024-01-22T11:51:26.862" v="713" actId="1076"/>
          <ac:picMkLst>
            <pc:docMk/>
            <pc:sldMk cId="930742149" sldId="365"/>
            <ac:picMk id="13316" creationId="{DF88AD7C-01A8-335A-6C66-A4E57407060D}"/>
          </ac:picMkLst>
        </pc:picChg>
        <pc:picChg chg="mod">
          <ac:chgData name="김주원" userId="50e89f99-2ab9-42fd-b407-8b4a13408e07" providerId="ADAL" clId="{FD2AFB32-5638-4DE0-9022-AF69CFC68F46}" dt="2024-01-22T11:51:29.762" v="714" actId="1076"/>
          <ac:picMkLst>
            <pc:docMk/>
            <pc:sldMk cId="930742149" sldId="365"/>
            <ac:picMk id="13318" creationId="{50D76E32-DF73-ED5F-3869-DC1B2BBA7B59}"/>
          </ac:picMkLst>
        </pc:picChg>
      </pc:sldChg>
      <pc:sldChg chg="addSp delSp modSp mod">
        <pc:chgData name="김주원" userId="50e89f99-2ab9-42fd-b407-8b4a13408e07" providerId="ADAL" clId="{FD2AFB32-5638-4DE0-9022-AF69CFC68F46}" dt="2024-01-22T11:20:49.739" v="186" actId="1076"/>
        <pc:sldMkLst>
          <pc:docMk/>
          <pc:sldMk cId="346319651" sldId="366"/>
        </pc:sldMkLst>
        <pc:spChg chg="mod">
          <ac:chgData name="김주원" userId="50e89f99-2ab9-42fd-b407-8b4a13408e07" providerId="ADAL" clId="{FD2AFB32-5638-4DE0-9022-AF69CFC68F46}" dt="2024-01-22T11:15:22.012" v="156" actId="1076"/>
          <ac:spMkLst>
            <pc:docMk/>
            <pc:sldMk cId="346319651" sldId="366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17:06.845" v="176" actId="255"/>
          <ac:spMkLst>
            <pc:docMk/>
            <pc:sldMk cId="346319651" sldId="366"/>
            <ac:spMk id="12" creationId="{CDF90472-ACEE-A20B-2B03-8A7B4CB19150}"/>
          </ac:spMkLst>
        </pc:spChg>
        <pc:spChg chg="add mod">
          <ac:chgData name="김주원" userId="50e89f99-2ab9-42fd-b407-8b4a13408e07" providerId="ADAL" clId="{FD2AFB32-5638-4DE0-9022-AF69CFC68F46}" dt="2024-01-22T11:12:49.120" v="127" actId="571"/>
          <ac:spMkLst>
            <pc:docMk/>
            <pc:sldMk cId="346319651" sldId="366"/>
            <ac:spMk id="13" creationId="{802A2078-095C-DE6A-6B68-7FD70093F374}"/>
          </ac:spMkLst>
        </pc:spChg>
        <pc:spChg chg="add mod">
          <ac:chgData name="김주원" userId="50e89f99-2ab9-42fd-b407-8b4a13408e07" providerId="ADAL" clId="{FD2AFB32-5638-4DE0-9022-AF69CFC68F46}" dt="2024-01-22T11:20:49.739" v="186" actId="1076"/>
          <ac:spMkLst>
            <pc:docMk/>
            <pc:sldMk cId="346319651" sldId="366"/>
            <ac:spMk id="14" creationId="{7B1A2EDD-9940-2085-B555-5F8E91FEB25A}"/>
          </ac:spMkLst>
        </pc:spChg>
        <pc:spChg chg="add del mod">
          <ac:chgData name="김주원" userId="50e89f99-2ab9-42fd-b407-8b4a13408e07" providerId="ADAL" clId="{FD2AFB32-5638-4DE0-9022-AF69CFC68F46}" dt="2024-01-22T11:15:34.274" v="161" actId="478"/>
          <ac:spMkLst>
            <pc:docMk/>
            <pc:sldMk cId="346319651" sldId="366"/>
            <ac:spMk id="27" creationId="{0AC1DD0A-8344-A03E-5D9C-CA92865C6CDA}"/>
          </ac:spMkLst>
        </pc:spChg>
        <pc:spChg chg="add mod">
          <ac:chgData name="김주원" userId="50e89f99-2ab9-42fd-b407-8b4a13408e07" providerId="ADAL" clId="{FD2AFB32-5638-4DE0-9022-AF69CFC68F46}" dt="2024-01-22T11:17:12.810" v="177" actId="255"/>
          <ac:spMkLst>
            <pc:docMk/>
            <pc:sldMk cId="346319651" sldId="366"/>
            <ac:spMk id="31" creationId="{92F7E6E3-0DF3-DE01-A03C-07EF7B487059}"/>
          </ac:spMkLst>
        </pc:spChg>
        <pc:picChg chg="mod">
          <ac:chgData name="김주원" userId="50e89f99-2ab9-42fd-b407-8b4a13408e07" providerId="ADAL" clId="{FD2AFB32-5638-4DE0-9022-AF69CFC68F46}" dt="2024-01-22T11:15:29.694" v="160" actId="1076"/>
          <ac:picMkLst>
            <pc:docMk/>
            <pc:sldMk cId="346319651" sldId="366"/>
            <ac:picMk id="3074" creationId="{FCC58268-4490-B8B5-A23E-1979CF299E63}"/>
          </ac:picMkLst>
        </pc:picChg>
        <pc:cxnChg chg="add">
          <ac:chgData name="김주원" userId="50e89f99-2ab9-42fd-b407-8b4a13408e07" providerId="ADAL" clId="{FD2AFB32-5638-4DE0-9022-AF69CFC68F46}" dt="2024-01-22T11:11:34.939" v="113" actId="11529"/>
          <ac:cxnSpMkLst>
            <pc:docMk/>
            <pc:sldMk cId="346319651" sldId="366"/>
            <ac:cxnSpMk id="7" creationId="{341DFCFF-7890-A01C-3208-E15BB1BDA66C}"/>
          </ac:cxnSpMkLst>
        </pc:cxnChg>
        <pc:cxnChg chg="add mod">
          <ac:chgData name="김주원" userId="50e89f99-2ab9-42fd-b407-8b4a13408e07" providerId="ADAL" clId="{FD2AFB32-5638-4DE0-9022-AF69CFC68F46}" dt="2024-01-22T11:17:28.021" v="179" actId="14100"/>
          <ac:cxnSpMkLst>
            <pc:docMk/>
            <pc:sldMk cId="346319651" sldId="366"/>
            <ac:cxnSpMk id="9" creationId="{BBE23899-3BD7-A46A-7C7E-E871A07D9865}"/>
          </ac:cxnSpMkLst>
        </pc:cxnChg>
        <pc:cxnChg chg="add">
          <ac:chgData name="김주원" userId="50e89f99-2ab9-42fd-b407-8b4a13408e07" providerId="ADAL" clId="{FD2AFB32-5638-4DE0-9022-AF69CFC68F46}" dt="2024-01-22T11:12:20.014" v="115" actId="11529"/>
          <ac:cxnSpMkLst>
            <pc:docMk/>
            <pc:sldMk cId="346319651" sldId="366"/>
            <ac:cxnSpMk id="11" creationId="{C40B6242-42C0-2CF0-680B-5E6B7CA14AF0}"/>
          </ac:cxnSpMkLst>
        </pc:cxnChg>
        <pc:cxnChg chg="add del mod">
          <ac:chgData name="김주원" userId="50e89f99-2ab9-42fd-b407-8b4a13408e07" providerId="ADAL" clId="{FD2AFB32-5638-4DE0-9022-AF69CFC68F46}" dt="2024-01-22T11:14:21.567" v="148" actId="478"/>
          <ac:cxnSpMkLst>
            <pc:docMk/>
            <pc:sldMk cId="346319651" sldId="366"/>
            <ac:cxnSpMk id="16" creationId="{A0FCA4BE-BA2C-8EED-A0D6-BEA3E002E056}"/>
          </ac:cxnSpMkLst>
        </pc:cxnChg>
        <pc:cxnChg chg="add del mod">
          <ac:chgData name="김주원" userId="50e89f99-2ab9-42fd-b407-8b4a13408e07" providerId="ADAL" clId="{FD2AFB32-5638-4DE0-9022-AF69CFC68F46}" dt="2024-01-22T11:14:47.046" v="153" actId="478"/>
          <ac:cxnSpMkLst>
            <pc:docMk/>
            <pc:sldMk cId="346319651" sldId="366"/>
            <ac:cxnSpMk id="23" creationId="{27D1EF3E-9CE7-DB01-CF1E-BE334A32F6C2}"/>
          </ac:cxnSpMkLst>
        </pc:cxnChg>
        <pc:cxnChg chg="add mod">
          <ac:chgData name="김주원" userId="50e89f99-2ab9-42fd-b407-8b4a13408e07" providerId="ADAL" clId="{FD2AFB32-5638-4DE0-9022-AF69CFC68F46}" dt="2024-01-22T11:16:39.979" v="164" actId="14100"/>
          <ac:cxnSpMkLst>
            <pc:docMk/>
            <pc:sldMk cId="346319651" sldId="366"/>
            <ac:cxnSpMk id="29" creationId="{BC39F365-570D-4E95-6260-2120285E89BF}"/>
          </ac:cxnSpMkLst>
        </pc:cxnChg>
      </pc:sldChg>
      <pc:sldChg chg="addSp modSp mod">
        <pc:chgData name="김주원" userId="50e89f99-2ab9-42fd-b407-8b4a13408e07" providerId="ADAL" clId="{FD2AFB32-5638-4DE0-9022-AF69CFC68F46}" dt="2024-01-22T11:29:04.287" v="244" actId="1076"/>
        <pc:sldMkLst>
          <pc:docMk/>
          <pc:sldMk cId="402865572" sldId="367"/>
        </pc:sldMkLst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7" creationId="{DAB8F504-F742-F1F6-96DA-04529BBF8390}"/>
          </ac:spMkLst>
        </pc:spChg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9" creationId="{1EBD56A4-9450-3A93-5114-05BBDA000EFB}"/>
          </ac:spMkLst>
        </pc:spChg>
        <pc:picChg chg="mod">
          <ac:chgData name="김주원" userId="50e89f99-2ab9-42fd-b407-8b4a13408e07" providerId="ADAL" clId="{FD2AFB32-5638-4DE0-9022-AF69CFC68F46}" dt="2024-01-22T11:29:04.287" v="244" actId="1076"/>
          <ac:picMkLst>
            <pc:docMk/>
            <pc:sldMk cId="402865572" sldId="367"/>
            <ac:picMk id="5122" creationId="{A741DF91-29AF-B3D7-3CC8-35470B0E7EC9}"/>
          </ac:picMkLst>
        </pc:picChg>
        <pc:cxnChg chg="add mod">
          <ac:chgData name="김주원" userId="50e89f99-2ab9-42fd-b407-8b4a13408e07" providerId="ADAL" clId="{FD2AFB32-5638-4DE0-9022-AF69CFC68F46}" dt="2024-01-22T11:29:04.287" v="244" actId="1076"/>
          <ac:cxnSpMkLst>
            <pc:docMk/>
            <pc:sldMk cId="402865572" sldId="367"/>
            <ac:cxnSpMk id="11" creationId="{4C741BB1-5991-9835-4B5B-4F0561CC2B48}"/>
          </ac:cxnSpMkLst>
        </pc:cxnChg>
      </pc:sldChg>
      <pc:sldChg chg="addSp modSp mod">
        <pc:chgData name="김주원" userId="50e89f99-2ab9-42fd-b407-8b4a13408e07" providerId="ADAL" clId="{FD2AFB32-5638-4DE0-9022-AF69CFC68F46}" dt="2024-01-22T11:30:51.971" v="283" actId="1036"/>
        <pc:sldMkLst>
          <pc:docMk/>
          <pc:sldMk cId="4088864694" sldId="368"/>
        </pc:sldMkLst>
        <pc:spChg chg="add mod">
          <ac:chgData name="김주원" userId="50e89f99-2ab9-42fd-b407-8b4a13408e07" providerId="ADAL" clId="{FD2AFB32-5638-4DE0-9022-AF69CFC68F46}" dt="2024-01-22T11:30:33.961" v="274" actId="1076"/>
          <ac:spMkLst>
            <pc:docMk/>
            <pc:sldMk cId="4088864694" sldId="368"/>
            <ac:spMk id="3" creationId="{F87C740F-77E1-221C-0841-446FD4AE6F65}"/>
          </ac:spMkLst>
        </pc:spChg>
        <pc:spChg chg="mod">
          <ac:chgData name="김주원" userId="50e89f99-2ab9-42fd-b407-8b4a13408e07" providerId="ADAL" clId="{FD2AFB32-5638-4DE0-9022-AF69CFC68F46}" dt="2024-01-22T11:29:27.402" v="246" actId="113"/>
          <ac:spMkLst>
            <pc:docMk/>
            <pc:sldMk cId="4088864694" sldId="368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30:25.677" v="264"/>
          <ac:spMkLst>
            <pc:docMk/>
            <pc:sldMk cId="4088864694" sldId="368"/>
            <ac:spMk id="7" creationId="{9994CE10-FDC0-2DC3-2D32-DB412AF8073A}"/>
          </ac:spMkLst>
        </pc:spChg>
        <pc:spChg chg="add mod">
          <ac:chgData name="김주원" userId="50e89f99-2ab9-42fd-b407-8b4a13408e07" providerId="ADAL" clId="{FD2AFB32-5638-4DE0-9022-AF69CFC68F46}" dt="2024-01-22T11:30:51.971" v="283" actId="1036"/>
          <ac:spMkLst>
            <pc:docMk/>
            <pc:sldMk cId="4088864694" sldId="368"/>
            <ac:spMk id="8" creationId="{C8666D43-926D-720C-DBF4-C72495C49F64}"/>
          </ac:spMkLst>
        </pc:spChg>
        <pc:spChg chg="add mod">
          <ac:chgData name="김주원" userId="50e89f99-2ab9-42fd-b407-8b4a13408e07" providerId="ADAL" clId="{FD2AFB32-5638-4DE0-9022-AF69CFC68F46}" dt="2024-01-22T11:30:46.484" v="276" actId="571"/>
          <ac:spMkLst>
            <pc:docMk/>
            <pc:sldMk cId="4088864694" sldId="368"/>
            <ac:spMk id="9" creationId="{4C755C7D-2E09-8CAB-CFC6-A0AB0220B3E3}"/>
          </ac:spMkLst>
        </pc:spChg>
        <pc:picChg chg="mod">
          <ac:chgData name="김주원" userId="50e89f99-2ab9-42fd-b407-8b4a13408e07" providerId="ADAL" clId="{FD2AFB32-5638-4DE0-9022-AF69CFC68F46}" dt="2024-01-22T11:23:22.997" v="221" actId="1076"/>
          <ac:picMkLst>
            <pc:docMk/>
            <pc:sldMk cId="4088864694" sldId="368"/>
            <ac:picMk id="6146" creationId="{2D27E012-20FB-6AE8-E4E7-5396AA1485B3}"/>
          </ac:picMkLst>
        </pc:picChg>
      </pc:sldChg>
      <pc:sldChg chg="addSp modSp mod">
        <pc:chgData name="김주원" userId="50e89f99-2ab9-42fd-b407-8b4a13408e07" providerId="ADAL" clId="{FD2AFB32-5638-4DE0-9022-AF69CFC68F46}" dt="2024-01-22T11:40:57.985" v="400" actId="207"/>
        <pc:sldMkLst>
          <pc:docMk/>
          <pc:sldMk cId="226264165" sldId="369"/>
        </pc:sldMkLst>
        <pc:spChg chg="add mod">
          <ac:chgData name="김주원" userId="50e89f99-2ab9-42fd-b407-8b4a13408e07" providerId="ADAL" clId="{FD2AFB32-5638-4DE0-9022-AF69CFC68F46}" dt="2024-01-22T11:40:57.985" v="400" actId="207"/>
          <ac:spMkLst>
            <pc:docMk/>
            <pc:sldMk cId="226264165" sldId="369"/>
            <ac:spMk id="6" creationId="{14D66FFD-3B0D-8238-5130-0830B1230125}"/>
          </ac:spMkLst>
        </pc:spChg>
      </pc:sldChg>
      <pc:sldChg chg="addSp modSp mod">
        <pc:chgData name="김주원" userId="50e89f99-2ab9-42fd-b407-8b4a13408e07" providerId="ADAL" clId="{FD2AFB32-5638-4DE0-9022-AF69CFC68F46}" dt="2024-01-22T11:43:01.600" v="462" actId="1076"/>
        <pc:sldMkLst>
          <pc:docMk/>
          <pc:sldMk cId="2686016288" sldId="370"/>
        </pc:sldMkLst>
        <pc:spChg chg="add mod">
          <ac:chgData name="김주원" userId="50e89f99-2ab9-42fd-b407-8b4a13408e07" providerId="ADAL" clId="{FD2AFB32-5638-4DE0-9022-AF69CFC68F46}" dt="2024-01-22T11:43:01.600" v="462" actId="1076"/>
          <ac:spMkLst>
            <pc:docMk/>
            <pc:sldMk cId="2686016288" sldId="370"/>
            <ac:spMk id="3" creationId="{B56C1DD4-60EF-270C-A30E-8C823F1716DE}"/>
          </ac:spMkLst>
        </pc:spChg>
        <pc:picChg chg="mod">
          <ac:chgData name="김주원" userId="50e89f99-2ab9-42fd-b407-8b4a13408e07" providerId="ADAL" clId="{FD2AFB32-5638-4DE0-9022-AF69CFC68F46}" dt="2024-01-22T11:41:53.937" v="405" actId="1076"/>
          <ac:picMkLst>
            <pc:docMk/>
            <pc:sldMk cId="2686016288" sldId="370"/>
            <ac:picMk id="7" creationId="{213BB43C-60BA-95E7-E7A4-4808776FC1FB}"/>
          </ac:picMkLst>
        </pc:picChg>
        <pc:picChg chg="mod">
          <ac:chgData name="김주원" userId="50e89f99-2ab9-42fd-b407-8b4a13408e07" providerId="ADAL" clId="{FD2AFB32-5638-4DE0-9022-AF69CFC68F46}" dt="2024-01-22T11:41:48.734" v="402" actId="1076"/>
          <ac:picMkLst>
            <pc:docMk/>
            <pc:sldMk cId="2686016288" sldId="370"/>
            <ac:picMk id="8196" creationId="{C1F1E890-8E00-7B3E-5605-37C4E72B48FD}"/>
          </ac:picMkLst>
        </pc:picChg>
      </pc:sldChg>
      <pc:sldChg chg="modSp mod">
        <pc:chgData name="김주원" userId="50e89f99-2ab9-42fd-b407-8b4a13408e07" providerId="ADAL" clId="{FD2AFB32-5638-4DE0-9022-AF69CFC68F46}" dt="2024-01-22T11:45:49.655" v="561" actId="113"/>
        <pc:sldMkLst>
          <pc:docMk/>
          <pc:sldMk cId="1567272762" sldId="371"/>
        </pc:sldMkLst>
        <pc:spChg chg="mod">
          <ac:chgData name="김주원" userId="50e89f99-2ab9-42fd-b407-8b4a13408e07" providerId="ADAL" clId="{FD2AFB32-5638-4DE0-9022-AF69CFC68F46}" dt="2024-01-22T11:45:49.655" v="561" actId="113"/>
          <ac:spMkLst>
            <pc:docMk/>
            <pc:sldMk cId="1567272762" sldId="371"/>
            <ac:spMk id="6" creationId="{E3EE92CB-93D4-5864-5170-EED2D0DADF3C}"/>
          </ac:spMkLst>
        </pc:spChg>
      </pc:sldChg>
      <pc:sldChg chg="modSp mod">
        <pc:chgData name="김주원" userId="50e89f99-2ab9-42fd-b407-8b4a13408e07" providerId="ADAL" clId="{FD2AFB32-5638-4DE0-9022-AF69CFC68F46}" dt="2024-01-22T11:47:19.724" v="564" actId="20577"/>
        <pc:sldMkLst>
          <pc:docMk/>
          <pc:sldMk cId="3682341587" sldId="373"/>
        </pc:sldMkLst>
        <pc:spChg chg="mod">
          <ac:chgData name="김주원" userId="50e89f99-2ab9-42fd-b407-8b4a13408e07" providerId="ADAL" clId="{FD2AFB32-5638-4DE0-9022-AF69CFC68F46}" dt="2024-01-22T11:47:19.724" v="564" actId="20577"/>
          <ac:spMkLst>
            <pc:docMk/>
            <pc:sldMk cId="3682341587" sldId="373"/>
            <ac:spMk id="6" creationId="{E3EE92CB-93D4-5864-5170-EED2D0DADF3C}"/>
          </ac:spMkLst>
        </pc:spChg>
      </pc:sldChg>
      <pc:sldChg chg="addSp delSp modSp add mod">
        <pc:chgData name="김주원" userId="50e89f99-2ab9-42fd-b407-8b4a13408e07" providerId="ADAL" clId="{FD2AFB32-5638-4DE0-9022-AF69CFC68F46}" dt="2024-01-22T11:55:31.406" v="1081" actId="1076"/>
        <pc:sldMkLst>
          <pc:docMk/>
          <pc:sldMk cId="569961880" sldId="375"/>
        </pc:sldMkLst>
        <pc:spChg chg="del mod">
          <ac:chgData name="김주원" userId="50e89f99-2ab9-42fd-b407-8b4a13408e07" providerId="ADAL" clId="{FD2AFB32-5638-4DE0-9022-AF69CFC68F46}" dt="2024-01-22T11:55:12.732" v="1078" actId="478"/>
          <ac:spMkLst>
            <pc:docMk/>
            <pc:sldMk cId="569961880" sldId="375"/>
            <ac:spMk id="3" creationId="{527A0C6C-4253-7DEC-FE59-711466BB1BF5}"/>
          </ac:spMkLst>
        </pc:spChg>
        <pc:spChg chg="del">
          <ac:chgData name="김주원" userId="50e89f99-2ab9-42fd-b407-8b4a13408e07" providerId="ADAL" clId="{FD2AFB32-5638-4DE0-9022-AF69CFC68F46}" dt="2024-01-22T11:50:06.158" v="659" actId="478"/>
          <ac:spMkLst>
            <pc:docMk/>
            <pc:sldMk cId="569961880" sldId="375"/>
            <ac:spMk id="6" creationId="{E3EE92CB-93D4-5864-5170-EED2D0DADF3C}"/>
          </ac:spMkLst>
        </pc:spChg>
        <pc:spChg chg="mod">
          <ac:chgData name="김주원" userId="50e89f99-2ab9-42fd-b407-8b4a13408e07" providerId="ADAL" clId="{FD2AFB32-5638-4DE0-9022-AF69CFC68F46}" dt="2024-01-22T11:55:08.159" v="1076" actId="20577"/>
          <ac:spMkLst>
            <pc:docMk/>
            <pc:sldMk cId="569961880" sldId="37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2T11:55:06.544" v="1068" actId="20577"/>
          <ac:spMkLst>
            <pc:docMk/>
            <pc:sldMk cId="569961880" sldId="375"/>
            <ac:spMk id="8" creationId="{47C6759C-D439-4492-8761-B3C02BCE071D}"/>
          </ac:spMkLst>
        </pc:spChg>
        <pc:spChg chg="add mod">
          <ac:chgData name="김주원" userId="50e89f99-2ab9-42fd-b407-8b4a13408e07" providerId="ADAL" clId="{FD2AFB32-5638-4DE0-9022-AF69CFC68F46}" dt="2024-01-22T11:55:23.207" v="1080" actId="1076"/>
          <ac:spMkLst>
            <pc:docMk/>
            <pc:sldMk cId="569961880" sldId="375"/>
            <ac:spMk id="9" creationId="{21EBBE9E-9CAD-2D1C-6898-0CDDEAA8117F}"/>
          </ac:spMkLst>
        </pc:spChg>
        <pc:spChg chg="add mod">
          <ac:chgData name="김주원" userId="50e89f99-2ab9-42fd-b407-8b4a13408e07" providerId="ADAL" clId="{FD2AFB32-5638-4DE0-9022-AF69CFC68F46}" dt="2024-01-22T11:55:31.406" v="1081" actId="1076"/>
          <ac:spMkLst>
            <pc:docMk/>
            <pc:sldMk cId="569961880" sldId="375"/>
            <ac:spMk id="10" creationId="{6F66357C-EE2E-72B7-B264-5CD35B0A1667}"/>
          </ac:spMkLst>
        </pc:spChg>
        <pc:picChg chg="add mod">
          <ac:chgData name="김주원" userId="50e89f99-2ab9-42fd-b407-8b4a13408e07" providerId="ADAL" clId="{FD2AFB32-5638-4DE0-9022-AF69CFC68F46}" dt="2024-01-22T11:55:23.207" v="1080" actId="1076"/>
          <ac:picMkLst>
            <pc:docMk/>
            <pc:sldMk cId="569961880" sldId="375"/>
            <ac:picMk id="1026" creationId="{5381DD8F-AE9E-93C7-B909-BBD6EB72A28A}"/>
          </ac:picMkLst>
        </pc:picChg>
        <pc:picChg chg="add mod">
          <ac:chgData name="김주원" userId="50e89f99-2ab9-42fd-b407-8b4a13408e07" providerId="ADAL" clId="{FD2AFB32-5638-4DE0-9022-AF69CFC68F46}" dt="2024-01-22T11:55:31.406" v="1081" actId="1076"/>
          <ac:picMkLst>
            <pc:docMk/>
            <pc:sldMk cId="569961880" sldId="375"/>
            <ac:picMk id="1028" creationId="{2D7A153C-97F6-24DC-BD8C-E399CC13779C}"/>
          </ac:picMkLst>
        </pc:picChg>
        <pc:picChg chg="del">
          <ac:chgData name="김주원" userId="50e89f99-2ab9-42fd-b407-8b4a13408e07" providerId="ADAL" clId="{FD2AFB32-5638-4DE0-9022-AF69CFC68F46}" dt="2024-01-22T11:50:13.517" v="660" actId="478"/>
          <ac:picMkLst>
            <pc:docMk/>
            <pc:sldMk cId="569961880" sldId="375"/>
            <ac:picMk id="13316" creationId="{DF88AD7C-01A8-335A-6C66-A4E57407060D}"/>
          </ac:picMkLst>
        </pc:picChg>
        <pc:picChg chg="del mod">
          <ac:chgData name="김주원" userId="50e89f99-2ab9-42fd-b407-8b4a13408e07" providerId="ADAL" clId="{FD2AFB32-5638-4DE0-9022-AF69CFC68F46}" dt="2024-01-22T11:50:18.026" v="664" actId="478"/>
          <ac:picMkLst>
            <pc:docMk/>
            <pc:sldMk cId="569961880" sldId="375"/>
            <ac:picMk id="13318" creationId="{50D76E32-DF73-ED5F-3869-DC1B2BBA7B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justkukaro/22054816418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김주원</a:t>
            </a:r>
            <a:r>
              <a:rPr lang="en-US" altLang="ko-KR" i="1" dirty="0"/>
              <a:t>, </a:t>
            </a:r>
            <a:r>
              <a:rPr lang="ko-KR" altLang="en-US" i="1" dirty="0" err="1"/>
              <a:t>조경호</a:t>
            </a:r>
            <a:endParaRPr lang="en-US" altLang="ko-KR" i="1" dirty="0"/>
          </a:p>
          <a:p>
            <a:r>
              <a:rPr lang="en-US" altLang="ko-KR" i="1" dirty="0"/>
              <a:t>2024/1/25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AF981C-29F9-8B85-C92C-C7109491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91" y="2316574"/>
            <a:ext cx="6110414" cy="13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BA4FF-2C57-700C-6801-7291C1B9F25E}"/>
              </a:ext>
            </a:extLst>
          </p:cNvPr>
          <p:cNvSpPr txBox="1"/>
          <p:nvPr/>
        </p:nvSpPr>
        <p:spPr>
          <a:xfrm>
            <a:off x="250096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괄호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같은 레벨의 노드들을 괄호로 묶어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읽기 어렵지만 트리를 하나의 공식처럼 표현할 수 있다</a:t>
            </a:r>
            <a:endParaRPr lang="en-US" altLang="ko-KR" sz="1200" spc="-5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3F2B3F-8596-EF85-C390-EE877FC6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77" y="4554538"/>
            <a:ext cx="5844241" cy="17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6515B-DA11-0FAD-F19C-5DB828B4067C}"/>
              </a:ext>
            </a:extLst>
          </p:cNvPr>
          <p:cNvSpPr txBox="1"/>
          <p:nvPr/>
        </p:nvSpPr>
        <p:spPr>
          <a:xfrm>
            <a:off x="250096" y="389775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집합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트리가 하위 트리의 집합임을 잘 나타냄</a:t>
            </a:r>
            <a:endParaRPr lang="en-US" altLang="ko-KR" sz="1200" spc="-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6FFD-3B0D-8238-5130-0830B1230125}"/>
              </a:ext>
            </a:extLst>
          </p:cNvPr>
          <p:cNvSpPr txBox="1"/>
          <p:nvPr/>
        </p:nvSpPr>
        <p:spPr>
          <a:xfrm>
            <a:off x="4913453" y="2785881"/>
            <a:ext cx="369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(A</a:t>
            </a:r>
            <a:r>
              <a:rPr lang="en-US" altLang="ko-KR" sz="2000" b="1" dirty="0">
                <a:solidFill>
                  <a:srgbClr val="FF7F0D"/>
                </a:solidFill>
              </a:rPr>
              <a:t>(B</a:t>
            </a:r>
            <a:r>
              <a:rPr lang="en-US" altLang="ko-KR" sz="2000" b="1" dirty="0">
                <a:solidFill>
                  <a:srgbClr val="00B050"/>
                </a:solidFill>
              </a:rPr>
              <a:t>(C(D</a:t>
            </a:r>
            <a:r>
              <a:rPr lang="en-US" altLang="ko-KR" sz="2000" b="1" dirty="0">
                <a:solidFill>
                  <a:srgbClr val="0000FF"/>
                </a:solidFill>
              </a:rPr>
              <a:t>(E)(F)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)(G</a:t>
            </a:r>
            <a:r>
              <a:rPr lang="en-US" altLang="ko-KR" sz="2000" b="1" dirty="0">
                <a:solidFill>
                  <a:srgbClr val="00B050"/>
                </a:solidFill>
              </a:rPr>
              <a:t>(H)</a:t>
            </a:r>
            <a:r>
              <a:rPr lang="en-US" altLang="ko-KR" sz="2000" b="1" dirty="0">
                <a:solidFill>
                  <a:srgbClr val="FF7F0D"/>
                </a:solidFill>
              </a:rPr>
              <a:t>)(I</a:t>
            </a:r>
            <a:r>
              <a:rPr lang="en-US" altLang="ko-KR" sz="2000" b="1" dirty="0">
                <a:solidFill>
                  <a:srgbClr val="00B050"/>
                </a:solidFill>
              </a:rPr>
              <a:t>(J</a:t>
            </a:r>
            <a:r>
              <a:rPr lang="en-US" altLang="ko-KR" sz="2000" b="1" dirty="0">
                <a:solidFill>
                  <a:srgbClr val="0000FF"/>
                </a:solidFill>
              </a:rPr>
              <a:t>(K)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들여쓰기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자료의 계층적 특징 잘 나타냄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ex) </a:t>
            </a:r>
            <a:r>
              <a:rPr lang="ko-KR" altLang="en-US" sz="1200" spc="-50" dirty="0"/>
              <a:t>윈도우 탐색기 폴더 트리</a:t>
            </a:r>
            <a:endParaRPr lang="en-US" altLang="ko-KR" sz="1200" spc="-5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1F1E890-8E00-7B3E-5605-37C4E72B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6" y="2906402"/>
            <a:ext cx="5880944" cy="22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BB43C-60BA-95E7-E7A4-4808776F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2" y="2160407"/>
            <a:ext cx="2384489" cy="358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C1DD4-60EF-270C-A30E-8C823F1716DE}"/>
              </a:ext>
            </a:extLst>
          </p:cNvPr>
          <p:cNvSpPr txBox="1"/>
          <p:nvPr/>
        </p:nvSpPr>
        <p:spPr>
          <a:xfrm>
            <a:off x="6459350" y="5748388"/>
            <a:ext cx="239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윈도우 탐색기 폴더</a:t>
            </a:r>
          </a:p>
        </p:txBody>
      </p:sp>
    </p:spTree>
    <p:extLst>
      <p:ext uri="{BB962C8B-B14F-4D97-AF65-F5344CB8AC3E}">
        <p14:creationId xmlns:p14="http://schemas.microsoft.com/office/powerpoint/2010/main" val="268601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N-</a:t>
            </a:r>
            <a:r>
              <a:rPr lang="ko-KR" altLang="en-US" sz="1400" b="1" spc="-50" dirty="0">
                <a:solidFill>
                  <a:srgbClr val="17406D"/>
                </a:solidFill>
              </a:rPr>
              <a:t>링크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만큼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링크</a:t>
            </a:r>
            <a:r>
              <a:rPr lang="ko-KR" altLang="en-US" sz="1200" spc="-50" dirty="0"/>
              <a:t>를 가짐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자식 노드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r>
              <a:rPr lang="en-US" altLang="ko-KR" sz="1200" spc="-50" dirty="0"/>
              <a:t> -&gt; </a:t>
            </a:r>
            <a:r>
              <a:rPr lang="ko-KR" altLang="en-US" sz="1200" spc="-50" dirty="0"/>
              <a:t>링크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링크들은 각각 자식 노드를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구조를 직관적으로 표현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각 노드에서 자식들의 정보에 바로 접근할 수 있다</a:t>
            </a:r>
            <a:r>
              <a:rPr lang="en-US" altLang="ko-KR" sz="1200" spc="-50" dirty="0"/>
              <a:t> / </a:t>
            </a:r>
            <a:r>
              <a:rPr lang="ko-KR" altLang="en-US" sz="1200" spc="-50" dirty="0"/>
              <a:t>시간 복잡도가 좋다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노드마다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가 다른 트리에는 적용하기 힘들다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ko-KR" altLang="en-US" sz="1200" spc="-50" dirty="0"/>
              <a:t>차수가 다르면 메모리를 동적 할당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데이터를 추가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검색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삭제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변경하는 함수들 필요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구현 복잡함</a:t>
            </a:r>
            <a:endParaRPr lang="en-US" altLang="ko-KR" sz="1200" spc="-5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1D1121-5AA9-C162-0601-733C0BAC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3" y="4111428"/>
            <a:ext cx="1523887" cy="8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D809A06-4D98-2379-AC43-8CD7AEED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28" y="3637776"/>
            <a:ext cx="4143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896841" y="5060725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782320" y="5545633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트리</a:t>
            </a:r>
          </a:p>
        </p:txBody>
      </p:sp>
    </p:spTree>
    <p:extLst>
      <p:ext uri="{BB962C8B-B14F-4D97-AF65-F5344CB8AC3E}">
        <p14:creationId xmlns:p14="http://schemas.microsoft.com/office/powerpoint/2010/main" val="204399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왼쪽 자식</a:t>
            </a:r>
            <a:r>
              <a:rPr lang="en-US" altLang="ko-KR" sz="1400" b="1" spc="-50" dirty="0">
                <a:solidFill>
                  <a:srgbClr val="17406D"/>
                </a:solidFill>
              </a:rPr>
              <a:t>-</a:t>
            </a:r>
            <a:r>
              <a:rPr lang="ko-KR" altLang="en-US" sz="1400" b="1" spc="-50" dirty="0">
                <a:solidFill>
                  <a:srgbClr val="17406D"/>
                </a:solidFill>
              </a:rPr>
              <a:t>오른쪽 형제 표현법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노드가 왼쪽 자식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오른쪽 형제에 대한 포인터를 갖도록 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N</a:t>
            </a:r>
            <a:r>
              <a:rPr lang="ko-KR" altLang="en-US" sz="1200" spc="-50" dirty="0"/>
              <a:t>개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가진 노드를 </a:t>
            </a:r>
            <a:r>
              <a:rPr lang="en-US" altLang="ko-KR" sz="1200" b="1" spc="-50" dirty="0">
                <a:solidFill>
                  <a:srgbClr val="0000FF"/>
                </a:solidFill>
              </a:rPr>
              <a:t>2</a:t>
            </a:r>
            <a:r>
              <a:rPr lang="ko-KR" altLang="en-US" sz="1200" b="1" spc="-50" dirty="0">
                <a:solidFill>
                  <a:srgbClr val="0000FF"/>
                </a:solidFill>
              </a:rPr>
              <a:t>개의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(</a:t>
            </a:r>
            <a:r>
              <a:rPr lang="ko-KR" altLang="en-US" sz="1200" b="1" spc="-50" dirty="0">
                <a:solidFill>
                  <a:srgbClr val="0000FF"/>
                </a:solidFill>
              </a:rPr>
              <a:t>왼쪽 자식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오른쪽 형제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)</a:t>
            </a:r>
            <a:r>
              <a:rPr lang="ko-KR" altLang="en-US" sz="1200" spc="-50" dirty="0"/>
              <a:t>만으로 표현 가능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구현이 쉽다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덜 직관적이다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부모 노드에서 자식 노드에 한번에 접근할 수 없다</a:t>
            </a:r>
            <a:r>
              <a:rPr lang="en-US" altLang="ko-KR" sz="1200" spc="-5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541429" y="5355836"/>
            <a:ext cx="193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646805" y="6014048"/>
            <a:ext cx="235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트리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D28EE9-100F-8403-2762-C84723FD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" y="4259595"/>
            <a:ext cx="17811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B89F438-9339-577E-3F45-97E2B50A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37" y="3120113"/>
            <a:ext cx="6162646" cy="26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선언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왼쪽 자식</a:t>
            </a:r>
            <a:r>
              <a:rPr lang="en-US" altLang="ko-KR" sz="1200" spc="-50" dirty="0"/>
              <a:t>-</a:t>
            </a:r>
            <a:r>
              <a:rPr lang="ko-KR" altLang="en-US" sz="1200" spc="-50" dirty="0"/>
              <a:t>오른쪽 형제 표현법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Data, 2</a:t>
            </a:r>
            <a:r>
              <a:rPr lang="ko-KR" altLang="en-US" sz="1200" spc="-50" dirty="0"/>
              <a:t>개의 포인터로 구성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3D682-1E2F-F4B9-3D76-12D0A941F2EE}"/>
              </a:ext>
            </a:extLst>
          </p:cNvPr>
          <p:cNvSpPr txBox="1"/>
          <p:nvPr/>
        </p:nvSpPr>
        <p:spPr>
          <a:xfrm>
            <a:off x="3638896" y="2784947"/>
            <a:ext cx="495230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B6E8997-E979-01A2-BDD7-06BB3B24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7" y="3425686"/>
            <a:ext cx="2328621" cy="127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04DDE-EF91-5B8C-F73D-F287229A74DB}"/>
              </a:ext>
            </a:extLst>
          </p:cNvPr>
          <p:cNvSpPr txBox="1"/>
          <p:nvPr/>
        </p:nvSpPr>
        <p:spPr>
          <a:xfrm>
            <a:off x="4714906" y="5359278"/>
            <a:ext cx="280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 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C5947-AB1A-3EF9-79BD-ED1FD58E60D5}"/>
              </a:ext>
            </a:extLst>
          </p:cNvPr>
          <p:cNvSpPr txBox="1"/>
          <p:nvPr/>
        </p:nvSpPr>
        <p:spPr>
          <a:xfrm>
            <a:off x="659856" y="4806401"/>
            <a:ext cx="193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</a:t>
            </a:r>
          </a:p>
        </p:txBody>
      </p:sp>
    </p:spTree>
    <p:extLst>
      <p:ext uri="{BB962C8B-B14F-4D97-AF65-F5344CB8AC3E}">
        <p14:creationId xmlns:p14="http://schemas.microsoft.com/office/powerpoint/2010/main" val="32429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r>
              <a:rPr lang="en-US" altLang="ko-KR" sz="1400" b="1" spc="-50" dirty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>
                <a:solidFill>
                  <a:srgbClr val="17406D"/>
                </a:solidFill>
              </a:rPr>
              <a:t>소멸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737AD-9C1C-C58C-B575-B7CC9B3BED9C}"/>
              </a:ext>
            </a:extLst>
          </p:cNvPr>
          <p:cNvSpPr txBox="1"/>
          <p:nvPr/>
        </p:nvSpPr>
        <p:spPr>
          <a:xfrm>
            <a:off x="992370" y="1702892"/>
            <a:ext cx="6693304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LCRS_CreateNode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크기만큼 메모리 동적 할당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포인터 초기화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//Data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주소 반환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5872-8135-1B36-6062-D735F5B31612}"/>
              </a:ext>
            </a:extLst>
          </p:cNvPr>
          <p:cNvSpPr txBox="1"/>
          <p:nvPr/>
        </p:nvSpPr>
        <p:spPr>
          <a:xfrm>
            <a:off x="2044708" y="5301053"/>
            <a:ext cx="4588626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LCRS_DestroyNode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0654E-8417-383A-A9FC-521B5BC20403}"/>
              </a:ext>
            </a:extLst>
          </p:cNvPr>
          <p:cNvSpPr txBox="1"/>
          <p:nvPr/>
        </p:nvSpPr>
        <p:spPr>
          <a:xfrm>
            <a:off x="659727" y="489466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C30A2-D118-A5A8-FEC7-9B0C3782A715}"/>
              </a:ext>
            </a:extLst>
          </p:cNvPr>
          <p:cNvSpPr txBox="1"/>
          <p:nvPr/>
        </p:nvSpPr>
        <p:spPr>
          <a:xfrm>
            <a:off x="568286" y="633898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소멸 연산</a:t>
            </a:r>
          </a:p>
        </p:txBody>
      </p:sp>
    </p:spTree>
    <p:extLst>
      <p:ext uri="{BB962C8B-B14F-4D97-AF65-F5344CB8AC3E}">
        <p14:creationId xmlns:p14="http://schemas.microsoft.com/office/powerpoint/2010/main" val="345634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18F2-6DC2-5C06-3337-0A99E0CDD503}"/>
              </a:ext>
            </a:extLst>
          </p:cNvPr>
          <p:cNvSpPr txBox="1"/>
          <p:nvPr/>
        </p:nvSpPr>
        <p:spPr>
          <a:xfrm>
            <a:off x="1295941" y="1721495"/>
            <a:ext cx="6086161" cy="44627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LCRS_AddChildNode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없으면 왼쪽 자식 포인터에 자식 노드 주소 저장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있다면 가장 오른쪽 자식 노드를 찾아낸 뒤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오른쪽 형제 포인터에 자식 노드 주소 저장*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오른쪽 자식 노드 찾아냄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 찾는 과정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동일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4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3069742-8195-4A6D-9FCC-8FABA97C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2" y="1817196"/>
            <a:ext cx="6218600" cy="44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F9C362D-012B-24F8-0DBC-2A16229543A6}"/>
              </a:ext>
            </a:extLst>
          </p:cNvPr>
          <p:cNvSpPr/>
          <p:nvPr/>
        </p:nvSpPr>
        <p:spPr>
          <a:xfrm>
            <a:off x="4468132" y="296744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3E17D-B6A7-531E-6C36-AD8DB81D94B3}"/>
              </a:ext>
            </a:extLst>
          </p:cNvPr>
          <p:cNvSpPr/>
          <p:nvPr/>
        </p:nvSpPr>
        <p:spPr>
          <a:xfrm>
            <a:off x="5594465" y="5079077"/>
            <a:ext cx="1845543" cy="1138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들여쓰기 형식으로 출력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재귀함수</a:t>
            </a:r>
            <a:r>
              <a:rPr lang="en-US" altLang="ko-KR" sz="1200" spc="-50" dirty="0"/>
              <a:t> : </a:t>
            </a:r>
            <a:r>
              <a:rPr lang="ko-KR" altLang="en-US" sz="1200" spc="-50" dirty="0"/>
              <a:t>하위 트리 출력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B748A-C634-99F5-3CBE-6070EC84F5D3}"/>
              </a:ext>
            </a:extLst>
          </p:cNvPr>
          <p:cNvSpPr txBox="1"/>
          <p:nvPr/>
        </p:nvSpPr>
        <p:spPr>
          <a:xfrm>
            <a:off x="376237" y="2164174"/>
            <a:ext cx="5216236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들여쓰기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칸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 여부 표시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"+--"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데이터 출력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 자식이 있으면 자식에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 형제가 있으면 형제에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7706E-9341-2796-331A-8C955883CB4E}"/>
              </a:ext>
            </a:extLst>
          </p:cNvPr>
          <p:cNvSpPr txBox="1"/>
          <p:nvPr/>
        </p:nvSpPr>
        <p:spPr>
          <a:xfrm>
            <a:off x="6730923" y="3249015"/>
            <a:ext cx="1384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effectLst/>
                <a:latin typeface="+mj-lt"/>
              </a:rPr>
              <a:t>A</a:t>
            </a:r>
          </a:p>
          <a:p>
            <a:r>
              <a:rPr lang="pt-BR" altLang="ko-KR" sz="2000" dirty="0">
                <a:effectLst/>
                <a:latin typeface="+mj-lt"/>
              </a:rPr>
              <a:t>+--B</a:t>
            </a:r>
          </a:p>
          <a:p>
            <a:r>
              <a:rPr lang="pt-BR" altLang="ko-KR" sz="2000" dirty="0">
                <a:effectLst/>
                <a:latin typeface="+mj-lt"/>
              </a:rPr>
              <a:t>   +--C</a:t>
            </a:r>
          </a:p>
          <a:p>
            <a:r>
              <a:rPr lang="pt-BR" altLang="ko-KR" sz="2000" dirty="0">
                <a:effectLst/>
                <a:latin typeface="+mj-lt"/>
              </a:rPr>
              <a:t>   +--D</a:t>
            </a:r>
          </a:p>
          <a:p>
            <a:r>
              <a:rPr lang="pt-BR" altLang="ko-KR" sz="2000" dirty="0">
                <a:effectLst/>
                <a:latin typeface="+mj-lt"/>
              </a:rPr>
              <a:t>      +--E</a:t>
            </a:r>
          </a:p>
          <a:p>
            <a:r>
              <a:rPr lang="pt-BR" altLang="ko-KR" sz="2000" dirty="0">
                <a:effectLst/>
                <a:latin typeface="+mj-lt"/>
              </a:rPr>
              <a:t>      +--F</a:t>
            </a:r>
          </a:p>
          <a:p>
            <a:r>
              <a:rPr lang="pt-BR" altLang="ko-KR" sz="2000" dirty="0">
                <a:effectLst/>
                <a:latin typeface="+mj-lt"/>
              </a:rPr>
              <a:t>+--G</a:t>
            </a:r>
          </a:p>
          <a:p>
            <a:r>
              <a:rPr lang="pt-BR" altLang="ko-KR" sz="2000" dirty="0">
                <a:effectLst/>
                <a:latin typeface="+mj-lt"/>
              </a:rPr>
              <a:t>   +--H</a:t>
            </a:r>
          </a:p>
          <a:p>
            <a:r>
              <a:rPr lang="pt-BR" altLang="ko-KR" sz="2000" dirty="0">
                <a:effectLst/>
                <a:latin typeface="+mj-lt"/>
              </a:rPr>
              <a:t>+--I</a:t>
            </a:r>
          </a:p>
          <a:p>
            <a:r>
              <a:rPr lang="pt-BR" altLang="ko-KR" sz="2000" dirty="0">
                <a:effectLst/>
                <a:latin typeface="+mj-lt"/>
              </a:rPr>
              <a:t>   +--J</a:t>
            </a:r>
          </a:p>
          <a:p>
            <a:r>
              <a:rPr lang="pt-BR" altLang="ko-KR" sz="2000" dirty="0">
                <a:effectLst/>
                <a:latin typeface="+mj-lt"/>
              </a:rPr>
              <a:t>   +--K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70878-843F-5530-610F-314199AFEEBE}"/>
              </a:ext>
            </a:extLst>
          </p:cNvPr>
          <p:cNvSpPr txBox="1"/>
          <p:nvPr/>
        </p:nvSpPr>
        <p:spPr>
          <a:xfrm>
            <a:off x="5839001" y="2752770"/>
            <a:ext cx="3024000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578C293-24B2-4550-1499-20A73654A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r="46265" b="5361"/>
          <a:stretch/>
        </p:blipFill>
        <p:spPr bwMode="auto">
          <a:xfrm>
            <a:off x="5881340" y="835794"/>
            <a:ext cx="2996258" cy="17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BA253-96EC-2FE5-E22B-91AB002A6953}"/>
              </a:ext>
            </a:extLst>
          </p:cNvPr>
          <p:cNvSpPr txBox="1"/>
          <p:nvPr/>
        </p:nvSpPr>
        <p:spPr>
          <a:xfrm>
            <a:off x="6025436" y="2753423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FEABC-F2F6-11A9-35F0-C6E7BFC38177}"/>
              </a:ext>
            </a:extLst>
          </p:cNvPr>
          <p:cNvSpPr txBox="1"/>
          <p:nvPr/>
        </p:nvSpPr>
        <p:spPr>
          <a:xfrm>
            <a:off x="6025435" y="2752770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A3752-EC14-9F2C-EE97-7E02B979892B}"/>
              </a:ext>
            </a:extLst>
          </p:cNvPr>
          <p:cNvSpPr txBox="1"/>
          <p:nvPr/>
        </p:nvSpPr>
        <p:spPr>
          <a:xfrm>
            <a:off x="6020603" y="2753097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CBE3F-4C64-18ED-213D-542EA6C12B69}"/>
              </a:ext>
            </a:extLst>
          </p:cNvPr>
          <p:cNvSpPr txBox="1"/>
          <p:nvPr/>
        </p:nvSpPr>
        <p:spPr>
          <a:xfrm>
            <a:off x="6022369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0F44D-C49F-284F-0D0A-17B7CD403EE5}"/>
              </a:ext>
            </a:extLst>
          </p:cNvPr>
          <p:cNvSpPr txBox="1"/>
          <p:nvPr/>
        </p:nvSpPr>
        <p:spPr>
          <a:xfrm>
            <a:off x="6013902" y="2761564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AF676-F451-A721-5385-3CCD96ED2F92}"/>
              </a:ext>
            </a:extLst>
          </p:cNvPr>
          <p:cNvSpPr txBox="1"/>
          <p:nvPr/>
        </p:nvSpPr>
        <p:spPr>
          <a:xfrm>
            <a:off x="6013902" y="276123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24B18-1F70-4F07-05EA-B5029E25E3B1}"/>
              </a:ext>
            </a:extLst>
          </p:cNvPr>
          <p:cNvSpPr txBox="1"/>
          <p:nvPr/>
        </p:nvSpPr>
        <p:spPr>
          <a:xfrm>
            <a:off x="6022936" y="276058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24A98-D969-F7E1-213C-D6BE8CF85DF0}"/>
              </a:ext>
            </a:extLst>
          </p:cNvPr>
          <p:cNvSpPr txBox="1"/>
          <p:nvPr/>
        </p:nvSpPr>
        <p:spPr>
          <a:xfrm>
            <a:off x="6007305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23A93-7EC5-F8F0-70A0-5ECF709E23AA}"/>
              </a:ext>
            </a:extLst>
          </p:cNvPr>
          <p:cNvSpPr txBox="1"/>
          <p:nvPr/>
        </p:nvSpPr>
        <p:spPr>
          <a:xfrm>
            <a:off x="6007305" y="275774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0EFA9-FCF5-A5F0-4DB6-9D8A73E70514}"/>
              </a:ext>
            </a:extLst>
          </p:cNvPr>
          <p:cNvSpPr txBox="1"/>
          <p:nvPr/>
        </p:nvSpPr>
        <p:spPr>
          <a:xfrm>
            <a:off x="6018991" y="276362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10E4AF-A603-B053-2909-3B670575F604}"/>
              </a:ext>
            </a:extLst>
          </p:cNvPr>
          <p:cNvSpPr/>
          <p:nvPr/>
        </p:nvSpPr>
        <p:spPr>
          <a:xfrm>
            <a:off x="7423111" y="840108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B4B74A-6DC3-FAA6-C822-F86F9343825C}"/>
              </a:ext>
            </a:extLst>
          </p:cNvPr>
          <p:cNvSpPr/>
          <p:nvPr/>
        </p:nvSpPr>
        <p:spPr>
          <a:xfrm>
            <a:off x="7423111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8A0CE-5EAF-ED1A-8B1B-F6D5D6AF840E}"/>
              </a:ext>
            </a:extLst>
          </p:cNvPr>
          <p:cNvSpPr/>
          <p:nvPr/>
        </p:nvSpPr>
        <p:spPr>
          <a:xfrm>
            <a:off x="7423111" y="1731115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DC800D-B1B2-8A72-4154-F6BC09DCE3E2}"/>
              </a:ext>
            </a:extLst>
          </p:cNvPr>
          <p:cNvSpPr/>
          <p:nvPr/>
        </p:nvSpPr>
        <p:spPr>
          <a:xfrm>
            <a:off x="8199183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CCEED62-C28C-4A3F-C849-3A99A464E87F}"/>
              </a:ext>
            </a:extLst>
          </p:cNvPr>
          <p:cNvSpPr/>
          <p:nvPr/>
        </p:nvSpPr>
        <p:spPr>
          <a:xfrm>
            <a:off x="6647039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C05BFE-3AAD-73B4-87AF-2AF638CD372C}"/>
              </a:ext>
            </a:extLst>
          </p:cNvPr>
          <p:cNvSpPr/>
          <p:nvPr/>
        </p:nvSpPr>
        <p:spPr>
          <a:xfrm>
            <a:off x="6647039" y="174081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8FE2544-675D-C30F-523B-88976A936803}"/>
              </a:ext>
            </a:extLst>
          </p:cNvPr>
          <p:cNvSpPr/>
          <p:nvPr/>
        </p:nvSpPr>
        <p:spPr>
          <a:xfrm>
            <a:off x="5889653" y="1732506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A8FC8A-FB60-D12E-78A1-01582EBA818F}"/>
              </a:ext>
            </a:extLst>
          </p:cNvPr>
          <p:cNvSpPr/>
          <p:nvPr/>
        </p:nvSpPr>
        <p:spPr>
          <a:xfrm>
            <a:off x="5889653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0D0241-9523-FE78-E875-1B34E07A577C}"/>
              </a:ext>
            </a:extLst>
          </p:cNvPr>
          <p:cNvSpPr/>
          <p:nvPr/>
        </p:nvSpPr>
        <p:spPr>
          <a:xfrm>
            <a:off x="6647039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3202B5-A136-47C4-702A-9C8D90C8D9DE}"/>
              </a:ext>
            </a:extLst>
          </p:cNvPr>
          <p:cNvSpPr/>
          <p:nvPr/>
        </p:nvSpPr>
        <p:spPr>
          <a:xfrm>
            <a:off x="8199182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D6D1B8-0466-2F96-F51A-CD6237470C7C}"/>
              </a:ext>
            </a:extLst>
          </p:cNvPr>
          <p:cNvSpPr/>
          <p:nvPr/>
        </p:nvSpPr>
        <p:spPr>
          <a:xfrm>
            <a:off x="8199182" y="171832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트리란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모든 노드가 최대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개의 자식을 가질 수 있는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213326" y="184719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포화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모든 노드가 최대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개의 자식을 가질 수 있는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F88AD7C-01A8-335A-6C66-A4E5740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0" y="3655513"/>
            <a:ext cx="2749035" cy="1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213325" y="254570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노드들이 트리의 왼쪽부터 채워진 트리</a:t>
            </a:r>
            <a:endParaRPr lang="en-US" altLang="ko-KR" sz="1200" spc="-50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0D76E32-DF73-ED5F-3869-DC1B2BBA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12" y="3900999"/>
            <a:ext cx="5699276" cy="11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485C3-81C2-B5BD-DBE5-D62EC3FDE63B}"/>
              </a:ext>
            </a:extLst>
          </p:cNvPr>
          <p:cNvSpPr txBox="1"/>
          <p:nvPr/>
        </p:nvSpPr>
        <p:spPr>
          <a:xfrm>
            <a:off x="6517" y="525822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포화 이진 트리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82EAE-5EB3-8687-F7B7-DA2B021EE3C6}"/>
              </a:ext>
            </a:extLst>
          </p:cNvPr>
          <p:cNvSpPr txBox="1"/>
          <p:nvPr/>
        </p:nvSpPr>
        <p:spPr>
          <a:xfrm>
            <a:off x="4438560" y="5258223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이진 트리</a:t>
            </a:r>
          </a:p>
        </p:txBody>
      </p:sp>
    </p:spTree>
    <p:extLst>
      <p:ext uri="{BB962C8B-B14F-4D97-AF65-F5344CB8AC3E}">
        <p14:creationId xmlns:p14="http://schemas.microsoft.com/office/powerpoint/2010/main" val="9307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4FC47DF-968A-B07F-BCA4-6BCE478EC219}"/>
              </a:ext>
            </a:extLst>
          </p:cNvPr>
          <p:cNvSpPr txBox="1"/>
          <p:nvPr/>
        </p:nvSpPr>
        <p:spPr>
          <a:xfrm>
            <a:off x="261475" y="800334"/>
            <a:ext cx="8495544" cy="5942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트리 </a:t>
            </a:r>
            <a:r>
              <a:rPr lang="en-US" altLang="ko-KR" sz="2000" spc="-50" dirty="0"/>
              <a:t>ADT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구성 요소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 표현 방법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개념 및 종류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 순회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수식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표현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분리 집합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표현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실습 </a:t>
            </a:r>
            <a:r>
              <a:rPr lang="en-US" altLang="ko-KR" sz="2000" spc="-50" dirty="0"/>
              <a:t>Quiz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97917" y="133960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</a:t>
            </a:r>
            <a:r>
              <a:rPr lang="en-US" altLang="ko-KR" sz="1200" spc="-50" dirty="0"/>
              <a:t>2 </a:t>
            </a:r>
            <a:r>
              <a:rPr lang="ko-KR" altLang="en-US" sz="1200" spc="-50" dirty="0"/>
              <a:t>이상 차이 나지 않는 이진 트리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97916" y="2078321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같은 이진 트리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1DD8F-AE9E-93C7-B909-BBD6EB72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4" y="3242439"/>
            <a:ext cx="3914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A153C-97F6-24DC-BD8C-E399CC13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73" y="3330580"/>
            <a:ext cx="38195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BBE9E-9CAD-2D1C-6898-0CDDEAA8117F}"/>
              </a:ext>
            </a:extLst>
          </p:cNvPr>
          <p:cNvSpPr txBox="1"/>
          <p:nvPr/>
        </p:nvSpPr>
        <p:spPr>
          <a:xfrm>
            <a:off x="600476" y="543235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높이 균형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6357C-EE2E-72B7-B264-5CD35B0A1667}"/>
              </a:ext>
            </a:extLst>
          </p:cNvPr>
          <p:cNvSpPr txBox="1"/>
          <p:nvPr/>
        </p:nvSpPr>
        <p:spPr>
          <a:xfrm>
            <a:off x="5038545" y="5446379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높이 균형 트리</a:t>
            </a:r>
          </a:p>
        </p:txBody>
      </p:sp>
    </p:spTree>
    <p:extLst>
      <p:ext uri="{BB962C8B-B14F-4D97-AF65-F5344CB8AC3E}">
        <p14:creationId xmlns:p14="http://schemas.microsoft.com/office/powerpoint/2010/main" val="56996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노드부터 아래로 내려옴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452723" y="495049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전위 순회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2805690" y="5258276"/>
            <a:ext cx="382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-&gt; B -&gt; C -&gt; D -&gt; E -&gt; F -&gt; G</a:t>
            </a:r>
          </a:p>
          <a:p>
            <a:endParaRPr lang="en-US" altLang="ko-KR" dirty="0"/>
          </a:p>
          <a:p>
            <a:r>
              <a:rPr lang="en-US" altLang="ko-KR" dirty="0"/>
              <a:t>   ( A ( B ( C, D ) ), ( E ( F, G ) )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3E80B-83E6-6839-351A-280B9B1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7952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노드를 거침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>
                <a:solidFill>
                  <a:srgbClr val="17406D"/>
                </a:solidFill>
              </a:rPr>
              <a:t>Why? </a:t>
            </a:r>
            <a:r>
              <a:rPr lang="ko-KR" altLang="en-US" sz="1200" spc="-50" dirty="0"/>
              <a:t>트리는 하위 트리의 집합</a:t>
            </a:r>
            <a:r>
              <a:rPr lang="en-US" altLang="ko-KR" sz="1200" spc="-50" dirty="0"/>
              <a:t>. </a:t>
            </a:r>
            <a:r>
              <a:rPr lang="ko-KR" altLang="en-US" sz="1200" spc="-50" dirty="0"/>
              <a:t>따라서 하위 트리가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더 이상 다른 하위 트리로 분기하지 않는 잎 노드에서부터 순회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중위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765882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( 1 * 2 ) + ( 7 – 8 )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A581B3-A3CE-C556-6079-6205D81E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24" y="3151128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노드에 도착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후위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4018545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* 7 8 - +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A098BF-1FC4-5F15-291F-5E119B20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187329"/>
            <a:ext cx="3267075" cy="1905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878ADD-4B16-69E9-5A40-B5A3490052D3}"/>
              </a:ext>
            </a:extLst>
          </p:cNvPr>
          <p:cNvCxnSpPr/>
          <p:nvPr/>
        </p:nvCxnSpPr>
        <p:spPr>
          <a:xfrm>
            <a:off x="3397624" y="4760258"/>
            <a:ext cx="537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A13D15-98B6-7815-D157-39039241291C}"/>
              </a:ext>
            </a:extLst>
          </p:cNvPr>
          <p:cNvCxnSpPr/>
          <p:nvPr/>
        </p:nvCxnSpPr>
        <p:spPr>
          <a:xfrm flipH="1" flipV="1">
            <a:off x="3666565" y="4437529"/>
            <a:ext cx="268941" cy="322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오른쪽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데이터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307179" y="4714547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구조체 선언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1980699" y="2508827"/>
            <a:ext cx="5182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722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생성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88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소멸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270407" y="4294976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생성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396365" y="1623911"/>
            <a:ext cx="82777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SBT_CreateNode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EBA3A-7817-927A-166F-68139985B257}"/>
              </a:ext>
            </a:extLst>
          </p:cNvPr>
          <p:cNvSpPr txBox="1"/>
          <p:nvPr/>
        </p:nvSpPr>
        <p:spPr>
          <a:xfrm>
            <a:off x="396364" y="4973462"/>
            <a:ext cx="82777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5CA61-B5AD-3D11-C510-934099F83416}"/>
              </a:ext>
            </a:extLst>
          </p:cNvPr>
          <p:cNvSpPr txBox="1"/>
          <p:nvPr/>
        </p:nvSpPr>
        <p:spPr>
          <a:xfrm>
            <a:off x="3270405" y="636766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소멸 코드</a:t>
            </a:r>
          </a:p>
        </p:txBody>
      </p:sp>
    </p:spTree>
    <p:extLst>
      <p:ext uri="{BB962C8B-B14F-4D97-AF65-F5344CB8AC3E}">
        <p14:creationId xmlns:p14="http://schemas.microsoft.com/office/powerpoint/2010/main" val="314167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j-lt"/>
              </a:rPr>
              <a:t>전위 순회 응용 이진 트리 출력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67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중위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22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19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트리 파괴 시엔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노드부터 </a:t>
            </a:r>
            <a:r>
              <a:rPr lang="ko-KR" altLang="en-US" sz="1200" spc="-50" dirty="0"/>
              <a:t>자유저장소에서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제거</a:t>
            </a:r>
            <a:r>
              <a:rPr lang="en-US" altLang="ko-KR" sz="1200" spc="-50" dirty="0"/>
              <a:t>	&gt;&gt;&gt;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후위 순회 </a:t>
            </a:r>
            <a:endParaRPr lang="en-US" altLang="ko-KR" sz="1200" b="1" spc="-5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057525" y="6297816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</a:t>
            </a:r>
            <a:r>
              <a:rPr lang="ko-KR" altLang="en-US" sz="1400" b="1">
                <a:latin typeface="+mj-lt"/>
              </a:rPr>
              <a:t>트리 소멸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2251209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ADT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트리의 규칙</a:t>
            </a:r>
            <a:r>
              <a:rPr lang="en-US" altLang="ko-KR" sz="1400" b="1" spc="-50" dirty="0">
                <a:solidFill>
                  <a:srgbClr val="17406D"/>
                </a:solidFill>
              </a:rPr>
              <a:t> (</a:t>
            </a:r>
            <a:r>
              <a:rPr lang="ko-KR" altLang="en-US" sz="1400" b="1" spc="-50" dirty="0">
                <a:solidFill>
                  <a:srgbClr val="17406D"/>
                </a:solidFill>
              </a:rPr>
              <a:t>이항 연산자의 경우</a:t>
            </a:r>
            <a:r>
              <a:rPr lang="en-US" altLang="ko-KR" sz="1400" b="1" spc="-50" dirty="0">
                <a:solidFill>
                  <a:srgbClr val="17406D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피연산자</a:t>
            </a:r>
            <a:r>
              <a:rPr lang="ko-KR" altLang="en-US" sz="1200" spc="-50" dirty="0"/>
              <a:t>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연산자는 뿌리 노드 또는 가지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가장 아래에 있는 하위 수식 트리부터 계산을 하여 올라간다</a:t>
            </a:r>
            <a:r>
              <a:rPr lang="en-US" altLang="ko-KR" sz="1200" spc="-50" dirty="0"/>
              <a:t>.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818E3-AE51-B634-B905-5EB0E59C6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7" r="21174"/>
          <a:stretch/>
        </p:blipFill>
        <p:spPr>
          <a:xfrm>
            <a:off x="5077326" y="2666131"/>
            <a:ext cx="2731168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891B9E-D6A5-BEE0-6DC4-934D1253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9" y="2810505"/>
            <a:ext cx="3984709" cy="2168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트리의 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B220E-E6B6-982A-43DE-1AF7D98FDAD0}"/>
              </a:ext>
            </a:extLst>
          </p:cNvPr>
          <p:cNvSpPr txBox="1"/>
          <p:nvPr/>
        </p:nvSpPr>
        <p:spPr>
          <a:xfrm>
            <a:off x="1937084" y="4979207"/>
            <a:ext cx="164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(A*B)-(C/D)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22298-E1F1-5CE5-0A38-0C61B4D32F6F}"/>
              </a:ext>
            </a:extLst>
          </p:cNvPr>
          <p:cNvSpPr txBox="1"/>
          <p:nvPr/>
        </p:nvSpPr>
        <p:spPr>
          <a:xfrm>
            <a:off x="6027145" y="4979207"/>
            <a:ext cx="146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((A+B)*C)/D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166638" y="5881274"/>
            <a:ext cx="29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후위 순회</a:t>
            </a:r>
            <a:r>
              <a:rPr lang="ko-KR" altLang="en-US" dirty="0"/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사용하여 계산</a:t>
            </a:r>
          </a:p>
        </p:txBody>
      </p:sp>
    </p:spTree>
    <p:extLst>
      <p:ext uri="{BB962C8B-B14F-4D97-AF65-F5344CB8AC3E}">
        <p14:creationId xmlns:p14="http://schemas.microsoft.com/office/powerpoint/2010/main" val="35268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표기식을 후위 표기식으로 변환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수식을 뒤에서부터 앞으로 읽어 나가며 토큰을 취함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제일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마지막에 있는 토큰을 뿌리 노드</a:t>
            </a:r>
            <a:r>
              <a:rPr lang="ko-KR" altLang="en-US" sz="1200" spc="-50" dirty="0"/>
              <a:t>로 생성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마지막 토큰은 항상 연산자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다음으로 오는 토큰으로 오른쪽 자식 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왼쪽 자식 노드를 생성</a:t>
            </a:r>
            <a:r>
              <a:rPr lang="en-US" altLang="ko-KR" sz="1200" spc="-50" dirty="0"/>
              <a:t> (</a:t>
            </a:r>
            <a:r>
              <a:rPr lang="ko-KR" altLang="en-US" sz="1200" spc="-50" dirty="0"/>
              <a:t>이때 토큰이 연산자일 경우 해당 연산자로 부터 생성되는 하위 트리가 완성되면 왼쪽 자식 노드 생성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읽어낸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토큰이 숫자일 경우 잎 노드 </a:t>
            </a:r>
            <a:r>
              <a:rPr lang="ko-KR" altLang="en-US" sz="1200" spc="-50" dirty="0"/>
              <a:t>생성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99694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 구축 예시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B9AFF3-EC90-2F52-6744-54FDED2686F6}"/>
              </a:ext>
            </a:extLst>
          </p:cNvPr>
          <p:cNvSpPr/>
          <p:nvPr/>
        </p:nvSpPr>
        <p:spPr>
          <a:xfrm>
            <a:off x="4325353" y="3585832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C29648-1067-23A0-BC4F-038E7FA0ED47}"/>
              </a:ext>
            </a:extLst>
          </p:cNvPr>
          <p:cNvSpPr/>
          <p:nvPr/>
        </p:nvSpPr>
        <p:spPr>
          <a:xfrm>
            <a:off x="5011505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2377A7-C9B9-F907-A57D-D6A03BCBFAD4}"/>
              </a:ext>
            </a:extLst>
          </p:cNvPr>
          <p:cNvSpPr/>
          <p:nvPr/>
        </p:nvSpPr>
        <p:spPr>
          <a:xfrm>
            <a:off x="4670370" y="5178604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EC57BD-C25B-0D75-DFEF-86245CD1C404}"/>
              </a:ext>
            </a:extLst>
          </p:cNvPr>
          <p:cNvSpPr/>
          <p:nvPr/>
        </p:nvSpPr>
        <p:spPr>
          <a:xfrm>
            <a:off x="53796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F3741A-A1F1-BF70-A582-53F55188D391}"/>
              </a:ext>
            </a:extLst>
          </p:cNvPr>
          <p:cNvSpPr/>
          <p:nvPr/>
        </p:nvSpPr>
        <p:spPr>
          <a:xfrm>
            <a:off x="3619168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877A9A-C283-A03B-7995-98BFEA395D9B}"/>
              </a:ext>
            </a:extLst>
          </p:cNvPr>
          <p:cNvSpPr/>
          <p:nvPr/>
        </p:nvSpPr>
        <p:spPr>
          <a:xfrm>
            <a:off x="325187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394335-6B43-467C-CA3B-3AA841FFBDE7}"/>
              </a:ext>
            </a:extLst>
          </p:cNvPr>
          <p:cNvSpPr/>
          <p:nvPr/>
        </p:nvSpPr>
        <p:spPr>
          <a:xfrm>
            <a:off x="39611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7E88B-0CC6-CAA9-D54D-30EADDEA9904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4040221" y="3986347"/>
            <a:ext cx="357373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9A6341-3723-5D42-0142-86CE3A93703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746406" y="3986347"/>
            <a:ext cx="337340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A9BB0E-E957-11FC-572C-F1528F96CC0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258152" y="4822118"/>
            <a:ext cx="368115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2EE0F3-CD9C-B10B-16D3-A8533257614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4917017" y="4822118"/>
            <a:ext cx="341135" cy="35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6772EB-5A1A-6A93-9235-DE86A4836F77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3498517" y="4822118"/>
            <a:ext cx="367298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E35AA8-04EA-10C9-D52F-420EFFABD02E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3865815" y="4822118"/>
            <a:ext cx="341952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235BF9-2FD9-251C-1727-6DB91656AFBC}"/>
              </a:ext>
            </a:extLst>
          </p:cNvPr>
          <p:cNvSpPr txBox="1"/>
          <p:nvPr/>
        </p:nvSpPr>
        <p:spPr>
          <a:xfrm>
            <a:off x="610305" y="3955163"/>
            <a:ext cx="22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1 2 * 7 8 - 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6F68E-5E56-9DD9-AAFF-673DBB4BB72D}"/>
              </a:ext>
            </a:extLst>
          </p:cNvPr>
          <p:cNvSpPr txBox="1"/>
          <p:nvPr/>
        </p:nvSpPr>
        <p:spPr>
          <a:xfrm>
            <a:off x="610303" y="3429000"/>
            <a:ext cx="23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 * 2 + (7 – 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 생성 함수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후위 표기식으로부터 토큰 하나 분리</a:t>
            </a:r>
            <a:endParaRPr lang="en-US" altLang="ko-KR" sz="1200" spc="-5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토큰이 연산자</a:t>
            </a:r>
            <a:r>
              <a:rPr lang="en-US" altLang="ko-KR" sz="1200" spc="-50" dirty="0"/>
              <a:t> or </a:t>
            </a:r>
            <a:r>
              <a:rPr lang="ko-KR" altLang="en-US" sz="1200" spc="-50" dirty="0"/>
              <a:t>피연산자 인지 구분하여 노드에 입력</a:t>
            </a:r>
            <a:endParaRPr lang="en-US" altLang="ko-KR" sz="1200" spc="-50" dirty="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200" spc="-50" dirty="0"/>
              <a:t>토큰이 피연산자라면 토큰을 노드에 입력하고 함수 반환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512AA-3A76-F653-0B7B-EAFC48B57783}"/>
              </a:ext>
            </a:extLst>
          </p:cNvPr>
          <p:cNvSpPr txBox="1"/>
          <p:nvPr/>
        </p:nvSpPr>
        <p:spPr>
          <a:xfrm>
            <a:off x="870616" y="2381954"/>
            <a:ext cx="7402768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수식 트리의 구조체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노드 생성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소멸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순회 등은 이진 트리와 동일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 err="1">
                <a:solidFill>
                  <a:srgbClr val="4EC9B0"/>
                </a:solidFill>
                <a:effectLst/>
                <a:latin typeface="Droid Sans Mono"/>
              </a:rPr>
              <a:t>ETNode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){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strlen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char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];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Droid Sans Mono"/>
              </a:rPr>
              <a:t>\0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switch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 {</a:t>
            </a:r>
          </a:p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		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'+'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'-'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'*'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'/’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피연산자인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default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E4C87-C293-6CC1-539A-9A8B7A3E48EA}"/>
              </a:ext>
            </a:extLst>
          </p:cNvPr>
          <p:cNvSpPr txBox="1"/>
          <p:nvPr/>
        </p:nvSpPr>
        <p:spPr>
          <a:xfrm>
            <a:off x="3057525" y="6492875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수식 트리의 토큰을 분리하는 코드</a:t>
            </a:r>
          </a:p>
        </p:txBody>
      </p:sp>
    </p:spTree>
    <p:extLst>
      <p:ext uri="{BB962C8B-B14F-4D97-AF65-F5344CB8AC3E}">
        <p14:creationId xmlns:p14="http://schemas.microsoft.com/office/powerpoint/2010/main" val="105367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 </a:t>
            </a:r>
            <a:r>
              <a:rPr lang="en-US" altLang="ko-KR" dirty="0"/>
              <a:t>(Disjoint Set)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5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정의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서로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공통된 원소를 갖지 않는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교집합을 갖지 않는 복수의 집합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 dirty="0"/>
              <a:t> 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특징  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b="1" spc="-50" dirty="0">
                <a:solidFill>
                  <a:srgbClr val="FF0000"/>
                </a:solidFill>
              </a:rPr>
              <a:t>2</a:t>
            </a:r>
            <a:r>
              <a:rPr lang="ko-KR" altLang="en-US" sz="1200" b="1" spc="-50" dirty="0">
                <a:solidFill>
                  <a:srgbClr val="FF0000"/>
                </a:solidFill>
              </a:rPr>
              <a:t>개 이상의 집합</a:t>
            </a:r>
            <a:r>
              <a:rPr lang="ko-KR" altLang="en-US" sz="1200" spc="-50" dirty="0"/>
              <a:t>을 일컬을 때만 사용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교집합은 존재하지 않고 </a:t>
            </a:r>
            <a:r>
              <a:rPr lang="ko-KR" altLang="en-US" sz="1200" spc="-50" dirty="0"/>
              <a:t>합집합만 존재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목적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원소가 어느 집합에 귀속되어 있는지 쉽게 알아내기 위함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31CEF3-8593-1C51-EDA0-F72A2FB8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86" y="4223431"/>
            <a:ext cx="2562118" cy="1773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334F53-D341-F8B8-C1AF-EA23F7B3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6" y="4535361"/>
            <a:ext cx="2562118" cy="1582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4EB72-485E-4075-FAA6-5CC57034A3F9}"/>
              </a:ext>
            </a:extLst>
          </p:cNvPr>
          <p:cNvSpPr txBox="1"/>
          <p:nvPr/>
        </p:nvSpPr>
        <p:spPr>
          <a:xfrm>
            <a:off x="3590693" y="6185098"/>
            <a:ext cx="229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분리집합 예시</a:t>
            </a:r>
          </a:p>
        </p:txBody>
      </p:sp>
    </p:spTree>
    <p:extLst>
      <p:ext uri="{BB962C8B-B14F-4D97-AF65-F5344CB8AC3E}">
        <p14:creationId xmlns:p14="http://schemas.microsoft.com/office/powerpoint/2010/main" val="129983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 노드의 구조체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특징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분리 집합은 자식이 부모를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노드는 집합 자체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뿌리 노드를 포함한 트리 내의 모든 노드는 그 집합에 소속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구성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9CE12A-5F83-BEC8-05E2-C70330E94336}"/>
              </a:ext>
            </a:extLst>
          </p:cNvPr>
          <p:cNvCxnSpPr/>
          <p:nvPr/>
        </p:nvCxnSpPr>
        <p:spPr>
          <a:xfrm>
            <a:off x="3057525" y="1739591"/>
            <a:ext cx="6802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6EB439-09D9-9A31-EFCE-90033AA37375}"/>
              </a:ext>
            </a:extLst>
          </p:cNvPr>
          <p:cNvSpPr txBox="1"/>
          <p:nvPr/>
        </p:nvSpPr>
        <p:spPr>
          <a:xfrm>
            <a:off x="3784021" y="1601091"/>
            <a:ext cx="358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보통의 트리와 이진 트리는 부모가 자식을 가리킴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D9228-BDA7-F002-64B4-15CD7F53DB88}"/>
              </a:ext>
            </a:extLst>
          </p:cNvPr>
          <p:cNvSpPr txBox="1"/>
          <p:nvPr/>
        </p:nvSpPr>
        <p:spPr>
          <a:xfrm>
            <a:off x="807753" y="3410669"/>
            <a:ext cx="706253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			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ED4F6-13BB-C0E3-E91E-2518D6718CA6}"/>
              </a:ext>
            </a:extLst>
          </p:cNvPr>
          <p:cNvSpPr txBox="1"/>
          <p:nvPr/>
        </p:nvSpPr>
        <p:spPr>
          <a:xfrm>
            <a:off x="3397637" y="5379790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분리 집합 구조체 코드</a:t>
            </a:r>
          </a:p>
        </p:txBody>
      </p:sp>
    </p:spTree>
    <p:extLst>
      <p:ext uri="{BB962C8B-B14F-4D97-AF65-F5344CB8AC3E}">
        <p14:creationId xmlns:p14="http://schemas.microsoft.com/office/powerpoint/2010/main" val="150961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합집합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합집합 연산 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합하고 싶은 집합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트리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의 뿌리 노드를 다른 집합의 자식 노드로 만들면 된다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B3FF1-D6EE-6731-096C-CD3BA61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68" y="4414705"/>
            <a:ext cx="2280330" cy="1687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4E20A-1E9E-5507-8C3E-9A913D05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63" y="4414705"/>
            <a:ext cx="2562118" cy="158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FB584-A75F-1C39-0805-68CC3860C3AD}"/>
              </a:ext>
            </a:extLst>
          </p:cNvPr>
          <p:cNvSpPr txBox="1"/>
          <p:nvPr/>
        </p:nvSpPr>
        <p:spPr>
          <a:xfrm>
            <a:off x="3615224" y="6101909"/>
            <a:ext cx="279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합집합 연산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F253-54E7-E61A-6900-2CF8DB4D3F54}"/>
              </a:ext>
            </a:extLst>
          </p:cNvPr>
          <p:cNvSpPr txBox="1"/>
          <p:nvPr/>
        </p:nvSpPr>
        <p:spPr>
          <a:xfrm>
            <a:off x="1380629" y="2178932"/>
            <a:ext cx="638274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a-DK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DS_UnionSet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1F6F6-5EC0-0AD0-3E3B-E3C2CDAE02ED}"/>
              </a:ext>
            </a:extLst>
          </p:cNvPr>
          <p:cNvSpPr txBox="1"/>
          <p:nvPr/>
        </p:nvSpPr>
        <p:spPr>
          <a:xfrm>
            <a:off x="3721123" y="3761229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합집합 연산 코드</a:t>
            </a:r>
          </a:p>
        </p:txBody>
      </p:sp>
    </p:spTree>
    <p:extLst>
      <p:ext uri="{BB962C8B-B14F-4D97-AF65-F5344CB8AC3E}">
        <p14:creationId xmlns:p14="http://schemas.microsoft.com/office/powerpoint/2010/main" val="144351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집합 탐색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탐색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원소를 찾는 것이 아니라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원소가 속한 집합을 찾는 연산</a:t>
            </a:r>
            <a:r>
              <a:rPr lang="en-US" altLang="ko-KR" sz="1200" spc="-50" dirty="0"/>
              <a:t> </a:t>
            </a:r>
            <a:r>
              <a:rPr lang="en-US" altLang="ko-KR" sz="1200" b="1" spc="-50" dirty="0"/>
              <a:t>&gt;&gt;&gt; </a:t>
            </a:r>
            <a:r>
              <a:rPr lang="ko-KR" altLang="en-US" sz="1200" spc="-50" dirty="0"/>
              <a:t>해당 원소가 속한 트리의 뿌리 집합을 찾으면 됨</a:t>
            </a:r>
            <a:r>
              <a:rPr lang="en-US" altLang="ko-KR" sz="1200" spc="-5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20C58-90BE-E28E-6A75-ADB4EFD47682}"/>
              </a:ext>
            </a:extLst>
          </p:cNvPr>
          <p:cNvSpPr txBox="1"/>
          <p:nvPr/>
        </p:nvSpPr>
        <p:spPr>
          <a:xfrm>
            <a:off x="1334828" y="2357101"/>
            <a:ext cx="64008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while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!=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</a:t>
            </a:r>
          </a:p>
          <a:p>
            <a:r>
              <a:rPr lang="en-US" altLang="ko-KR" dirty="0">
                <a:solidFill>
                  <a:srgbClr val="6A9955"/>
                </a:solidFill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집합을 찾으면 반환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3624E-2D78-4937-F7A7-5719189ADA26}"/>
              </a:ext>
            </a:extLst>
          </p:cNvPr>
          <p:cNvSpPr txBox="1"/>
          <p:nvPr/>
        </p:nvSpPr>
        <p:spPr>
          <a:xfrm>
            <a:off x="3574883" y="5319831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집합 탐색 연산 코드</a:t>
            </a:r>
          </a:p>
        </p:txBody>
      </p:sp>
    </p:spTree>
    <p:extLst>
      <p:ext uri="{BB962C8B-B14F-4D97-AF65-F5344CB8AC3E}">
        <p14:creationId xmlns:p14="http://schemas.microsoft.com/office/powerpoint/2010/main" val="296867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나무 위의 구슬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167056" y="1469525"/>
            <a:ext cx="8643801" cy="621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각 노드에 쓰여 있는 수는 노드의 번호를 의미한다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특히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이 문제에서는 루트가 고정되어 있으며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노드의 순서가 중요한</a:t>
            </a:r>
            <a:r>
              <a:rPr lang="en-US" altLang="ko-KR" sz="1400" i="0" dirty="0">
                <a:effectLst/>
              </a:rPr>
              <a:t>(</a:t>
            </a:r>
            <a:r>
              <a:rPr lang="ko-KR" altLang="en-US" sz="1400" i="0" dirty="0">
                <a:effectLst/>
              </a:rPr>
              <a:t>어떤 서브 트리에서도 좌우를 변경할 수 없는</a:t>
            </a:r>
            <a:r>
              <a:rPr lang="en-US" altLang="ko-KR" sz="1400" i="0" dirty="0">
                <a:effectLst/>
              </a:rPr>
              <a:t>) </a:t>
            </a:r>
            <a:r>
              <a:rPr lang="ko-KR" altLang="en-US" sz="1400" i="0" dirty="0">
                <a:effectLst/>
              </a:rPr>
              <a:t>이진 트리에 대해 다루기로 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이진 트리의 루트에 구슬을 하나 올려놓으면 구슬은 아래와 같은 과정을 거쳐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   현재 구슬이 놓인 노드의 자식이 없다면 그 자리에서 멈춘다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</a:t>
            </a:r>
            <a:r>
              <a:rPr lang="ko-KR" altLang="en-US" sz="1400" i="0" dirty="0">
                <a:effectLst/>
              </a:rPr>
              <a:t>을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한 개라면 해당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1, 2</a:t>
            </a:r>
            <a:r>
              <a:rPr lang="ko-KR" altLang="en-US" sz="1400" i="0" dirty="0">
                <a:effectLst/>
              </a:rPr>
              <a:t>를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두 개라면</a:t>
            </a:r>
            <a:r>
              <a:rPr lang="en-US" altLang="ko-KR" sz="1400" i="0" dirty="0">
                <a:effectLst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현재 노드의 왼쪽 서브 트리에 담긴 모든 구슬의 수 </a:t>
            </a:r>
            <a:r>
              <a:rPr lang="en-US" altLang="ko-KR" sz="1400" i="0" dirty="0">
                <a:effectLst/>
              </a:rPr>
              <a:t>&lt;= </a:t>
            </a:r>
            <a:r>
              <a:rPr lang="ko-KR" altLang="en-US" sz="1400" i="0" dirty="0">
                <a:effectLst/>
              </a:rPr>
              <a:t>오른쪽 서브 트리에 담긴 모든 구슬의 수일 경우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왼쪽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그 외의 경우에는 오른쪽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1~3</a:t>
            </a:r>
            <a:r>
              <a:rPr lang="ko-KR" altLang="en-US" sz="1400" i="0" dirty="0">
                <a:effectLst/>
              </a:rPr>
              <a:t>번의 조건을 다시 체크하고 되풀이한다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구슬은 위와 같은 과정을 거쳐 결국 단말 노드에 쌓이게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임의의 이진 트리가 주어지고</a:t>
            </a:r>
            <a:r>
              <a:rPr lang="en-US" altLang="ko-KR" sz="1400" i="0" dirty="0">
                <a:effectLst/>
              </a:rPr>
              <a:t>, K</a:t>
            </a:r>
            <a:r>
              <a:rPr lang="ko-KR" altLang="en-US" sz="1400" i="0" dirty="0">
                <a:effectLst/>
              </a:rPr>
              <a:t>가 주어졌을 때 </a:t>
            </a:r>
            <a:r>
              <a:rPr lang="en-US" altLang="ko-KR" sz="1400" i="0" dirty="0">
                <a:effectLst/>
              </a:rPr>
              <a:t>K</a:t>
            </a:r>
            <a:r>
              <a:rPr lang="ko-KR" altLang="en-US" sz="1400" i="0" dirty="0">
                <a:effectLst/>
              </a:rPr>
              <a:t>번째 구슬이 어느 노드에서 멈추게 될 지 충분히 빠르게 계산해낼 수 있을까</a:t>
            </a:r>
            <a:r>
              <a:rPr lang="en-US" altLang="ko-KR" sz="1400" i="0" dirty="0">
                <a:effectLst/>
              </a:rPr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나무 위의 구슬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3654361" y="1659870"/>
            <a:ext cx="4856627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예를 들어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위의 그림과 같은 트리에 구슬을 떨어뜨릴 경우</a:t>
            </a:r>
            <a:r>
              <a:rPr lang="en-US" altLang="ko-KR" sz="1400" i="0" dirty="0">
                <a:effectLst/>
              </a:rPr>
              <a:t>,</a:t>
            </a:r>
          </a:p>
          <a:p>
            <a:pPr algn="l"/>
            <a:r>
              <a:rPr lang="ko-KR" altLang="en-US" sz="1400" i="0" dirty="0">
                <a:effectLst/>
              </a:rPr>
              <a:t>첫 다섯 개의 구슬은 </a:t>
            </a:r>
            <a:r>
              <a:rPr lang="en-US" altLang="ko-KR" sz="1400" i="0" dirty="0">
                <a:effectLst/>
              </a:rPr>
              <a:t>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4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5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 노드에 차례대로 떨어지게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828BE-A8A0-95F1-5443-F26F5ED3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1" y="1363080"/>
            <a:ext cx="2907361" cy="2178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9622C-B3CA-ACCA-6047-5AB19A61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22284" r="45658" b="20077"/>
          <a:stretch/>
        </p:blipFill>
        <p:spPr>
          <a:xfrm>
            <a:off x="461481" y="3665454"/>
            <a:ext cx="4042610" cy="2827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4D71A-2B06-9AE0-E835-156E8FF6F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16"/>
          <a:stretch/>
        </p:blipFill>
        <p:spPr>
          <a:xfrm>
            <a:off x="4467996" y="2552941"/>
            <a:ext cx="4290610" cy="2101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FB7595-806A-783A-4684-AC45A25F5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61"/>
          <a:stretch/>
        </p:blipFill>
        <p:spPr>
          <a:xfrm>
            <a:off x="4727644" y="4653971"/>
            <a:ext cx="4030962" cy="21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</a:t>
            </a:r>
            <a:r>
              <a:rPr lang="en-US" altLang="ko-KR" sz="1400" b="1" spc="-50" dirty="0">
                <a:solidFill>
                  <a:srgbClr val="17406D"/>
                </a:solidFill>
              </a:rPr>
              <a:t>(Tree)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 </a:t>
            </a:r>
            <a:r>
              <a:rPr lang="en-US" altLang="ko-KR" sz="1200" spc="-50" dirty="0"/>
              <a:t>–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나무</a:t>
            </a:r>
            <a:r>
              <a:rPr lang="ko-KR" altLang="en-US" sz="1200" spc="-50" dirty="0"/>
              <a:t>를 닮은 자료구조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가지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잎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일상 속 트리 구조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기업 의사 결정 트리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회사 조직도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게임 스킬 트리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운영체제 파일 시스템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DOM(Document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Object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Model)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문서 처리시 사용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검색 엔진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데이터베이스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spc="-50" dirty="0"/>
          </a:p>
        </p:txBody>
      </p:sp>
      <p:pic>
        <p:nvPicPr>
          <p:cNvPr id="1026" name="Picture 2" descr="4장 트리">
            <a:extLst>
              <a:ext uri="{FF2B5EF4-FFF2-40B4-BE49-F238E27FC236}">
                <a16:creationId xmlns:a16="http://schemas.microsoft.com/office/drawing/2014/main" id="{FBC96655-5FDE-BAD6-DC12-F4AA0BFC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66" y="3734418"/>
            <a:ext cx="4076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1346631" y="599984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회사 조직도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429789"/>
            <a:ext cx="8496301" cy="138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</a:t>
            </a:r>
            <a:r>
              <a:rPr lang="en-US" altLang="ko-KR" dirty="0" err="1"/>
              <a:t>justkukaro</a:t>
            </a:r>
            <a:r>
              <a:rPr lang="en-US" altLang="ko-KR" dirty="0"/>
              <a:t>, 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08-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자료구조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: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트리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(Tree) -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일반 트리와 트리의 정의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</a:t>
            </a:r>
            <a:r>
              <a:rPr lang="ko-KR" altLang="en-US" i="0" dirty="0" err="1">
                <a:solidFill>
                  <a:srgbClr val="161616"/>
                </a:solidFill>
                <a:effectLst/>
              </a:rPr>
              <a:t>일반트리의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 구현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 </a:t>
            </a:r>
            <a:r>
              <a:rPr lang="en-US" altLang="ko-KR" dirty="0"/>
              <a:t>Accessed: 2024-01-24. [Online] Available: </a:t>
            </a:r>
            <a:r>
              <a:rPr lang="ko-KR" altLang="en-US" dirty="0">
                <a:hlinkClick r:id="rId2"/>
              </a:rPr>
              <a:t>트리 </a:t>
            </a:r>
            <a:r>
              <a:rPr lang="en-US" altLang="ko-KR" dirty="0">
                <a:hlinkClick r:id="rId2"/>
              </a:rPr>
              <a:t>link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</a:t>
            </a:r>
            <a:r>
              <a:rPr lang="ko-KR" altLang="en-US" dirty="0"/>
              <a:t>박상현</a:t>
            </a:r>
            <a:r>
              <a:rPr lang="en-US" altLang="ko-KR" dirty="0"/>
              <a:t>, </a:t>
            </a:r>
            <a:r>
              <a:rPr lang="ko-KR" altLang="en-US" dirty="0"/>
              <a:t>이것이 자료구조</a:t>
            </a:r>
            <a:r>
              <a:rPr lang="en-US" altLang="ko-KR" dirty="0"/>
              <a:t>+</a:t>
            </a:r>
            <a:r>
              <a:rPr lang="ko-KR" altLang="en-US" dirty="0"/>
              <a:t>알고리즘이다</a:t>
            </a:r>
            <a:r>
              <a:rPr lang="en-US" altLang="ko-KR" dirty="0"/>
              <a:t>, 1</a:t>
            </a:r>
            <a:r>
              <a:rPr lang="ko-KR" altLang="en-US" dirty="0"/>
              <a:t>판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  <a:r>
              <a:rPr lang="en-US" altLang="ko-KR" dirty="0"/>
              <a:t>, 2022.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5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0000FF"/>
                </a:solidFill>
              </a:rPr>
              <a:t>   뿌리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가지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잎</a:t>
            </a:r>
            <a:r>
              <a:rPr lang="ko-KR" altLang="en-US" sz="1200" spc="-50" dirty="0"/>
              <a:t>으로 구성 </a:t>
            </a:r>
            <a:r>
              <a:rPr lang="en-US" altLang="ko-KR" sz="1200" spc="-50" dirty="0"/>
              <a:t>– </a:t>
            </a:r>
            <a:r>
              <a:rPr lang="ko-KR" altLang="en-US" sz="1200" spc="-50" dirty="0"/>
              <a:t>모두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위치에 따라 명칭만 다름</a:t>
            </a:r>
            <a:endParaRPr lang="en-US" altLang="ko-KR" sz="1200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가장 위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가지 </a:t>
            </a:r>
            <a:r>
              <a:rPr lang="en-US" altLang="ko-KR" sz="1200" spc="-50" dirty="0"/>
              <a:t>: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뿌리와 잎 사이</a:t>
            </a:r>
            <a:r>
              <a:rPr lang="ko-KR" altLang="en-US" sz="1200" spc="-50" dirty="0"/>
              <a:t> 모든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끝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BD8BF-BCF9-0171-8FB1-A0778320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35" y="2764338"/>
            <a:ext cx="5782174" cy="29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D1015-39D5-94F4-E5DD-1F437DFA4EE2}"/>
              </a:ext>
            </a:extLst>
          </p:cNvPr>
          <p:cNvSpPr txBox="1"/>
          <p:nvPr/>
        </p:nvSpPr>
        <p:spPr>
          <a:xfrm>
            <a:off x="1702015" y="584305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3263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구성 요소의 관계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 : C</a:t>
            </a:r>
            <a:r>
              <a:rPr lang="ko-KR" altLang="en-US" sz="1200" spc="-50" dirty="0"/>
              <a:t>와</a:t>
            </a:r>
            <a:r>
              <a:rPr lang="en-US" altLang="ko-KR" sz="1200" spc="-50" dirty="0"/>
              <a:t> D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C, D : B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자식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</a:t>
            </a:r>
            <a:r>
              <a:rPr lang="ko-KR" altLang="en-US" sz="1200" spc="-50" dirty="0"/>
              <a:t>서로는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형제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B, G, I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 자식 관계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K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관계 </a:t>
            </a:r>
            <a:r>
              <a:rPr lang="en-US" altLang="ko-KR" sz="1200" b="1" spc="-50" dirty="0">
                <a:solidFill>
                  <a:srgbClr val="C00000"/>
                </a:solidFill>
              </a:rPr>
              <a:t>X</a:t>
            </a:r>
            <a:endParaRPr lang="en-US" altLang="ko-KR" sz="1200" spc="-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C58268-4490-B8B5-A23E-1979CF29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62" y="2967708"/>
            <a:ext cx="5711075" cy="30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DFCFF-7890-A01C-3208-E15BB1BDA66C}"/>
              </a:ext>
            </a:extLst>
          </p:cNvPr>
          <p:cNvCxnSpPr/>
          <p:nvPr/>
        </p:nvCxnSpPr>
        <p:spPr>
          <a:xfrm flipV="1">
            <a:off x="3507129" y="3171463"/>
            <a:ext cx="347241" cy="7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E23899-3BD7-A46A-7C7E-E871A07D9865}"/>
              </a:ext>
            </a:extLst>
          </p:cNvPr>
          <p:cNvCxnSpPr>
            <a:cxnSpLocks/>
          </p:cNvCxnSpPr>
          <p:nvPr/>
        </p:nvCxnSpPr>
        <p:spPr>
          <a:xfrm flipH="1" flipV="1">
            <a:off x="1286494" y="4371812"/>
            <a:ext cx="704352" cy="48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0B6242-42C0-2CF0-680B-5E6B7CA14AF0}"/>
              </a:ext>
            </a:extLst>
          </p:cNvPr>
          <p:cNvCxnSpPr/>
          <p:nvPr/>
        </p:nvCxnSpPr>
        <p:spPr>
          <a:xfrm flipH="1" flipV="1">
            <a:off x="1296365" y="4346294"/>
            <a:ext cx="2210764" cy="3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F90472-ACEE-A20B-2B03-8A7B4CB19150}"/>
              </a:ext>
            </a:extLst>
          </p:cNvPr>
          <p:cNvSpPr txBox="1"/>
          <p:nvPr/>
        </p:nvSpPr>
        <p:spPr>
          <a:xfrm>
            <a:off x="3680749" y="283816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부모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2EDD-9940-2085-B555-5F8E91FEB25A}"/>
              </a:ext>
            </a:extLst>
          </p:cNvPr>
          <p:cNvSpPr txBox="1"/>
          <p:nvPr/>
        </p:nvSpPr>
        <p:spPr>
          <a:xfrm>
            <a:off x="812447" y="4105638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자식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39F365-570D-4E95-6260-2120285E89BF}"/>
              </a:ext>
            </a:extLst>
          </p:cNvPr>
          <p:cNvCxnSpPr>
            <a:cxnSpLocks/>
          </p:cNvCxnSpPr>
          <p:nvPr/>
        </p:nvCxnSpPr>
        <p:spPr>
          <a:xfrm flipH="1" flipV="1">
            <a:off x="2720051" y="3537775"/>
            <a:ext cx="467069" cy="83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F7E6E3-0DF3-DE01-A03C-07EF7B487059}"/>
              </a:ext>
            </a:extLst>
          </p:cNvPr>
          <p:cNvSpPr txBox="1"/>
          <p:nvPr/>
        </p:nvSpPr>
        <p:spPr>
          <a:xfrm>
            <a:off x="2317830" y="319185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형제</a:t>
            </a:r>
          </a:p>
        </p:txBody>
      </p:sp>
    </p:spTree>
    <p:extLst>
      <p:ext uri="{BB962C8B-B14F-4D97-AF65-F5344CB8AC3E}">
        <p14:creationId xmlns:p14="http://schemas.microsoft.com/office/powerpoint/2010/main" val="3463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경로</a:t>
            </a:r>
            <a:r>
              <a:rPr lang="en-US" altLang="ko-KR" sz="1400" b="1" spc="-50" dirty="0">
                <a:solidFill>
                  <a:srgbClr val="17406D"/>
                </a:solidFill>
              </a:rPr>
              <a:t>(Path)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한 노드에서 다른 노드까지 도달할 때 노드들의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순서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에서 </a:t>
            </a:r>
            <a:r>
              <a:rPr lang="en-US" altLang="ko-KR" sz="1200" spc="-50" dirty="0"/>
              <a:t>F</a:t>
            </a:r>
            <a:r>
              <a:rPr lang="ko-KR" altLang="en-US" sz="1200" spc="-50" dirty="0"/>
              <a:t>까지의 경로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“B, D, F”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F2B8C5-D641-B6D2-4B45-7C9E6D75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44" y="3294986"/>
            <a:ext cx="4884756" cy="27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9062C-2759-70C2-BB6B-D86DBFE9FBE9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길이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(Length)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출발 노드에서 목적지 노드까지 거쳐야 하는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노드의 개수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“B, D,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F”</a:t>
            </a:r>
            <a:r>
              <a:rPr lang="ko-KR" altLang="en-US" sz="1200" spc="-50" dirty="0"/>
              <a:t> 경로의 길이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FD80D6-0471-B5DE-065A-A1B86F071C2A}"/>
              </a:ext>
            </a:extLst>
          </p:cNvPr>
          <p:cNvCxnSpPr/>
          <p:nvPr/>
        </p:nvCxnSpPr>
        <p:spPr>
          <a:xfrm>
            <a:off x="4404167" y="5758405"/>
            <a:ext cx="300942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E06E2-70AB-C4E0-9B43-22C07E7827C4}"/>
              </a:ext>
            </a:extLst>
          </p:cNvPr>
          <p:cNvSpPr txBox="1"/>
          <p:nvPr/>
        </p:nvSpPr>
        <p:spPr>
          <a:xfrm>
            <a:off x="4632093" y="6047776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C7E59-9B64-0C16-AAFB-2C607D296BCF}"/>
              </a:ext>
            </a:extLst>
          </p:cNvPr>
          <p:cNvSpPr txBox="1"/>
          <p:nvPr/>
        </p:nvSpPr>
        <p:spPr>
          <a:xfrm>
            <a:off x="4188550" y="4335205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1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B406-1042-F2BA-FDA7-397E971EDC7B}"/>
              </a:ext>
            </a:extLst>
          </p:cNvPr>
          <p:cNvSpPr txBox="1"/>
          <p:nvPr/>
        </p:nvSpPr>
        <p:spPr>
          <a:xfrm>
            <a:off x="4186505" y="5131350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2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5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깊이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(Depth)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노드에서 해당 노드까지 이르는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경로의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길이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G </a:t>
            </a:r>
            <a:r>
              <a:rPr lang="ko-KR" altLang="en-US" sz="1200" spc="-50" dirty="0"/>
              <a:t>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1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K</a:t>
            </a:r>
            <a:r>
              <a:rPr lang="ko-KR" altLang="en-US" sz="1200" spc="-50" dirty="0"/>
              <a:t> 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A </a:t>
            </a:r>
            <a:r>
              <a:rPr lang="ko-KR" altLang="en-US" sz="1200" spc="-50" dirty="0"/>
              <a:t>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- </a:t>
            </a:r>
            <a:r>
              <a:rPr lang="en-US" altLang="ko-KR" sz="1200" b="1" spc="-50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41DF91-29AF-B3D7-3CC8-35470B0E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23" y="4199450"/>
            <a:ext cx="5478077" cy="22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4198-147B-B895-577A-D12E4D3B014E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레벨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(Level)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깊이가 같은 노드의 집합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레벨 </a:t>
            </a:r>
            <a:r>
              <a:rPr lang="en-US" altLang="ko-KR" sz="1200" spc="-50" dirty="0"/>
              <a:t>2 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“C, D, H, J”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노드 전체 가리킴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6737D-F975-B68A-9C13-4E6FE280C15C}"/>
              </a:ext>
            </a:extLst>
          </p:cNvPr>
          <p:cNvSpPr txBox="1"/>
          <p:nvPr/>
        </p:nvSpPr>
        <p:spPr>
          <a:xfrm>
            <a:off x="167056" y="3097956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(Height)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맨 밑 잎 노드까지 깊이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아래 트리의 높이는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B8F504-F742-F1F6-96DA-04529BBF8390}"/>
              </a:ext>
            </a:extLst>
          </p:cNvPr>
          <p:cNvSpPr/>
          <p:nvPr/>
        </p:nvSpPr>
        <p:spPr>
          <a:xfrm>
            <a:off x="6413643" y="5952221"/>
            <a:ext cx="672957" cy="491924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D56A4-9450-3A93-5114-05BBDA000EFB}"/>
              </a:ext>
            </a:extLst>
          </p:cNvPr>
          <p:cNvSpPr txBox="1"/>
          <p:nvPr/>
        </p:nvSpPr>
        <p:spPr>
          <a:xfrm>
            <a:off x="7455186" y="6047326"/>
            <a:ext cx="6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높이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741BB1-5991-9835-4B5B-4F0561CC2B48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7086600" y="6198183"/>
            <a:ext cx="368586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(Degree)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노드의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자식 노드 개수</a:t>
            </a:r>
            <a:endParaRPr lang="en-US" altLang="ko-KR" sz="1200" b="1" spc="-5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자식 노드가 가장 많은 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27E012-20FB-6AE8-E4E7-5396AA14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1" y="3007097"/>
            <a:ext cx="6149333" cy="27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87C740F-77E1-221C-0841-446FD4AE6F65}"/>
              </a:ext>
            </a:extLst>
          </p:cNvPr>
          <p:cNvSpPr/>
          <p:nvPr/>
        </p:nvSpPr>
        <p:spPr>
          <a:xfrm>
            <a:off x="5795933" y="2934182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666D43-926D-720C-DBF4-C72495C49F64}"/>
              </a:ext>
            </a:extLst>
          </p:cNvPr>
          <p:cNvSpPr/>
          <p:nvPr/>
        </p:nvSpPr>
        <p:spPr>
          <a:xfrm>
            <a:off x="6912891" y="3615227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755C7D-2E09-8CAB-CFC6-A0AB0220B3E3}"/>
              </a:ext>
            </a:extLst>
          </p:cNvPr>
          <p:cNvSpPr/>
          <p:nvPr/>
        </p:nvSpPr>
        <p:spPr>
          <a:xfrm>
            <a:off x="1733219" y="3592079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6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7047</TotalTime>
  <Words>2819</Words>
  <Application>Microsoft Office PowerPoint</Application>
  <PresentationFormat>화면 슬라이드 쇼(4:3)</PresentationFormat>
  <Paragraphs>535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Droid Sans Mono</vt:lpstr>
      <vt:lpstr>맑은 고딕</vt:lpstr>
      <vt:lpstr>Arial</vt:lpstr>
      <vt:lpstr>Consolas</vt:lpstr>
      <vt:lpstr>Wingdings</vt:lpstr>
      <vt:lpstr>Office 테마</vt:lpstr>
      <vt:lpstr>트리</vt:lpstr>
      <vt:lpstr>목차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이진 트리</vt:lpstr>
      <vt:lpstr>이진 트리</vt:lpstr>
      <vt:lpstr>이진 트리의 순회</vt:lpstr>
      <vt:lpstr>이진 트리의 순회</vt:lpstr>
      <vt:lpstr>이진 트리의 순회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수식 트리(Expression Tree)</vt:lpstr>
      <vt:lpstr>수식 트리(Expression Tree)</vt:lpstr>
      <vt:lpstr>수식 트리의 표현</vt:lpstr>
      <vt:lpstr>분리 집합 (Disjoint Set)</vt:lpstr>
      <vt:lpstr>분리 집합의 표현</vt:lpstr>
      <vt:lpstr>분리 집합의 기본 연산</vt:lpstr>
      <vt:lpstr>분리 집합의 기본 연산</vt:lpstr>
      <vt:lpstr>연습문제</vt:lpstr>
      <vt:lpstr>연습문제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경준 조</cp:lastModifiedBy>
  <cp:revision>136</cp:revision>
  <dcterms:created xsi:type="dcterms:W3CDTF">2021-11-15T07:40:46Z</dcterms:created>
  <dcterms:modified xsi:type="dcterms:W3CDTF">2024-01-24T11:23:10Z</dcterms:modified>
</cp:coreProperties>
</file>