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171" autoAdjust="0"/>
  </p:normalViewPr>
  <p:slideViewPr>
    <p:cSldViewPr>
      <p:cViewPr>
        <p:scale>
          <a:sx n="150" d="100"/>
          <a:sy n="150" d="100"/>
        </p:scale>
        <p:origin x="108" y="-2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EDA8-97B1-4F2B-B1B0-B8E17860E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B1427-9AC8-4F29-91EA-FD4003B4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1AED-95CE-48B9-9827-006A883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BF1E-6000-4972-AE2C-357C0283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CFC8-65B7-4422-B09F-9F8F47C6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0CC2-D7D5-4810-8510-C4C79E44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74EE-4C22-4319-97E7-76567961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7890-237A-4455-9A9A-465638B9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AE12-4F1B-4A77-AF7F-4D570309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2BCB-CBC4-4C02-9C6E-B6E01CA0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6A6BB-ED7D-4A1B-B28B-91039C932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B6051-BAF7-4149-ADAE-F9CFFD74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E400-637E-4C1D-9472-EEBE481A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FC49-7CA1-4B3E-B4E2-1C15C5C2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E95D-0690-4B9D-9FD6-69DA420C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B025-F4D8-42AD-BFE9-9D0D617F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5AAD-A1BA-4CC9-B67B-867AC839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AEE3-C2BF-47D2-AE85-7F9A1779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EFFC-FCF9-4705-B766-9574D538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595D-8188-4486-84C2-43DE4E07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1A7-A711-4FB6-A730-F6703556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0B391-B3E6-45C7-9073-ED1577F7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B604-AE8F-4219-8FDD-0C65042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9791-8B8A-4F83-963D-D46CF797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E50E-B583-4CD9-8CA4-93D41EA6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43BC-A328-45A1-AFB0-D5B8A8B3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40A2-00C3-4E4C-9EF8-61466853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7BEF-38F6-48E3-B1FA-B8482DBA3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7B81-2F96-4881-A3FD-B83B5C2B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CAFD-1E4D-48CF-BC53-2EF3221C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E9E9-8438-4C91-B63A-E07A20C6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8D8F-AE2B-4264-AA9D-C18302F9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9979-7043-4D99-B5E2-A5EC5AFA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CE04F-60A9-4897-A512-7DBEA10F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0EAFE-FF59-4B8A-82A8-E01E1477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2281-F63C-4FC4-AF3F-C95BF34D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87152-7900-4864-AEEF-B1E7038A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BC396-21F7-41DA-BE01-0EB1E69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0E0F0-54D5-470E-A48E-7921FADF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253F-D5F9-4B1C-8464-583F87F9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F7642-3170-4E6B-A497-287770E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B6FE-64C0-454A-92F1-CA619689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279EC-3BDB-4A25-AB0B-F10D8261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0A3D2-B14D-4254-8E40-255ABCFC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3E4E-FB38-43A7-8035-6C4D2357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B1C3D-CDED-46A5-9EF9-49057ADD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0D12-5140-4454-B55D-508396C1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158D-6F6E-40D2-BE6F-2768A01E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A15E-074E-4C05-999A-DDBD8E97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647B-05B2-41E5-922F-ECD1D03A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86A4E-FF5D-403E-8D0E-C7BAA41E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41F7-F1FF-451E-A140-9F7B4108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22B8-4EB9-4C12-B474-D297C7C3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7C847-5043-4EA6-8D39-99F962053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0A9E-E25D-4D37-8CE4-08BF26C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FF0E-C5CD-479B-BD57-86E46D54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C5D1-9A26-4737-928F-7AE055BE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23B7-6E85-48DE-A871-781568A0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A4071-A143-4D2C-85DC-6E24DA1D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C472-740F-4AA2-9E32-E3FB7FE9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C83D-200B-45DF-B85A-AF74324DD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31D-537B-4BA9-AF29-191F48B18BC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955D-F685-441A-9636-25B978093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B8D7-F6D0-4172-94E3-B22A1756A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3CE1-C441-465C-987E-9324A3B5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4A1D-FAA7-4139-B38B-D404719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ADC  to DAC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FA84-01A3-4C8C-8650-4DC9466C4490}"/>
              </a:ext>
            </a:extLst>
          </p:cNvPr>
          <p:cNvSpPr txBox="1"/>
          <p:nvPr/>
        </p:nvSpPr>
        <p:spPr>
          <a:xfrm>
            <a:off x="1981200" y="1600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DAC PA4 -- CN7      ADC PA0 -- CN10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4897-8A7A-487B-A8AF-A0E0CDD7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87" y="2424679"/>
            <a:ext cx="5881925" cy="44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9CFAA4-E7EC-465A-8558-C9FED0FC95C8}"/>
              </a:ext>
            </a:extLst>
          </p:cNvPr>
          <p:cNvCxnSpPr>
            <a:cxnSpLocks/>
          </p:cNvCxnSpPr>
          <p:nvPr/>
        </p:nvCxnSpPr>
        <p:spPr>
          <a:xfrm>
            <a:off x="2720346" y="6248400"/>
            <a:ext cx="11866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557D04-70FC-44EC-A89E-CA43DA141D8A}"/>
              </a:ext>
            </a:extLst>
          </p:cNvPr>
          <p:cNvSpPr txBox="1"/>
          <p:nvPr/>
        </p:nvSpPr>
        <p:spPr>
          <a:xfrm>
            <a:off x="3048000" y="5943600"/>
            <a:ext cx="6504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ADC PA0</a:t>
            </a:r>
            <a:endParaRPr lang="en-US" sz="8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652F82-5322-48FF-9739-5AF48D1AFACA}"/>
              </a:ext>
            </a:extLst>
          </p:cNvPr>
          <p:cNvCxnSpPr>
            <a:cxnSpLocks/>
          </p:cNvCxnSpPr>
          <p:nvPr/>
        </p:nvCxnSpPr>
        <p:spPr>
          <a:xfrm>
            <a:off x="2709951" y="3946392"/>
            <a:ext cx="11970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E2BDA-0384-4B75-9F7D-FD1C2D3A6544}"/>
              </a:ext>
            </a:extLst>
          </p:cNvPr>
          <p:cNvSpPr txBox="1"/>
          <p:nvPr/>
        </p:nvSpPr>
        <p:spPr>
          <a:xfrm>
            <a:off x="3088887" y="3740797"/>
            <a:ext cx="609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3F7F5F"/>
                </a:solidFill>
                <a:latin typeface="Consolas" panose="020B0609020204030204" pitchFamily="49" charset="0"/>
              </a:rPr>
              <a:t>DAC PA4</a:t>
            </a:r>
            <a:endParaRPr lang="en-US" sz="8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4355C9-5995-4699-86FB-AAE8F2B239F8}"/>
              </a:ext>
            </a:extLst>
          </p:cNvPr>
          <p:cNvCxnSpPr>
            <a:cxnSpLocks/>
          </p:cNvCxnSpPr>
          <p:nvPr/>
        </p:nvCxnSpPr>
        <p:spPr>
          <a:xfrm>
            <a:off x="2720346" y="3956241"/>
            <a:ext cx="0" cy="22921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5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ADC  to DAC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Tash</dc:creator>
  <cp:lastModifiedBy>Evgeny Tash</cp:lastModifiedBy>
  <cp:revision>17</cp:revision>
  <dcterms:created xsi:type="dcterms:W3CDTF">2020-12-02T13:31:28Z</dcterms:created>
  <dcterms:modified xsi:type="dcterms:W3CDTF">2020-12-05T10:13:37Z</dcterms:modified>
</cp:coreProperties>
</file>