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171" autoAdjust="0"/>
  </p:normalViewPr>
  <p:slideViewPr>
    <p:cSldViewPr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DA8-97B1-4F2B-B1B0-B8E17860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B1427-9AC8-4F29-91EA-FD4003B4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AED-95CE-48B9-9827-006A883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BF1E-6000-4972-AE2C-357C02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CFC8-65B7-4422-B09F-9F8F47C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0CC2-D7D5-4810-8510-C4C79E44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74EE-4C22-4319-97E7-76567961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7890-237A-4455-9A9A-465638B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AE12-4F1B-4A77-AF7F-4D57030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2BCB-CBC4-4C02-9C6E-B6E01CA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A6BB-ED7D-4A1B-B28B-91039C932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6051-BAF7-4149-ADAE-F9CFFD74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E400-637E-4C1D-9472-EEBE481A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C49-7CA1-4B3E-B4E2-1C15C5C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E95D-0690-4B9D-9FD6-69DA420C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025-F4D8-42AD-BFE9-9D0D617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5AAD-A1BA-4CC9-B67B-867AC83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AEE3-C2BF-47D2-AE85-7F9A177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EFFC-FCF9-4705-B766-9574D53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595D-8188-4486-84C2-43DE4E0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1A7-A711-4FB6-A730-F6703556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B391-B3E6-45C7-9073-ED1577F7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B604-AE8F-4219-8FDD-0C65042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9791-8B8A-4F83-963D-D46CF797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0E-B583-4CD9-8CA4-93D41EA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43BC-A328-45A1-AFB0-D5B8A8B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40A2-00C3-4E4C-9EF8-61466853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7BEF-38F6-48E3-B1FA-B8482DBA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7B81-2F96-4881-A3FD-B83B5C2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AFD-1E4D-48CF-BC53-2EF3221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E9E9-8438-4C91-B63A-E07A20C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D8F-AE2B-4264-AA9D-C18302F9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9979-7043-4D99-B5E2-A5EC5AFA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04F-60A9-4897-A512-7DBEA10F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0EAFE-FF59-4B8A-82A8-E01E1477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2281-F63C-4FC4-AF3F-C95BF34D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7152-7900-4864-AEEF-B1E7038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BC396-21F7-41DA-BE01-0EB1E69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E0F0-54D5-470E-A48E-7921FAD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53F-D5F9-4B1C-8464-583F87F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7642-3170-4E6B-A497-287770E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B6FE-64C0-454A-92F1-CA619689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EC-3BDB-4A25-AB0B-F10D826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A3D2-B14D-4254-8E40-255ABCFC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3E4E-FB38-43A7-8035-6C4D235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1C3D-CDED-46A5-9EF9-49057ADD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0D12-5140-4454-B55D-508396C1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158D-6F6E-40D2-BE6F-2768A01E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A15E-074E-4C05-999A-DDBD8E97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647B-05B2-41E5-922F-ECD1D03A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6A4E-FF5D-403E-8D0E-C7BAA41E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41F7-F1FF-451E-A140-9F7B410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2B8-4EB9-4C12-B474-D297C7C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7C847-5043-4EA6-8D39-99F96205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0A9E-E25D-4D37-8CE4-08BF26C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FF0E-C5CD-479B-BD57-86E46D54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C5D1-9A26-4737-928F-7AE055BE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23B7-6E85-48DE-A871-781568A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A4071-A143-4D2C-85DC-6E24DA1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C472-740F-4AA2-9E32-E3FB7FE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83D-200B-45DF-B85A-AF74324D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955D-F685-441A-9636-25B97809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B8D7-F6D0-4172-94E3-B22A1756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DBDA-1E82-4872-BAD0-4E934C2D9BEF}"/>
              </a:ext>
            </a:extLst>
          </p:cNvPr>
          <p:cNvSpPr/>
          <p:nvPr/>
        </p:nvSpPr>
        <p:spPr>
          <a:xfrm>
            <a:off x="2209800" y="1938818"/>
            <a:ext cx="22860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FBC7D5-8A8E-4DCC-AA6D-D33D28D107F9}"/>
              </a:ext>
            </a:extLst>
          </p:cNvPr>
          <p:cNvCxnSpPr>
            <a:cxnSpLocks/>
          </p:cNvCxnSpPr>
          <p:nvPr/>
        </p:nvCxnSpPr>
        <p:spPr>
          <a:xfrm>
            <a:off x="4514385" y="2310293"/>
            <a:ext cx="12006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4EB04A-7E4D-4A4B-BF78-B7BD3E0E4100}"/>
              </a:ext>
            </a:extLst>
          </p:cNvPr>
          <p:cNvSpPr txBox="1"/>
          <p:nvPr/>
        </p:nvSpPr>
        <p:spPr>
          <a:xfrm>
            <a:off x="4057185" y="34498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4E933-D8F4-4CD4-9578-8FF904763097}"/>
              </a:ext>
            </a:extLst>
          </p:cNvPr>
          <p:cNvSpPr txBox="1"/>
          <p:nvPr/>
        </p:nvSpPr>
        <p:spPr>
          <a:xfrm>
            <a:off x="4057420" y="2387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832BD-95DC-42DC-9453-76F618FC0408}"/>
              </a:ext>
            </a:extLst>
          </p:cNvPr>
          <p:cNvSpPr txBox="1"/>
          <p:nvPr/>
        </p:nvSpPr>
        <p:spPr>
          <a:xfrm>
            <a:off x="3105615" y="2219264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UART-4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B372F-82D7-4528-9F73-E82E38543FCB}"/>
              </a:ext>
            </a:extLst>
          </p:cNvPr>
          <p:cNvSpPr/>
          <p:nvPr/>
        </p:nvSpPr>
        <p:spPr>
          <a:xfrm>
            <a:off x="3124200" y="2135152"/>
            <a:ext cx="1371600" cy="594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6BDA9-5A4A-47EA-81DE-FAD9BBE833AA}"/>
              </a:ext>
            </a:extLst>
          </p:cNvPr>
          <p:cNvSpPr txBox="1"/>
          <p:nvPr/>
        </p:nvSpPr>
        <p:spPr>
          <a:xfrm rot="10800000" flipV="1">
            <a:off x="4090525" y="2151517"/>
            <a:ext cx="4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BD9E9-2A03-4D99-9FA6-D8D82D510007}"/>
              </a:ext>
            </a:extLst>
          </p:cNvPr>
          <p:cNvSpPr txBox="1"/>
          <p:nvPr/>
        </p:nvSpPr>
        <p:spPr>
          <a:xfrm>
            <a:off x="4110037" y="37238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0F276-91D4-4B64-99CE-B3B44633941D}"/>
              </a:ext>
            </a:extLst>
          </p:cNvPr>
          <p:cNvSpPr txBox="1"/>
          <p:nvPr/>
        </p:nvSpPr>
        <p:spPr>
          <a:xfrm>
            <a:off x="3050671" y="3587703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UART-5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AE854-8D10-4D42-B3A3-A2D5C27D0D1E}"/>
              </a:ext>
            </a:extLst>
          </p:cNvPr>
          <p:cNvSpPr/>
          <p:nvPr/>
        </p:nvSpPr>
        <p:spPr>
          <a:xfrm>
            <a:off x="3105615" y="3484327"/>
            <a:ext cx="1371600" cy="594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9F5A4-BE25-436E-96CA-073EF8AEB234}"/>
              </a:ext>
            </a:extLst>
          </p:cNvPr>
          <p:cNvCxnSpPr>
            <a:cxnSpLocks/>
          </p:cNvCxnSpPr>
          <p:nvPr/>
        </p:nvCxnSpPr>
        <p:spPr>
          <a:xfrm>
            <a:off x="5715000" y="2336183"/>
            <a:ext cx="0" cy="16208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F5B78F-CF51-42CB-9EBF-BFD51B776EBD}"/>
              </a:ext>
            </a:extLst>
          </p:cNvPr>
          <p:cNvCxnSpPr/>
          <p:nvPr/>
        </p:nvCxnSpPr>
        <p:spPr>
          <a:xfrm flipH="1">
            <a:off x="4495800" y="392193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354116-B494-4C6D-A286-0487FF8CB7C6}"/>
              </a:ext>
            </a:extLst>
          </p:cNvPr>
          <p:cNvCxnSpPr/>
          <p:nvPr/>
        </p:nvCxnSpPr>
        <p:spPr>
          <a:xfrm flipH="1">
            <a:off x="4514385" y="2588596"/>
            <a:ext cx="89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F24A9-FDA3-451B-B4B7-7DF0DA713137}"/>
              </a:ext>
            </a:extLst>
          </p:cNvPr>
          <p:cNvCxnSpPr>
            <a:cxnSpLocks/>
          </p:cNvCxnSpPr>
          <p:nvPr/>
        </p:nvCxnSpPr>
        <p:spPr>
          <a:xfrm>
            <a:off x="5410200" y="2588596"/>
            <a:ext cx="0" cy="10459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B07277-78A5-4275-8333-361047BACAD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14385" y="3634500"/>
            <a:ext cx="8958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903DF-82DE-4AAC-A05D-0F9D3FF088AD}"/>
              </a:ext>
            </a:extLst>
          </p:cNvPr>
          <p:cNvSpPr/>
          <p:nvPr/>
        </p:nvSpPr>
        <p:spPr>
          <a:xfrm>
            <a:off x="3157186" y="535086"/>
            <a:ext cx="5115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UART connection</a:t>
            </a:r>
          </a:p>
        </p:txBody>
      </p:sp>
    </p:spTree>
    <p:extLst>
      <p:ext uri="{BB962C8B-B14F-4D97-AF65-F5344CB8AC3E}">
        <p14:creationId xmlns:p14="http://schemas.microsoft.com/office/powerpoint/2010/main" val="306536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UART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1981200" y="160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PC_10 UART4-TX (port CN8); PC_11 UART4-RX (port CN8)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PC_12 UART5-TX (port CN8); PD_2  UART5-RX (port CN8)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C62EC-7445-4298-AA4A-68C30085526F}"/>
              </a:ext>
            </a:extLst>
          </p:cNvPr>
          <p:cNvSpPr txBox="1"/>
          <p:nvPr/>
        </p:nvSpPr>
        <p:spPr>
          <a:xfrm>
            <a:off x="7861300" y="2988610"/>
            <a:ext cx="10771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PC_10 UART4-TX</a:t>
            </a:r>
            <a:endParaRPr lang="en-US" sz="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B9A114-9A66-4C71-BDD2-BDF25D7092D2}"/>
              </a:ext>
            </a:extLst>
          </p:cNvPr>
          <p:cNvCxnSpPr>
            <a:cxnSpLocks/>
          </p:cNvCxnSpPr>
          <p:nvPr/>
        </p:nvCxnSpPr>
        <p:spPr>
          <a:xfrm flipH="1">
            <a:off x="7886700" y="3185004"/>
            <a:ext cx="1219200" cy="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CFD5B6-F8EE-4335-A39F-3C6A8D16F81F}"/>
              </a:ext>
            </a:extLst>
          </p:cNvPr>
          <p:cNvSpPr txBox="1"/>
          <p:nvPr/>
        </p:nvSpPr>
        <p:spPr>
          <a:xfrm>
            <a:off x="7922261" y="3605915"/>
            <a:ext cx="10009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PD_2  UART5-RX</a:t>
            </a:r>
            <a:endParaRPr lang="en-US" sz="8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AEB213-E873-42BF-8907-86132103F4D4}"/>
              </a:ext>
            </a:extLst>
          </p:cNvPr>
          <p:cNvCxnSpPr>
            <a:cxnSpLocks/>
          </p:cNvCxnSpPr>
          <p:nvPr/>
        </p:nvCxnSpPr>
        <p:spPr>
          <a:xfrm>
            <a:off x="4572000" y="3606314"/>
            <a:ext cx="456160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78B209-614D-4B8B-BA6E-57CD18E6B79C}"/>
              </a:ext>
            </a:extLst>
          </p:cNvPr>
          <p:cNvCxnSpPr/>
          <p:nvPr/>
        </p:nvCxnSpPr>
        <p:spPr>
          <a:xfrm>
            <a:off x="9118599" y="3178432"/>
            <a:ext cx="0" cy="4282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F0CFA3-9F41-4BBD-8C88-8B7B13331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58" y="2448236"/>
            <a:ext cx="5574885" cy="41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3698E58-83FA-4457-A193-F9575E77D4CA}"/>
              </a:ext>
            </a:extLst>
          </p:cNvPr>
          <p:cNvSpPr/>
          <p:nvPr/>
        </p:nvSpPr>
        <p:spPr>
          <a:xfrm>
            <a:off x="8153400" y="2848766"/>
            <a:ext cx="45719" cy="123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I2C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1981200" y="160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I2C1_SCL PB6 (CN10) ; I2C1_SDA PB9 (CN7) ; address 10</a:t>
            </a:r>
          </a:p>
          <a:p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I2C2_SCL PB10  (CN10); I2C2_SDA PB11 (CN10) address 22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4897-8A7A-487B-A8AF-A0E0CDD7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87" y="2424679"/>
            <a:ext cx="5881925" cy="4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E48F4-B2B7-4277-BE6E-D8FBA656B75C}"/>
              </a:ext>
            </a:extLst>
          </p:cNvPr>
          <p:cNvCxnSpPr>
            <a:cxnSpLocks/>
          </p:cNvCxnSpPr>
          <p:nvPr/>
        </p:nvCxnSpPr>
        <p:spPr>
          <a:xfrm flipV="1">
            <a:off x="9133605" y="6201118"/>
            <a:ext cx="1534394" cy="315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9C62EC-7445-4298-AA4A-68C30085526F}"/>
              </a:ext>
            </a:extLst>
          </p:cNvPr>
          <p:cNvSpPr txBox="1"/>
          <p:nvPr/>
        </p:nvSpPr>
        <p:spPr>
          <a:xfrm>
            <a:off x="9133605" y="6001435"/>
            <a:ext cx="9247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I2C2_SCL PB10 </a:t>
            </a:r>
            <a:endParaRPr lang="en-US" sz="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B9A114-9A66-4C71-BDD2-BDF25D7092D2}"/>
              </a:ext>
            </a:extLst>
          </p:cNvPr>
          <p:cNvCxnSpPr>
            <a:cxnSpLocks/>
          </p:cNvCxnSpPr>
          <p:nvPr/>
        </p:nvCxnSpPr>
        <p:spPr>
          <a:xfrm flipH="1">
            <a:off x="2590800" y="5061466"/>
            <a:ext cx="1219200" cy="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CFD5B6-F8EE-4335-A39F-3C6A8D16F81F}"/>
              </a:ext>
            </a:extLst>
          </p:cNvPr>
          <p:cNvSpPr txBox="1"/>
          <p:nvPr/>
        </p:nvSpPr>
        <p:spPr>
          <a:xfrm>
            <a:off x="2971800" y="4849147"/>
            <a:ext cx="110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I2C1_SCL PB6 </a:t>
            </a:r>
            <a:endParaRPr lang="en-US" sz="8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9CFAA4-E7EC-465A-8558-C9FED0FC95C8}"/>
              </a:ext>
            </a:extLst>
          </p:cNvPr>
          <p:cNvCxnSpPr>
            <a:cxnSpLocks/>
          </p:cNvCxnSpPr>
          <p:nvPr/>
        </p:nvCxnSpPr>
        <p:spPr>
          <a:xfrm flipV="1">
            <a:off x="9144000" y="6392141"/>
            <a:ext cx="1849589" cy="86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557D04-70FC-44EC-A89E-CA43DA141D8A}"/>
              </a:ext>
            </a:extLst>
          </p:cNvPr>
          <p:cNvSpPr txBox="1"/>
          <p:nvPr/>
        </p:nvSpPr>
        <p:spPr>
          <a:xfrm>
            <a:off x="9133605" y="6216879"/>
            <a:ext cx="10009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I2C2_SDA PB11</a:t>
            </a:r>
            <a:endParaRPr lang="en-US" sz="8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652F82-5322-48FF-9739-5AF48D1AFACA}"/>
              </a:ext>
            </a:extLst>
          </p:cNvPr>
          <p:cNvCxnSpPr/>
          <p:nvPr/>
        </p:nvCxnSpPr>
        <p:spPr>
          <a:xfrm>
            <a:off x="9148762" y="3048000"/>
            <a:ext cx="18495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E2BDA-0384-4B75-9F7D-FD1C2D3A6544}"/>
              </a:ext>
            </a:extLst>
          </p:cNvPr>
          <p:cNvSpPr txBox="1"/>
          <p:nvPr/>
        </p:nvSpPr>
        <p:spPr>
          <a:xfrm>
            <a:off x="9138367" y="2864079"/>
            <a:ext cx="10009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I2C1_SDA PB9</a:t>
            </a:r>
            <a:endParaRPr lang="en-US" sz="8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4355C9-5995-4699-86FB-AAE8F2B239F8}"/>
              </a:ext>
            </a:extLst>
          </p:cNvPr>
          <p:cNvCxnSpPr>
            <a:cxnSpLocks/>
          </p:cNvCxnSpPr>
          <p:nvPr/>
        </p:nvCxnSpPr>
        <p:spPr>
          <a:xfrm>
            <a:off x="10983194" y="3048000"/>
            <a:ext cx="10395" cy="33470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AEB213-E873-42BF-8907-86132103F4D4}"/>
              </a:ext>
            </a:extLst>
          </p:cNvPr>
          <p:cNvCxnSpPr>
            <a:cxnSpLocks/>
          </p:cNvCxnSpPr>
          <p:nvPr/>
        </p:nvCxnSpPr>
        <p:spPr>
          <a:xfrm>
            <a:off x="2590800" y="6629400"/>
            <a:ext cx="807719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78B209-614D-4B8B-BA6E-57CD18E6B79C}"/>
              </a:ext>
            </a:extLst>
          </p:cNvPr>
          <p:cNvCxnSpPr/>
          <p:nvPr/>
        </p:nvCxnSpPr>
        <p:spPr>
          <a:xfrm>
            <a:off x="10667999" y="6201118"/>
            <a:ext cx="0" cy="4282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408BD5-DA71-43FB-9226-09ED7EA0CF3D}"/>
              </a:ext>
            </a:extLst>
          </p:cNvPr>
          <p:cNvCxnSpPr/>
          <p:nvPr/>
        </p:nvCxnSpPr>
        <p:spPr>
          <a:xfrm>
            <a:off x="2590800" y="5061466"/>
            <a:ext cx="0" cy="1567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5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9525000" y="2286000"/>
            <a:ext cx="3109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SPI1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PA5 SCK   (CN7)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PB5 MOSI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PA6 MISO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SPI2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PB10 SCK (CN10)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PC2 MISO (CN10)</a:t>
            </a:r>
          </a:p>
          <a:p>
            <a:pPr algn="l"/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* PC3 MOSI (CN9)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4897-8A7A-487B-A8AF-A0E0CDD7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98" y="2297723"/>
            <a:ext cx="3519726" cy="4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3E3FF9FE-8BD3-45D4-88E1-D93F4EE2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9" y="2509027"/>
            <a:ext cx="3244638" cy="41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883D4-23F6-4288-BCCC-D439A49C80F1}"/>
              </a:ext>
            </a:extLst>
          </p:cNvPr>
          <p:cNvCxnSpPr>
            <a:cxnSpLocks/>
          </p:cNvCxnSpPr>
          <p:nvPr/>
        </p:nvCxnSpPr>
        <p:spPr>
          <a:xfrm>
            <a:off x="8686800" y="3276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8215D3-5807-48F9-9298-83C87227B220}"/>
              </a:ext>
            </a:extLst>
          </p:cNvPr>
          <p:cNvCxnSpPr>
            <a:cxnSpLocks/>
          </p:cNvCxnSpPr>
          <p:nvPr/>
        </p:nvCxnSpPr>
        <p:spPr>
          <a:xfrm>
            <a:off x="8686800" y="3438525"/>
            <a:ext cx="914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65C5C-990D-4F51-8872-DE64BF5954FD}"/>
              </a:ext>
            </a:extLst>
          </p:cNvPr>
          <p:cNvCxnSpPr>
            <a:cxnSpLocks/>
          </p:cNvCxnSpPr>
          <p:nvPr/>
        </p:nvCxnSpPr>
        <p:spPr>
          <a:xfrm>
            <a:off x="4670569" y="3575923"/>
            <a:ext cx="82315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A7928F-CC4A-4CF7-9113-57D52FAD9BF2}"/>
              </a:ext>
            </a:extLst>
          </p:cNvPr>
          <p:cNvCxnSpPr>
            <a:cxnSpLocks/>
          </p:cNvCxnSpPr>
          <p:nvPr/>
        </p:nvCxnSpPr>
        <p:spPr>
          <a:xfrm>
            <a:off x="4670569" y="4724400"/>
            <a:ext cx="82315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76EA3-B3C5-4B0C-9E22-AD6EB1576849}"/>
              </a:ext>
            </a:extLst>
          </p:cNvPr>
          <p:cNvCxnSpPr>
            <a:cxnSpLocks/>
          </p:cNvCxnSpPr>
          <p:nvPr/>
        </p:nvCxnSpPr>
        <p:spPr>
          <a:xfrm>
            <a:off x="8677275" y="6096000"/>
            <a:ext cx="6953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9DEAFC-069D-4BAC-A09A-9A8561D25CCE}"/>
              </a:ext>
            </a:extLst>
          </p:cNvPr>
          <p:cNvSpPr txBox="1"/>
          <p:nvPr/>
        </p:nvSpPr>
        <p:spPr>
          <a:xfrm>
            <a:off x="4849163" y="3429000"/>
            <a:ext cx="7207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PB5 MOSI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8B1B6-01CE-41BE-805A-B84328A09934}"/>
              </a:ext>
            </a:extLst>
          </p:cNvPr>
          <p:cNvSpPr txBox="1"/>
          <p:nvPr/>
        </p:nvSpPr>
        <p:spPr>
          <a:xfrm>
            <a:off x="4923022" y="4546366"/>
            <a:ext cx="670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PC2 MISO</a:t>
            </a:r>
            <a:endParaRPr lang="en-US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731EE-A2C7-4A06-998A-EC49D34E4265}"/>
              </a:ext>
            </a:extLst>
          </p:cNvPr>
          <p:cNvSpPr txBox="1"/>
          <p:nvPr/>
        </p:nvSpPr>
        <p:spPr>
          <a:xfrm>
            <a:off x="8577164" y="3281362"/>
            <a:ext cx="685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PA6 MISO</a:t>
            </a:r>
            <a:endParaRPr lang="en-US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8E07C3-45F4-4D16-AACD-B467F062CF3A}"/>
              </a:ext>
            </a:extLst>
          </p:cNvPr>
          <p:cNvSpPr txBox="1"/>
          <p:nvPr/>
        </p:nvSpPr>
        <p:spPr>
          <a:xfrm>
            <a:off x="8591550" y="3124200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PA5 SCK</a:t>
            </a:r>
            <a:endParaRPr 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6DA7F1-0C84-42C4-B2C7-64841928FE6A}"/>
              </a:ext>
            </a:extLst>
          </p:cNvPr>
          <p:cNvSpPr txBox="1"/>
          <p:nvPr/>
        </p:nvSpPr>
        <p:spPr>
          <a:xfrm>
            <a:off x="8670303" y="5943600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PB10 SCK</a:t>
            </a:r>
            <a:endParaRPr 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8E4255-E2D1-42AA-B3FC-86DDC1F90390}"/>
              </a:ext>
            </a:extLst>
          </p:cNvPr>
          <p:cNvSpPr txBox="1"/>
          <p:nvPr/>
        </p:nvSpPr>
        <p:spPr>
          <a:xfrm>
            <a:off x="582829" y="4384165"/>
            <a:ext cx="62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PC3 MOSI</a:t>
            </a:r>
            <a:endParaRPr lang="en-US" sz="8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501939-B308-4A90-9AE8-8A2EB1A7CEDD}"/>
              </a:ext>
            </a:extLst>
          </p:cNvPr>
          <p:cNvCxnSpPr>
            <a:cxnSpLocks/>
          </p:cNvCxnSpPr>
          <p:nvPr/>
        </p:nvCxnSpPr>
        <p:spPr>
          <a:xfrm>
            <a:off x="392670" y="4724400"/>
            <a:ext cx="90273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94DD725-782B-4CF4-B063-80FC87941BEE}"/>
              </a:ext>
            </a:extLst>
          </p:cNvPr>
          <p:cNvCxnSpPr/>
          <p:nvPr/>
        </p:nvCxnSpPr>
        <p:spPr>
          <a:xfrm flipV="1">
            <a:off x="392670" y="2133600"/>
            <a:ext cx="0" cy="25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BC678ED-E03F-4C3E-A585-3967E8CE6B91}"/>
              </a:ext>
            </a:extLst>
          </p:cNvPr>
          <p:cNvCxnSpPr/>
          <p:nvPr/>
        </p:nvCxnSpPr>
        <p:spPr>
          <a:xfrm>
            <a:off x="392670" y="2133600"/>
            <a:ext cx="4255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EDF0145-0D05-48F3-9693-B673716131BF}"/>
              </a:ext>
            </a:extLst>
          </p:cNvPr>
          <p:cNvCxnSpPr/>
          <p:nvPr/>
        </p:nvCxnSpPr>
        <p:spPr>
          <a:xfrm>
            <a:off x="4648200" y="2133600"/>
            <a:ext cx="0" cy="1442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A2382FB-F102-42BE-BA10-DF6DB5FF2339}"/>
              </a:ext>
            </a:extLst>
          </p:cNvPr>
          <p:cNvCxnSpPr/>
          <p:nvPr/>
        </p:nvCxnSpPr>
        <p:spPr>
          <a:xfrm flipV="1">
            <a:off x="9372600" y="32766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DB08E76-B677-4880-99A4-9F5668374321}"/>
              </a:ext>
            </a:extLst>
          </p:cNvPr>
          <p:cNvCxnSpPr/>
          <p:nvPr/>
        </p:nvCxnSpPr>
        <p:spPr>
          <a:xfrm>
            <a:off x="9601200" y="3429000"/>
            <a:ext cx="0" cy="685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F0A8B7B5-FB5C-4294-ABAC-58719FBB5275}"/>
              </a:ext>
            </a:extLst>
          </p:cNvPr>
          <p:cNvCxnSpPr>
            <a:cxnSpLocks/>
          </p:cNvCxnSpPr>
          <p:nvPr/>
        </p:nvCxnSpPr>
        <p:spPr>
          <a:xfrm flipH="1">
            <a:off x="4670569" y="4114800"/>
            <a:ext cx="4930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38716E4F-B3BB-4349-9950-0D8D819662A4}"/>
              </a:ext>
            </a:extLst>
          </p:cNvPr>
          <p:cNvCxnSpPr/>
          <p:nvPr/>
        </p:nvCxnSpPr>
        <p:spPr>
          <a:xfrm>
            <a:off x="4670569" y="4114800"/>
            <a:ext cx="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159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UART connection</vt:lpstr>
      <vt:lpstr>I2C connection</vt:lpstr>
      <vt:lpstr>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Tash</dc:creator>
  <cp:lastModifiedBy>Evgeny Tash</cp:lastModifiedBy>
  <cp:revision>18</cp:revision>
  <dcterms:created xsi:type="dcterms:W3CDTF">2020-12-02T13:31:28Z</dcterms:created>
  <dcterms:modified xsi:type="dcterms:W3CDTF">2020-12-06T07:45:13Z</dcterms:modified>
</cp:coreProperties>
</file>