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171" autoAdjust="0"/>
  </p:normalViewPr>
  <p:slideViewPr>
    <p:cSldViewPr>
      <p:cViewPr>
        <p:scale>
          <a:sx n="125" d="100"/>
          <a:sy n="125" d="100"/>
        </p:scale>
        <p:origin x="90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EDA8-97B1-4F2B-B1B0-B8E17860E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B1427-9AC8-4F29-91EA-FD4003B40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1AED-95CE-48B9-9827-006A8832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BF1E-6000-4972-AE2C-357C0283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CFC8-65B7-4422-B09F-9F8F47C6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0CC2-D7D5-4810-8510-C4C79E44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174EE-4C22-4319-97E7-76567961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7890-237A-4455-9A9A-465638B9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AE12-4F1B-4A77-AF7F-4D570309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2BCB-CBC4-4C02-9C6E-B6E01CA0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6A6BB-ED7D-4A1B-B28B-91039C932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B6051-BAF7-4149-ADAE-F9CFFD74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5E400-637E-4C1D-9472-EEBE481A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FC49-7CA1-4B3E-B4E2-1C15C5C2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0E95D-0690-4B9D-9FD6-69DA420C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B025-F4D8-42AD-BFE9-9D0D617F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5AAD-A1BA-4CC9-B67B-867AC839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AEE3-C2BF-47D2-AE85-7F9A1779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EFFC-FCF9-4705-B766-9574D538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595D-8188-4486-84C2-43DE4E07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F1A7-A711-4FB6-A730-F6703556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0B391-B3E6-45C7-9073-ED1577F7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B604-AE8F-4219-8FDD-0C65042E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9791-8B8A-4F83-963D-D46CF797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E50E-B583-4CD9-8CA4-93D41EA6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6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43BC-A328-45A1-AFB0-D5B8A8B3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40A2-00C3-4E4C-9EF8-61466853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87BEF-38F6-48E3-B1FA-B8482DBA3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B7B81-2F96-4881-A3FD-B83B5C2B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CAFD-1E4D-48CF-BC53-2EF3221C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9E9E9-8438-4C91-B63A-E07A20C6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8D8F-AE2B-4264-AA9D-C18302F9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B9979-7043-4D99-B5E2-A5EC5AFA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CE04F-60A9-4897-A512-7DBEA10F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0EAFE-FF59-4B8A-82A8-E01E14771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2281-F63C-4FC4-AF3F-C95BF34D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87152-7900-4864-AEEF-B1E7038A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BC396-21F7-41DA-BE01-0EB1E69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0E0F0-54D5-470E-A48E-7921FADF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253F-D5F9-4B1C-8464-583F87F9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F7642-3170-4E6B-A497-287770EB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BB6FE-64C0-454A-92F1-CA619689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279EC-3BDB-4A25-AB0B-F10D8261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2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0A3D2-B14D-4254-8E40-255ABCFC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3E4E-FB38-43A7-8035-6C4D2357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B1C3D-CDED-46A5-9EF9-49057ADD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0D12-5140-4454-B55D-508396C1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158D-6F6E-40D2-BE6F-2768A01E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9A15E-074E-4C05-999A-DDBD8E97A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F647B-05B2-41E5-922F-ECD1D03A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86A4E-FF5D-403E-8D0E-C7BAA41E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41F7-F1FF-451E-A140-9F7B4108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4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22B8-4EB9-4C12-B474-D297C7C3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7C847-5043-4EA6-8D39-99F962053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0A9E-E25D-4D37-8CE4-08BF26C2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AFF0E-C5CD-479B-BD57-86E46D54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4C5D1-9A26-4737-928F-7AE055BE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723B7-6E85-48DE-A871-781568A0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A4071-A143-4D2C-85DC-6E24DA1D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C472-740F-4AA2-9E32-E3FB7FE99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C83D-200B-45DF-B85A-AF74324DD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955D-F685-441A-9636-25B978093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B8D7-F6D0-4172-94E3-B22A1756A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4A1D-FAA7-4139-B38B-D404719E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8FA84-01A3-4C8C-8650-4DC9466C4490}"/>
              </a:ext>
            </a:extLst>
          </p:cNvPr>
          <p:cNvSpPr txBox="1"/>
          <p:nvPr/>
        </p:nvSpPr>
        <p:spPr>
          <a:xfrm>
            <a:off x="9525000" y="2286000"/>
            <a:ext cx="31096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SPI1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PA5 SCK   (CN7)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PB5 MOSI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PA6 MISO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SPI2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PB10 SCK (CN10)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PC2 MISO (CN10)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PC3 MOSI (CN9)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D4897-8A7A-487B-A8AF-A0E0CDD7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898" y="2297723"/>
            <a:ext cx="3519726" cy="44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3E3FF9FE-8BD3-45D4-88E1-D93F4EE2A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9" y="2509027"/>
            <a:ext cx="3244638" cy="418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883D4-23F6-4288-BCCC-D439A49C80F1}"/>
              </a:ext>
            </a:extLst>
          </p:cNvPr>
          <p:cNvCxnSpPr>
            <a:cxnSpLocks/>
          </p:cNvCxnSpPr>
          <p:nvPr/>
        </p:nvCxnSpPr>
        <p:spPr>
          <a:xfrm>
            <a:off x="8686800" y="3276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8215D3-5807-48F9-9298-83C87227B220}"/>
              </a:ext>
            </a:extLst>
          </p:cNvPr>
          <p:cNvCxnSpPr>
            <a:cxnSpLocks/>
          </p:cNvCxnSpPr>
          <p:nvPr/>
        </p:nvCxnSpPr>
        <p:spPr>
          <a:xfrm>
            <a:off x="8686800" y="3438525"/>
            <a:ext cx="914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765C5C-990D-4F51-8872-DE64BF5954FD}"/>
              </a:ext>
            </a:extLst>
          </p:cNvPr>
          <p:cNvCxnSpPr>
            <a:cxnSpLocks/>
          </p:cNvCxnSpPr>
          <p:nvPr/>
        </p:nvCxnSpPr>
        <p:spPr>
          <a:xfrm>
            <a:off x="4670569" y="3575923"/>
            <a:ext cx="82315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A7928F-CC4A-4CF7-9113-57D52FAD9BF2}"/>
              </a:ext>
            </a:extLst>
          </p:cNvPr>
          <p:cNvCxnSpPr>
            <a:cxnSpLocks/>
          </p:cNvCxnSpPr>
          <p:nvPr/>
        </p:nvCxnSpPr>
        <p:spPr>
          <a:xfrm>
            <a:off x="4670569" y="4724400"/>
            <a:ext cx="82315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676EA3-B3C5-4B0C-9E22-AD6EB1576849}"/>
              </a:ext>
            </a:extLst>
          </p:cNvPr>
          <p:cNvCxnSpPr>
            <a:cxnSpLocks/>
          </p:cNvCxnSpPr>
          <p:nvPr/>
        </p:nvCxnSpPr>
        <p:spPr>
          <a:xfrm>
            <a:off x="8677275" y="6096000"/>
            <a:ext cx="69532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9DEAFC-069D-4BAC-A09A-9A8561D25CCE}"/>
              </a:ext>
            </a:extLst>
          </p:cNvPr>
          <p:cNvSpPr txBox="1"/>
          <p:nvPr/>
        </p:nvSpPr>
        <p:spPr>
          <a:xfrm>
            <a:off x="4849163" y="3429000"/>
            <a:ext cx="7207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PB5 MOSI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C8B1B6-01CE-41BE-805A-B84328A09934}"/>
              </a:ext>
            </a:extLst>
          </p:cNvPr>
          <p:cNvSpPr txBox="1"/>
          <p:nvPr/>
        </p:nvSpPr>
        <p:spPr>
          <a:xfrm>
            <a:off x="4923022" y="4546366"/>
            <a:ext cx="67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PC2 MISO</a:t>
            </a:r>
            <a:endParaRPr lang="en-US" sz="8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731EE-A2C7-4A06-998A-EC49D34E4265}"/>
              </a:ext>
            </a:extLst>
          </p:cNvPr>
          <p:cNvSpPr txBox="1"/>
          <p:nvPr/>
        </p:nvSpPr>
        <p:spPr>
          <a:xfrm>
            <a:off x="8577164" y="3281362"/>
            <a:ext cx="685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PA6 MISO</a:t>
            </a:r>
            <a:endParaRPr lang="en-US" sz="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8E07C3-45F4-4D16-AACD-B467F062CF3A}"/>
              </a:ext>
            </a:extLst>
          </p:cNvPr>
          <p:cNvSpPr txBox="1"/>
          <p:nvPr/>
        </p:nvSpPr>
        <p:spPr>
          <a:xfrm>
            <a:off x="8591550" y="3124200"/>
            <a:ext cx="62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PA5 SCK</a:t>
            </a:r>
            <a:endParaRPr lang="en-US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6DA7F1-0C84-42C4-B2C7-64841928FE6A}"/>
              </a:ext>
            </a:extLst>
          </p:cNvPr>
          <p:cNvSpPr txBox="1"/>
          <p:nvPr/>
        </p:nvSpPr>
        <p:spPr>
          <a:xfrm>
            <a:off x="8670303" y="5943600"/>
            <a:ext cx="62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PB10 SCK</a:t>
            </a:r>
            <a:endParaRPr lang="en-US" sz="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8E4255-E2D1-42AA-B3FC-86DDC1F90390}"/>
              </a:ext>
            </a:extLst>
          </p:cNvPr>
          <p:cNvSpPr txBox="1"/>
          <p:nvPr/>
        </p:nvSpPr>
        <p:spPr>
          <a:xfrm>
            <a:off x="582829" y="4384165"/>
            <a:ext cx="62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PC3 MOSI</a:t>
            </a:r>
            <a:endParaRPr lang="en-US" sz="8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501939-B308-4A90-9AE8-8A2EB1A7CEDD}"/>
              </a:ext>
            </a:extLst>
          </p:cNvPr>
          <p:cNvCxnSpPr>
            <a:cxnSpLocks/>
          </p:cNvCxnSpPr>
          <p:nvPr/>
        </p:nvCxnSpPr>
        <p:spPr>
          <a:xfrm>
            <a:off x="381000" y="4572000"/>
            <a:ext cx="90273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94DD725-782B-4CF4-B063-80FC87941BEE}"/>
              </a:ext>
            </a:extLst>
          </p:cNvPr>
          <p:cNvCxnSpPr>
            <a:cxnSpLocks/>
          </p:cNvCxnSpPr>
          <p:nvPr/>
        </p:nvCxnSpPr>
        <p:spPr>
          <a:xfrm flipV="1">
            <a:off x="392670" y="2133600"/>
            <a:ext cx="0" cy="243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BC678ED-E03F-4C3E-A585-3967E8CE6B91}"/>
              </a:ext>
            </a:extLst>
          </p:cNvPr>
          <p:cNvCxnSpPr/>
          <p:nvPr/>
        </p:nvCxnSpPr>
        <p:spPr>
          <a:xfrm>
            <a:off x="392670" y="2133600"/>
            <a:ext cx="42555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EDF0145-0D05-48F3-9693-B673716131BF}"/>
              </a:ext>
            </a:extLst>
          </p:cNvPr>
          <p:cNvCxnSpPr/>
          <p:nvPr/>
        </p:nvCxnSpPr>
        <p:spPr>
          <a:xfrm>
            <a:off x="4648200" y="2133600"/>
            <a:ext cx="0" cy="1442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A2382FB-F102-42BE-BA10-DF6DB5FF2339}"/>
              </a:ext>
            </a:extLst>
          </p:cNvPr>
          <p:cNvCxnSpPr/>
          <p:nvPr/>
        </p:nvCxnSpPr>
        <p:spPr>
          <a:xfrm flipV="1">
            <a:off x="9372600" y="327660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DB08E76-B677-4880-99A4-9F5668374321}"/>
              </a:ext>
            </a:extLst>
          </p:cNvPr>
          <p:cNvCxnSpPr/>
          <p:nvPr/>
        </p:nvCxnSpPr>
        <p:spPr>
          <a:xfrm>
            <a:off x="9601200" y="3429000"/>
            <a:ext cx="0" cy="685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F0A8B7B5-FB5C-4294-ABAC-58719FBB5275}"/>
              </a:ext>
            </a:extLst>
          </p:cNvPr>
          <p:cNvCxnSpPr>
            <a:cxnSpLocks/>
          </p:cNvCxnSpPr>
          <p:nvPr/>
        </p:nvCxnSpPr>
        <p:spPr>
          <a:xfrm flipH="1">
            <a:off x="4670569" y="4114800"/>
            <a:ext cx="4930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38716E4F-B3BB-4349-9950-0D8D819662A4}"/>
              </a:ext>
            </a:extLst>
          </p:cNvPr>
          <p:cNvCxnSpPr/>
          <p:nvPr/>
        </p:nvCxnSpPr>
        <p:spPr>
          <a:xfrm>
            <a:off x="4670569" y="4114800"/>
            <a:ext cx="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3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57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SPI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Tash</dc:creator>
  <cp:lastModifiedBy>Evgeny Tash</cp:lastModifiedBy>
  <cp:revision>18</cp:revision>
  <dcterms:created xsi:type="dcterms:W3CDTF">2020-12-02T13:31:28Z</dcterms:created>
  <dcterms:modified xsi:type="dcterms:W3CDTF">2020-12-05T11:32:31Z</dcterms:modified>
</cp:coreProperties>
</file>