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9" r:id="rId4"/>
    <p:sldId id="271" r:id="rId5"/>
    <p:sldId id="272" r:id="rId6"/>
    <p:sldId id="273" r:id="rId7"/>
    <p:sldId id="278" r:id="rId8"/>
    <p:sldId id="268" r:id="rId9"/>
    <p:sldId id="270" r:id="rId10"/>
    <p:sldId id="269" r:id="rId11"/>
    <p:sldId id="274" r:id="rId12"/>
    <p:sldId id="284" r:id="rId13"/>
    <p:sldId id="283" r:id="rId14"/>
    <p:sldId id="282" r:id="rId15"/>
    <p:sldId id="286" r:id="rId16"/>
    <p:sldId id="288" r:id="rId17"/>
    <p:sldId id="257" r:id="rId18"/>
    <p:sldId id="280" r:id="rId19"/>
    <p:sldId id="281" r:id="rId20"/>
    <p:sldId id="276" r:id="rId21"/>
    <p:sldId id="277" r:id="rId22"/>
    <p:sldId id="259" r:id="rId23"/>
    <p:sldId id="258" r:id="rId24"/>
    <p:sldId id="262" r:id="rId25"/>
    <p:sldId id="264" r:id="rId26"/>
    <p:sldId id="263" r:id="rId27"/>
    <p:sldId id="265" r:id="rId28"/>
    <p:sldId id="294" r:id="rId29"/>
    <p:sldId id="290" r:id="rId30"/>
    <p:sldId id="266" r:id="rId31"/>
    <p:sldId id="291" r:id="rId32"/>
    <p:sldId id="293" r:id="rId33"/>
    <p:sldId id="295" r:id="rId34"/>
    <p:sldId id="299" r:id="rId35"/>
    <p:sldId id="296" r:id="rId36"/>
    <p:sldId id="297" r:id="rId37"/>
    <p:sldId id="300" r:id="rId38"/>
    <p:sldId id="302" r:id="rId39"/>
    <p:sldId id="301" r:id="rId40"/>
    <p:sldId id="2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36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7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5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8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1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52E9-5365-4103-A827-56D1F198A95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7511-17FB-484D-8718-F1775B3E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9719" y="1124398"/>
            <a:ext cx="8913684" cy="34218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Identifying whether an author has written a given paper or not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proposed model to suggest the correct author for a newly written research article)</a:t>
            </a:r>
            <a:b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19" cy="219335"/>
          </a:xfrm>
        </p:spPr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17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Issue </a:t>
            </a:r>
            <a:r>
              <a:rPr lang="en-US" sz="2800" b="1" dirty="0" smtClean="0"/>
              <a:t>in </a:t>
            </a:r>
            <a:r>
              <a:rPr lang="en-US" sz="2800" b="1" dirty="0"/>
              <a:t>DBLP </a:t>
            </a:r>
            <a:r>
              <a:rPr lang="en-US" sz="2800" b="1" dirty="0" smtClean="0"/>
              <a:t>Indexing Continued...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59" y="928047"/>
            <a:ext cx="8996565" cy="53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 with Research Gate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466" y="968992"/>
            <a:ext cx="8737067" cy="56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1" y="973497"/>
            <a:ext cx="10547797" cy="5610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54312" y="604165"/>
            <a:ext cx="357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Issue  in </a:t>
            </a:r>
            <a:r>
              <a:rPr lang="en-US" b="1" dirty="0" smtClean="0"/>
              <a:t>Research Gate Continued</a:t>
            </a:r>
            <a:r>
              <a:rPr lang="en-US" b="1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78" y="928423"/>
            <a:ext cx="5782615" cy="59295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67191" y="398103"/>
            <a:ext cx="357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Issue  in </a:t>
            </a:r>
            <a:r>
              <a:rPr lang="en-US" b="1" dirty="0" smtClean="0"/>
              <a:t>Research Gate Continued</a:t>
            </a:r>
            <a:r>
              <a:rPr lang="en-US" b="1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5" y="1023871"/>
            <a:ext cx="10854212" cy="5653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92949" y="372345"/>
            <a:ext cx="357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Issue  in </a:t>
            </a:r>
            <a:r>
              <a:rPr lang="en-US" b="1" dirty="0" smtClean="0"/>
              <a:t>Research Gate Continued</a:t>
            </a:r>
            <a:r>
              <a:rPr lang="en-US" b="1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How to Resolve the issue and how can we do better .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999" y="4407919"/>
            <a:ext cx="4286250" cy="13430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45" y="4136456"/>
            <a:ext cx="1924050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91" y="2139565"/>
            <a:ext cx="4292060" cy="1519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19" y="1139023"/>
            <a:ext cx="5193581" cy="29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41" y="171943"/>
            <a:ext cx="10515600" cy="8326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Demerits in Existing Approach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342" y="1271834"/>
            <a:ext cx="834712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Indexing Databases like Google Scholar and Research Gate focus on producing more results in a very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span of 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focus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on 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compared to producing faster results.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vs. Accuracy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focus more on producing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without compromising faster results 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classifier system to identify the exact author for a given paper.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system consists of a set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models to overcome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identified issues to get a better result.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from scratch which are more time efficient and suit are requirements rather than using existing naïve algorithms already present on the Internet.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902780" cy="3904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Phase I: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which author proﬁles in a given dataset should be merged because they represent the same author (To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Phase II: </a:t>
            </a:r>
          </a:p>
          <a:p>
            <a:pPr marL="0" indent="0">
              <a:buNone/>
            </a:pPr>
            <a:endParaRPr lang="en-US" sz="2200" b="1" dirty="0" smtClean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author of a newly written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paper(Exact Author with affiliation).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428" y="1128836"/>
            <a:ext cx="2951410" cy="434468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70644" y="334850"/>
            <a:ext cx="7650707" cy="549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Methodology Used for Phase 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43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300767"/>
            <a:ext cx="2537137" cy="417275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270644" y="334850"/>
            <a:ext cx="7650707" cy="549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Methodology Used for Phase I continued..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76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0" y="228651"/>
            <a:ext cx="10515600" cy="59021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Research Issue in Research Publication (Indexing)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941697"/>
            <a:ext cx="11696132" cy="5773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Google Scholar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 is a freely accessible web search engine 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Released in beta in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2004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Google Scholar index includes most peer-reviewed online academic journals and books, conference papers, theses and dissertations, preprints etc.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listed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 million documents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May 2014.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marL="0" indent="0">
              <a:buNone/>
            </a:pPr>
            <a:r>
              <a:rPr lang="en-US" b="1" dirty="0" smtClean="0"/>
              <a:t>DBLP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DBLP is a computer science bibliography website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in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1993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University of Trier,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Germany.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DBLP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 more than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3.66 million journal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articles, conference papers, and other publications on computer science in July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journals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computer science are tracked.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papers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many conferences are also tracked.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/>
              <a:t>ResearchGate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 is a social networking site for scientists and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to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papers, ask and answer questions, and find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collaborators.</a:t>
            </a:r>
          </a:p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largest academic social network in terms of active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users, although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services have more registered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</p:txBody>
      </p:sp>
    </p:spTree>
    <p:extLst>
      <p:ext uri="{BB962C8B-B14F-4D97-AF65-F5344CB8AC3E}">
        <p14:creationId xmlns:p14="http://schemas.microsoft.com/office/powerpoint/2010/main" val="32651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646" y="0"/>
            <a:ext cx="7650707" cy="5492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Methodology Used for Phase II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 smtClean="0"/>
              <a:t>a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9" y="549275"/>
            <a:ext cx="5434883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712854"/>
            <a:ext cx="5731098" cy="628037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70646" y="0"/>
            <a:ext cx="765070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Methodology Used for Phase II continued..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69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352246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Detailed Steps used: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145" y="1133342"/>
            <a:ext cx="8083103" cy="558943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I:</a:t>
            </a:r>
          </a:p>
          <a:p>
            <a:pPr marL="0" indent="0" algn="just"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approaches to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Asian and Chinese names.</a:t>
            </a: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noisy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misspelled data using various techniques such as Edit distance, Minoskivi distance, etc.</a:t>
            </a: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middle and last names and other such techniques to avoid ambiguity .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II: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shortened names and similar names together and segregating them according to various author-paper features and other techniques such as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 Trees(GBT Tree)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deep features engineering.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Latent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Dirichlet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Allocation (LDA)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extract the topics of individual authors from their corresponding papers.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Word2vec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keyword similarity of Newly written papers with all other existing papers.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author and paper features and using similarity, style of writing and other such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whether the paper is written by given author or not.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4888" y="292947"/>
            <a:ext cx="5086081" cy="6697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Features taken into consideration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411" y="1065678"/>
            <a:ext cx="7610837" cy="4634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study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author.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paper.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paper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– authors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paper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Similarity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paper published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published paper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style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Document Summarization.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2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369" y="274974"/>
            <a:ext cx="3965620" cy="60079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Work Done till Date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65772"/>
            <a:ext cx="10515600" cy="4351338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analysis of existing research papers and the approach used by them along with their advantages and disadvantages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2041012"/>
            <a:ext cx="9981127" cy="41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6325" cy="194433"/>
          </a:xfrm>
        </p:spPr>
        <p:txBody>
          <a:bodyPr>
            <a:normAutofit fontScale="90000"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19" y="224707"/>
            <a:ext cx="10685060" cy="56174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 and running queries on text files to create data according to our requirements: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9977"/>
            <a:ext cx="10664189" cy="59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250" y="476131"/>
            <a:ext cx="1004248" cy="1349494"/>
          </a:xfrm>
        </p:spPr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309093"/>
            <a:ext cx="10944367" cy="586787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I(Data Processing)</a:t>
            </a:r>
          </a:p>
          <a:p>
            <a:pPr marL="0" indent="0" algn="ctr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data and converting it to JSON format for better processing.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 and overwritten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26" y="1992663"/>
            <a:ext cx="6065949" cy="39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23331" y="365125"/>
            <a:ext cx="114869" cy="98899"/>
          </a:xfrm>
        </p:spPr>
        <p:txBody>
          <a:bodyPr>
            <a:normAutofit fontScale="90000"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365125"/>
            <a:ext cx="10821537" cy="58118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(60%)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(40%)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random generator function for measurement of accuracy.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probable authors on the basis of  their field of study.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the whole data.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52" y="2060619"/>
            <a:ext cx="6041856" cy="40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author names according to last name.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07" y="936021"/>
            <a:ext cx="8975501" cy="50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04989" cy="167138"/>
          </a:xfrm>
        </p:spPr>
        <p:txBody>
          <a:bodyPr>
            <a:normAutofit fontScale="90000"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532263"/>
            <a:ext cx="10698707" cy="56447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authors on the basis of their Affiliations.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32" y="1123262"/>
            <a:ext cx="10200068" cy="57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2" y="320176"/>
            <a:ext cx="6864438" cy="62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9" cy="276320"/>
          </a:xfrm>
        </p:spPr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532263"/>
            <a:ext cx="10698707" cy="56447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authors and their probable co-authors.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2" y="1151415"/>
            <a:ext cx="11308081" cy="55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9" cy="276320"/>
          </a:xfrm>
        </p:spPr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532263"/>
            <a:ext cx="10698707" cy="56447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similar Fields of Study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8" y="1339691"/>
            <a:ext cx="10910135" cy="48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719" cy="276320"/>
          </a:xfrm>
        </p:spPr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532263"/>
            <a:ext cx="10698707" cy="56447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user interface for the project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89" y="1203920"/>
            <a:ext cx="9530693" cy="47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recall based on affiliation and  field of study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6" y="1223493"/>
            <a:ext cx="5112912" cy="53962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29" y="1223493"/>
            <a:ext cx="6373114" cy="53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measuring recall.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37" y="1017432"/>
            <a:ext cx="2854818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Grouped similar names to improve recall.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0" y="911093"/>
            <a:ext cx="9840036" cy="56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precision using 10 fold division model. (Accuracy obtained 78.8%)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44" y="1442433"/>
            <a:ext cx="6941712" cy="46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precision using 10 fold division model.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70" y="1162459"/>
            <a:ext cx="6078829" cy="52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precision using 10 fold division model.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34" y="1506829"/>
            <a:ext cx="6053072" cy="49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a web crawler to extract missing data and improve precision.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2" y="1017432"/>
            <a:ext cx="10792495" cy="56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565" y="228649"/>
            <a:ext cx="10515600" cy="3309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/>
              <a:t>Issue in Google Scholar citation 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5660" y="572437"/>
            <a:ext cx="12437660" cy="61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09" y="1184855"/>
            <a:ext cx="9424652" cy="513867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work more on  Phase II and get more refined data. [DONE]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more advanced techniques such as Information Retrieval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(IR),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(ML), Optimization Algorithms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GBT Tree and Natural Language Processing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(NLP)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more accurate results.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work on graph based approach.(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Neo4j for graph Database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testify the obtain results using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our techniques and evaluate the accuracy.  [DONE]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 Flow API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precision.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download research papers.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8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738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Issue </a:t>
            </a:r>
            <a:r>
              <a:rPr lang="en-US" sz="2000" b="1" dirty="0" smtClean="0"/>
              <a:t>in Google </a:t>
            </a:r>
            <a:r>
              <a:rPr lang="en-US" sz="2000" b="1" dirty="0"/>
              <a:t>Scholar citation </a:t>
            </a:r>
            <a:r>
              <a:rPr lang="en-US" sz="2000" b="1" dirty="0" smtClean="0"/>
              <a:t>Continued…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4758" y="832513"/>
            <a:ext cx="12446758" cy="61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2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Issue  </a:t>
            </a:r>
            <a:r>
              <a:rPr lang="en-US" sz="2400" b="1" dirty="0" smtClean="0"/>
              <a:t>in </a:t>
            </a:r>
            <a:r>
              <a:rPr lang="en-US" sz="2400" b="1" dirty="0"/>
              <a:t>Google Scholar citation Continued…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871823"/>
            <a:ext cx="7346050" cy="38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Issue  in Google Scholar citation 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a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31" y="953038"/>
            <a:ext cx="9712280" cy="57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79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Issue in DBLP Indexing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21" y="880280"/>
            <a:ext cx="7699957" cy="59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18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Issue </a:t>
            </a:r>
            <a:r>
              <a:rPr lang="en-US" sz="2400" b="1" dirty="0" smtClean="0"/>
              <a:t>in </a:t>
            </a:r>
            <a:r>
              <a:rPr lang="en-US" sz="2400" b="1" dirty="0"/>
              <a:t>DBLP Indexing Continued...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52" y="736978"/>
            <a:ext cx="11559652" cy="61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953</Words>
  <Application>Microsoft Office PowerPoint</Application>
  <PresentationFormat>Widescreen</PresentationFormat>
  <Paragraphs>124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Identifying whether an author has written a given paper or not  (A proposed model to suggest the correct author for a newly written research article) </vt:lpstr>
      <vt:lpstr>Research Issue in Research Publication (Indexing)</vt:lpstr>
      <vt:lpstr>PowerPoint Presentation</vt:lpstr>
      <vt:lpstr>Issue in Google Scholar citation </vt:lpstr>
      <vt:lpstr>Issue in Google Scholar citation Continued…</vt:lpstr>
      <vt:lpstr>Issue  in Google Scholar citation Continued…</vt:lpstr>
      <vt:lpstr>Issue  in Google Scholar citation Continued…</vt:lpstr>
      <vt:lpstr>Issue in DBLP Indexing</vt:lpstr>
      <vt:lpstr>Issue in DBLP Indexing Continued...</vt:lpstr>
      <vt:lpstr>Issue in DBLP Indexing Continued...</vt:lpstr>
      <vt:lpstr>Issue with Research Gate</vt:lpstr>
      <vt:lpstr>PowerPoint Presentation</vt:lpstr>
      <vt:lpstr>PowerPoint Presentation</vt:lpstr>
      <vt:lpstr>PowerPoint Presentation</vt:lpstr>
      <vt:lpstr>How to Resolve the issue and how can we do better . </vt:lpstr>
      <vt:lpstr>Demerits in Existing Approach</vt:lpstr>
      <vt:lpstr>Problem Statement</vt:lpstr>
      <vt:lpstr>PowerPoint Presentation</vt:lpstr>
      <vt:lpstr>PowerPoint Presentation</vt:lpstr>
      <vt:lpstr>Methodology Used for Phase II</vt:lpstr>
      <vt:lpstr>a</vt:lpstr>
      <vt:lpstr>Detailed Steps used:</vt:lpstr>
      <vt:lpstr>Features taken into consideration </vt:lpstr>
      <vt:lpstr>Work Done till Date</vt:lpstr>
      <vt:lpstr>a</vt:lpstr>
      <vt:lpstr>a</vt:lpstr>
      <vt:lpstr>a</vt:lpstr>
      <vt:lpstr>Group author names according to last name.</vt:lpstr>
      <vt:lpstr>a</vt:lpstr>
      <vt:lpstr>a</vt:lpstr>
      <vt:lpstr>a</vt:lpstr>
      <vt:lpstr>a</vt:lpstr>
      <vt:lpstr>       Measured recall based on affiliation and  field of study</vt:lpstr>
      <vt:lpstr>       Method of measuring recall.</vt:lpstr>
      <vt:lpstr>Grouped similar names to improve recall.</vt:lpstr>
      <vt:lpstr>Calculated precision using 10 fold division model. (Accuracy obtained 78.8%)</vt:lpstr>
      <vt:lpstr>Calculated precision using 10 fold division model.</vt:lpstr>
      <vt:lpstr>Calculated precision using 10 fold division model.</vt:lpstr>
      <vt:lpstr>Built a web crawler to extract missing data and improve precision.</vt:lpstr>
      <vt:lpstr>Future plans: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whether an author has written given paper or not</dc:title>
  <dc:creator>Aditya Gupta</dc:creator>
  <cp:lastModifiedBy>Aditya Gupta</cp:lastModifiedBy>
  <cp:revision>66</cp:revision>
  <dcterms:created xsi:type="dcterms:W3CDTF">2017-06-14T07:52:36Z</dcterms:created>
  <dcterms:modified xsi:type="dcterms:W3CDTF">2017-07-05T08:22:32Z</dcterms:modified>
</cp:coreProperties>
</file>