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 snapToObjects="1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3470-24DD-B049-B4CE-B477D23B6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5D0A-C104-AC4C-9A4E-799E219F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1655-D515-2A4E-B8F8-7B75A5B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62D6-E7C8-C04C-BC61-23C94FA6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517A-CFB2-9B40-979E-57741635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1EE1-B603-6343-81CB-7873AEFB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69C3-3345-B54F-8D7F-96CC1B16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F42C-9024-9B4F-B6A0-BC6649E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F08C-75D3-D145-A801-9686288A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0212-BFA9-874C-998B-EF72280E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19569-B9C1-3C42-894A-7A4B0665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23A37-9710-8B43-B3EE-18048C2D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1D6-C93E-964B-A42F-2870CB9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CF2F-333E-1B4B-ADB7-00C80323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41AE-F347-DB46-9D4A-C9D7EC5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1E67-4780-4641-B6D4-3CDE702C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64E7-34A7-C848-BF5D-4BA3E526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E980E-30C0-554F-A68B-9C7D2A7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53D3-C9CE-D443-998E-AB43909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64D9-7218-E241-9269-69352A2E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FE1B-E073-8940-9DC7-6007D513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F81-7DDE-1049-8AB9-52BC463D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D33C-47FA-814A-A923-6BD320A2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AF1-AFC0-7944-A7D3-8089F4CF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FFC9-47C9-DD4D-ACA5-232DA61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2830-CA09-C540-899D-FB88138D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A20B-B65D-7C4D-A3A5-D9D91363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EC47-349E-A140-820A-B381487E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AD131-333C-2B48-8497-EF81D2A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B4E06-71ED-C244-8DB5-C91597C7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E31B-5EDD-2E47-8884-EEB81D2A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C150-CFCF-844C-BADD-8CE52B04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BC62-DC9C-4248-9738-CBC83A09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66F95-824C-2D4D-9EA7-9BEA986D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31528-A2D4-FF47-86E5-1A187E542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B6FB2-CC29-0245-BB76-5332AD0E8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DC821-4F6D-FF40-912A-EF3AA0CE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418C-6887-DB4B-BFCC-21188C34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A6D6C-8699-9C4E-B482-641D0AB7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2BF2-D604-9F40-AB7C-2084343E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0131-96E5-D94B-A0A2-733CFE56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4102-87EE-9D42-BA3B-08CAA5B0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FC0AA-CF44-1849-87EA-5612032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D37CB-7235-4141-973D-C7082127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2B1F5-5426-9C4E-AFDF-8B569A5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9DCA-60DE-3D4E-9970-2CBCF1B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E94-0CAF-3744-AF0E-0C99F0E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082D-97D8-BA49-92A4-E1913054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BE70-7297-B44F-AA04-4EBCA8E5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12D83-DC82-DC46-A447-7EAE356E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7D1C-818E-974C-834C-86DD0703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0940-8A40-F74D-989B-70D81436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B2E2-B623-EB4E-9760-40AD80B6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1B595-A482-5040-B5F3-52A5BE98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8E5B-38AC-DF4E-938E-75BD9FEC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F802-2AE3-334F-86C5-B0BF9C4C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DDC1-CA52-F541-AE94-AFDD05F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BCEE4-FD18-964F-85C5-DF233CC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67BBD-7226-F84E-9064-94E4489B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B36E7-FD21-1343-8212-73090666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462F-CED1-DE4C-8EE5-B5D913C28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1BD7-1823-1948-BDBA-00F8F1DADDF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153F-49F7-CB43-B51C-2BCE0ED63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E10C-31DE-414F-B327-C9210557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E2EC-AA1A-AC4F-BB1B-36F02F316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F78A6A-FCF9-6548-A4E5-ED2025C89057}"/>
              </a:ext>
            </a:extLst>
          </p:cNvPr>
          <p:cNvSpPr/>
          <p:nvPr/>
        </p:nvSpPr>
        <p:spPr>
          <a:xfrm>
            <a:off x="487680" y="782320"/>
            <a:ext cx="5395510" cy="3342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CE18E-C446-4F41-B4EB-E8D829070793}"/>
              </a:ext>
            </a:extLst>
          </p:cNvPr>
          <p:cNvSpPr/>
          <p:nvPr/>
        </p:nvSpPr>
        <p:spPr>
          <a:xfrm>
            <a:off x="795131" y="1510748"/>
            <a:ext cx="142991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Measured -- Soil Horizon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3A5B-CDA7-3943-B135-09F266631F01}"/>
              </a:ext>
            </a:extLst>
          </p:cNvPr>
          <p:cNvSpPr/>
          <p:nvPr/>
        </p:nvSpPr>
        <p:spPr>
          <a:xfrm>
            <a:off x="2552811" y="1510748"/>
            <a:ext cx="142991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Horizon – Soil Water Holding Capacity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B0F9C-0AB9-9B48-BFA2-20870AF26F83}"/>
              </a:ext>
            </a:extLst>
          </p:cNvPr>
          <p:cNvSpPr/>
          <p:nvPr/>
        </p:nvSpPr>
        <p:spPr>
          <a:xfrm>
            <a:off x="4316897" y="1510748"/>
            <a:ext cx="142991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SSURGO model for Available Water Supply (0-25cm, 0-50cm, 0-75cm, 0-100cm)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8B73A-B67A-7645-BB0D-6FC255CBC461}"/>
              </a:ext>
            </a:extLst>
          </p:cNvPr>
          <p:cNvSpPr/>
          <p:nvPr/>
        </p:nvSpPr>
        <p:spPr>
          <a:xfrm>
            <a:off x="7548813" y="1510748"/>
            <a:ext cx="142991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Z-dimension Weighted Average Calculation from ArcGIS Tool (0-12, 12-24, 24-36, 36-42)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EB9CC9-E732-CA4A-A574-EC673DA07FA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82721" y="2729948"/>
            <a:ext cx="33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1DF229-2BB3-3B49-9853-D4CF879475B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746807" y="2729948"/>
            <a:ext cx="180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1C9C4-4A3E-C044-AF4E-0560C416A9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25041" y="2729948"/>
            <a:ext cx="327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F44AE-2A57-5A45-92BD-F9018C5A523E}"/>
              </a:ext>
            </a:extLst>
          </p:cNvPr>
          <p:cNvSpPr/>
          <p:nvPr/>
        </p:nvSpPr>
        <p:spPr>
          <a:xfrm>
            <a:off x="9312898" y="1510748"/>
            <a:ext cx="1542771" cy="2438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field, area weighted average Calculation from ArcGIS Tool (0-12, 12-24, 24-36, 36-42)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07A58-8E5C-0C44-BA3B-39481EBEA23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8978723" y="2729948"/>
            <a:ext cx="33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1BE3A2-20FA-9D47-A047-8EAA95919D1C}"/>
              </a:ext>
            </a:extLst>
          </p:cNvPr>
          <p:cNvSpPr txBox="1"/>
          <p:nvPr/>
        </p:nvSpPr>
        <p:spPr>
          <a:xfrm>
            <a:off x="9312899" y="3949148"/>
            <a:ext cx="1964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Proposed Modification (if 80% of one soil type, use this for whole field)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B0D3B-5948-9449-BA9B-5DEFD47ABF84}"/>
              </a:ext>
            </a:extLst>
          </p:cNvPr>
          <p:cNvSpPr txBox="1"/>
          <p:nvPr/>
        </p:nvSpPr>
        <p:spPr>
          <a:xfrm>
            <a:off x="5919374" y="2268283"/>
            <a:ext cx="123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GEMS SOIL API PROVIDES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E846C4-1633-1246-85C6-6A82D0C1B903}"/>
              </a:ext>
            </a:extLst>
          </p:cNvPr>
          <p:cNvSpPr txBox="1"/>
          <p:nvPr/>
        </p:nvSpPr>
        <p:spPr>
          <a:xfrm>
            <a:off x="487680" y="782320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SSURGO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E33D2-1EC2-6947-AA87-C966EC978B01}"/>
              </a:ext>
            </a:extLst>
          </p:cNvPr>
          <p:cNvSpPr txBox="1"/>
          <p:nvPr/>
        </p:nvSpPr>
        <p:spPr>
          <a:xfrm>
            <a:off x="795131" y="4360800"/>
            <a:ext cx="565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Points to consider: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Pulling in Stearns?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RESPEC wouldn’t need to store multiple counties of soil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Put on backburner and check mid-February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319A30-1CF3-B749-B30F-7F1EA3427AA6}"/>
              </a:ext>
            </a:extLst>
          </p:cNvPr>
          <p:cNvSpPr/>
          <p:nvPr/>
        </p:nvSpPr>
        <p:spPr>
          <a:xfrm>
            <a:off x="7270838" y="782320"/>
            <a:ext cx="1814970" cy="3342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6A42A-E7A1-E04D-A692-6955C1530A3C}"/>
              </a:ext>
            </a:extLst>
          </p:cNvPr>
          <p:cNvSpPr txBox="1"/>
          <p:nvPr/>
        </p:nvSpPr>
        <p:spPr>
          <a:xfrm>
            <a:off x="7270838" y="782320"/>
            <a:ext cx="18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UMN Provided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7EC0A8-770A-094C-BADF-F8CF71713938}"/>
              </a:ext>
            </a:extLst>
          </p:cNvPr>
          <p:cNvSpPr txBox="1"/>
          <p:nvPr/>
        </p:nvSpPr>
        <p:spPr>
          <a:xfrm>
            <a:off x="9312898" y="4767924"/>
            <a:ext cx="275718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Three logics: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If more than 80% of field area, use dominant soil type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Area weighted average (most common spatial analysis technique)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If the lowest soil water holding capacity area is &gt;40%, use the weighted average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r>
              <a:rPr lang="en-US" sz="1200" b="1" dirty="0"/>
              <a:t>Heuristic</a:t>
            </a:r>
            <a:r>
              <a:rPr lang="en-US" sz="1200" dirty="0"/>
              <a:t>: doesn’t exist in the literature.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FD211-1FFA-1947-820A-5E54397D2E5F}"/>
              </a:ext>
            </a:extLst>
          </p:cNvPr>
          <p:cNvSpPr txBox="1"/>
          <p:nvPr/>
        </p:nvSpPr>
        <p:spPr>
          <a:xfrm>
            <a:off x="5036505" y="5632442"/>
            <a:ext cx="405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needed: </a:t>
            </a:r>
            <a:r>
              <a:rPr lang="en-US" dirty="0"/>
              <a:t>see how variability in soil water holding compares between these methods for every field in the state. (Michael </a:t>
            </a:r>
            <a:r>
              <a:rPr lang="en-US" dirty="0" err="1"/>
              <a:t>Felzan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83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2022-01-25T21:31:18Z</dcterms:created>
  <dcterms:modified xsi:type="dcterms:W3CDTF">2022-01-25T22:00:21Z</dcterms:modified>
</cp:coreProperties>
</file>