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7" r:id="rId5"/>
    <p:sldId id="275" r:id="rId6"/>
    <p:sldId id="259" r:id="rId7"/>
    <p:sldId id="260" r:id="rId8"/>
    <p:sldId id="276" r:id="rId9"/>
    <p:sldId id="261" r:id="rId10"/>
    <p:sldId id="277" r:id="rId11"/>
    <p:sldId id="262" r:id="rId12"/>
    <p:sldId id="278" r:id="rId13"/>
    <p:sldId id="263" r:id="rId14"/>
    <p:sldId id="279" r:id="rId15"/>
    <p:sldId id="264" r:id="rId16"/>
    <p:sldId id="280" r:id="rId17"/>
    <p:sldId id="265" r:id="rId18"/>
    <p:sldId id="282" r:id="rId19"/>
    <p:sldId id="266" r:id="rId20"/>
    <p:sldId id="281" r:id="rId21"/>
    <p:sldId id="267" r:id="rId22"/>
    <p:sldId id="283" r:id="rId23"/>
    <p:sldId id="268" r:id="rId24"/>
    <p:sldId id="289" r:id="rId25"/>
    <p:sldId id="271" r:id="rId26"/>
    <p:sldId id="288" r:id="rId27"/>
    <p:sldId id="270" r:id="rId28"/>
    <p:sldId id="286" r:id="rId29"/>
    <p:sldId id="269" r:id="rId30"/>
    <p:sldId id="285" r:id="rId31"/>
    <p:sldId id="272" r:id="rId32"/>
    <p:sldId id="287" r:id="rId33"/>
    <p:sldId id="273" r:id="rId34"/>
    <p:sldId id="2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25" d="100"/>
          <a:sy n="25" d="100"/>
        </p:scale>
        <p:origin x="2168" y="10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F26D-BF55-4FDE-A66E-5CDE877CB11C}" type="datetimeFigureOut">
              <a:rPr lang="en-AU" smtClean="0"/>
              <a:t>31/08/2016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F57D-5A97-44ED-AFFF-F7785D0E3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237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F26D-BF55-4FDE-A66E-5CDE877CB11C}" type="datetimeFigureOut">
              <a:rPr lang="en-AU" smtClean="0"/>
              <a:t>31/08/2016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F57D-5A97-44ED-AFFF-F7785D0E3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1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F26D-BF55-4FDE-A66E-5CDE877CB11C}" type="datetimeFigureOut">
              <a:rPr lang="en-AU" smtClean="0"/>
              <a:t>31/08/2016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F57D-5A97-44ED-AFFF-F7785D0E3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47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F26D-BF55-4FDE-A66E-5CDE877CB11C}" type="datetimeFigureOut">
              <a:rPr lang="en-AU" smtClean="0"/>
              <a:t>31/08/2016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F57D-5A97-44ED-AFFF-F7785D0E3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11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F26D-BF55-4FDE-A66E-5CDE877CB11C}" type="datetimeFigureOut">
              <a:rPr lang="en-AU" smtClean="0"/>
              <a:t>31/08/2016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F57D-5A97-44ED-AFFF-F7785D0E3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08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F26D-BF55-4FDE-A66E-5CDE877CB11C}" type="datetimeFigureOut">
              <a:rPr lang="en-AU" smtClean="0"/>
              <a:t>31/08/2016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F57D-5A97-44ED-AFFF-F7785D0E3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65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F26D-BF55-4FDE-A66E-5CDE877CB11C}" type="datetimeFigureOut">
              <a:rPr lang="en-AU" smtClean="0"/>
              <a:t>31/08/2016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F57D-5A97-44ED-AFFF-F7785D0E3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71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F26D-BF55-4FDE-A66E-5CDE877CB11C}" type="datetimeFigureOut">
              <a:rPr lang="en-AU" smtClean="0"/>
              <a:t>31/08/2016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F57D-5A97-44ED-AFFF-F7785D0E3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366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F26D-BF55-4FDE-A66E-5CDE877CB11C}" type="datetimeFigureOut">
              <a:rPr lang="en-AU" smtClean="0"/>
              <a:t>31/08/2016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F57D-5A97-44ED-AFFF-F7785D0E3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89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F26D-BF55-4FDE-A66E-5CDE877CB11C}" type="datetimeFigureOut">
              <a:rPr lang="en-AU" smtClean="0"/>
              <a:t>31/08/2016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F57D-5A97-44ED-AFFF-F7785D0E3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41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F26D-BF55-4FDE-A66E-5CDE877CB11C}" type="datetimeFigureOut">
              <a:rPr lang="en-AU" smtClean="0"/>
              <a:t>31/08/2016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F57D-5A97-44ED-AFFF-F7785D0E3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23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5F26D-BF55-4FDE-A66E-5CDE877CB11C}" type="datetimeFigureOut">
              <a:rPr lang="en-AU" smtClean="0"/>
              <a:t>31/08/2016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F57D-5A97-44ED-AFFF-F7785D0E39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0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4911" y="357777"/>
            <a:ext cx="1530540" cy="131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Logo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5451" y="357777"/>
            <a:ext cx="5211068" cy="131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Name/Banner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4911" y="4879325"/>
            <a:ext cx="2213397" cy="125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Customer Portal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3122" y="4879326"/>
            <a:ext cx="2213397" cy="125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Internal Portal</a:t>
            </a:r>
          </a:p>
        </p:txBody>
      </p:sp>
      <p:sp>
        <p:nvSpPr>
          <p:cNvPr id="9" name="Oval 8"/>
          <p:cNvSpPr/>
          <p:nvPr/>
        </p:nvSpPr>
        <p:spPr>
          <a:xfrm>
            <a:off x="3735451" y="2420605"/>
            <a:ext cx="3881120" cy="1884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Pic</a:t>
            </a:r>
          </a:p>
        </p:txBody>
      </p:sp>
    </p:spTree>
    <p:extLst>
      <p:ext uri="{BB962C8B-B14F-4D97-AF65-F5344CB8AC3E}">
        <p14:creationId xmlns:p14="http://schemas.microsoft.com/office/powerpoint/2010/main" val="273284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93" y="156754"/>
            <a:ext cx="6764792" cy="640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4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 l="33692" t="20055" r="15966" b="12301"/>
          <a:stretch/>
        </p:blipFill>
        <p:spPr>
          <a:xfrm>
            <a:off x="3321458" y="900339"/>
            <a:ext cx="7054713" cy="520612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694396" y="3013991"/>
            <a:ext cx="3147420" cy="1220509"/>
          </a:xfrm>
          <a:prstGeom prst="roundRect">
            <a:avLst>
              <a:gd name="adj" fmla="val 668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AU" sz="1200" dirty="0">
                <a:solidFill>
                  <a:schemeClr val="tx1"/>
                </a:solidFill>
              </a:rPr>
              <a:t>Your order has been successfully submitted. </a:t>
            </a:r>
          </a:p>
          <a:p>
            <a:pPr algn="ctr">
              <a:lnSpc>
                <a:spcPct val="150000"/>
              </a:lnSpc>
            </a:pPr>
            <a:r>
              <a:rPr lang="en-AU" b="1" dirty="0">
                <a:solidFill>
                  <a:schemeClr val="tx1"/>
                </a:solidFill>
              </a:rPr>
              <a:t>Order Number: 00000000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12794" y="3857749"/>
            <a:ext cx="1110623" cy="2550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Back to Home</a:t>
            </a:r>
          </a:p>
        </p:txBody>
      </p:sp>
    </p:spTree>
    <p:extLst>
      <p:ext uri="{BB962C8B-B14F-4D97-AF65-F5344CB8AC3E}">
        <p14:creationId xmlns:p14="http://schemas.microsoft.com/office/powerpoint/2010/main" val="375243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953" y="105877"/>
            <a:ext cx="6962557" cy="66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7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32119" y="2220047"/>
            <a:ext cx="2213397" cy="125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Pending Orders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4436" y="2220047"/>
            <a:ext cx="2213397" cy="125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Completed Orders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62564"/>
              </p:ext>
            </p:extLst>
          </p:nvPr>
        </p:nvGraphicFramePr>
        <p:xfrm>
          <a:off x="977901" y="1769532"/>
          <a:ext cx="2743200" cy="17102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592664483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Nav</a:t>
                      </a:r>
                      <a:r>
                        <a:rPr lang="en-AU" dirty="0"/>
                        <a:t>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927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34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New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7106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&gt;Order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4778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5566" y="292506"/>
            <a:ext cx="9275888" cy="130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Order History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78889" y="1221338"/>
            <a:ext cx="1231780" cy="378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187281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15" y="252919"/>
            <a:ext cx="6776585" cy="62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9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65413"/>
              </p:ext>
            </p:extLst>
          </p:nvPr>
        </p:nvGraphicFramePr>
        <p:xfrm>
          <a:off x="977901" y="1769532"/>
          <a:ext cx="2743200" cy="2137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592664483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Nav</a:t>
                      </a:r>
                      <a:r>
                        <a:rPr lang="en-AU" dirty="0"/>
                        <a:t>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927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34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New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7106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&gt;Order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4778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&gt;&gt; Pending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22079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865033" y="1769533"/>
            <a:ext cx="2878667" cy="98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/>
              <a:t>Order #: 123	       Date:00/00/0000</a:t>
            </a:r>
          </a:p>
          <a:p>
            <a:endParaRPr lang="en-AU" sz="1000" dirty="0"/>
          </a:p>
          <a:p>
            <a:r>
              <a:rPr lang="en-AU" sz="1000" dirty="0"/>
              <a:t>Destination: 1/123 Queen Street, Brisbane 4000</a:t>
            </a:r>
          </a:p>
          <a:p>
            <a:r>
              <a:rPr lang="en-AU" sz="1000" dirty="0"/>
              <a:t>Receiver: XYZ</a:t>
            </a:r>
          </a:p>
          <a:p>
            <a:r>
              <a:rPr lang="en-AU" sz="1000" dirty="0"/>
              <a:t>Contact Number: 0400000000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17267" y="1769533"/>
            <a:ext cx="2878667" cy="98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/>
              <a:t>Order #: 456	       Date:00/00/0000</a:t>
            </a:r>
          </a:p>
          <a:p>
            <a:endParaRPr lang="en-AU" sz="1000" dirty="0"/>
          </a:p>
          <a:p>
            <a:r>
              <a:rPr lang="en-AU" sz="1000" dirty="0"/>
              <a:t>Destination: 456 Queen Street, Brisbane 4000</a:t>
            </a:r>
          </a:p>
          <a:p>
            <a:r>
              <a:rPr lang="en-AU" sz="1000" dirty="0"/>
              <a:t>Receiver: XYZ</a:t>
            </a:r>
          </a:p>
          <a:p>
            <a:r>
              <a:rPr lang="en-AU" sz="1000" dirty="0"/>
              <a:t>Contact Number: 0400000000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65032" y="3103033"/>
            <a:ext cx="2878667" cy="98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/>
              <a:t>Order #: 789	       Date:00/00/0000</a:t>
            </a:r>
          </a:p>
          <a:p>
            <a:endParaRPr lang="en-AU" sz="1000" dirty="0"/>
          </a:p>
          <a:p>
            <a:r>
              <a:rPr lang="en-AU" sz="1000" dirty="0"/>
              <a:t>Destination: 789 Queen Street, Brisbane 4000</a:t>
            </a:r>
          </a:p>
          <a:p>
            <a:r>
              <a:rPr lang="en-AU" sz="1000" dirty="0"/>
              <a:t>Receiver: XYZ</a:t>
            </a:r>
          </a:p>
          <a:p>
            <a:r>
              <a:rPr lang="en-AU" sz="1000" dirty="0"/>
              <a:t>Contact Number: 0400000000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90333" y="4986867"/>
            <a:ext cx="6451600" cy="138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(Click to view Order)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566" y="292506"/>
            <a:ext cx="9275888" cy="130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Pending Orders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78889" y="1221338"/>
            <a:ext cx="1231780" cy="378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350780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521" y="104874"/>
            <a:ext cx="6853869" cy="65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2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27580"/>
              </p:ext>
            </p:extLst>
          </p:nvPr>
        </p:nvGraphicFramePr>
        <p:xfrm>
          <a:off x="977901" y="1769532"/>
          <a:ext cx="2743200" cy="2137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592664483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Nav</a:t>
                      </a:r>
                      <a:r>
                        <a:rPr lang="en-AU" dirty="0"/>
                        <a:t>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927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34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New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7106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&gt;Order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4778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&gt;&gt; Pending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2207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32950"/>
              </p:ext>
            </p:extLst>
          </p:nvPr>
        </p:nvGraphicFramePr>
        <p:xfrm>
          <a:off x="3856566" y="1769534"/>
          <a:ext cx="3606801" cy="206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675">
                  <a:extLst>
                    <a:ext uri="{9D8B030D-6E8A-4147-A177-3AD203B41FA5}">
                      <a16:colId xmlns:a16="http://schemas.microsoft.com/office/drawing/2014/main" val="2749190925"/>
                    </a:ext>
                  </a:extLst>
                </a:gridCol>
                <a:gridCol w="878821">
                  <a:extLst>
                    <a:ext uri="{9D8B030D-6E8A-4147-A177-3AD203B41FA5}">
                      <a16:colId xmlns:a16="http://schemas.microsoft.com/office/drawing/2014/main" val="3609082831"/>
                    </a:ext>
                  </a:extLst>
                </a:gridCol>
                <a:gridCol w="909206">
                  <a:extLst>
                    <a:ext uri="{9D8B030D-6E8A-4147-A177-3AD203B41FA5}">
                      <a16:colId xmlns:a16="http://schemas.microsoft.com/office/drawing/2014/main" val="2799761225"/>
                    </a:ext>
                  </a:extLst>
                </a:gridCol>
                <a:gridCol w="830099">
                  <a:extLst>
                    <a:ext uri="{9D8B030D-6E8A-4147-A177-3AD203B41FA5}">
                      <a16:colId xmlns:a16="http://schemas.microsoft.com/office/drawing/2014/main" val="82165005"/>
                    </a:ext>
                  </a:extLst>
                </a:gridCol>
              </a:tblGrid>
              <a:tr h="235998">
                <a:tc gridSpan="4">
                  <a:txBody>
                    <a:bodyPr/>
                    <a:lstStyle/>
                    <a:p>
                      <a:pPr algn="ctr"/>
                      <a:r>
                        <a:rPr lang="en-AU" sz="900" dirty="0"/>
                        <a:t>Order: 123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19695"/>
                  </a:ext>
                </a:extLst>
              </a:tr>
              <a:tr h="235998">
                <a:tc gridSpan="4">
                  <a:txBody>
                    <a:bodyPr/>
                    <a:lstStyle/>
                    <a:p>
                      <a:pPr algn="ctr"/>
                      <a:r>
                        <a:rPr lang="en-AU" sz="900" dirty="0">
                          <a:solidFill>
                            <a:schemeClr val="bg1"/>
                          </a:solidFill>
                        </a:rPr>
                        <a:t>Sender Details</a:t>
                      </a:r>
                    </a:p>
                  </a:txBody>
                  <a:tcPr marL="49250" marR="49250" marT="24625" marB="24625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24687"/>
                  </a:ext>
                </a:extLst>
              </a:tr>
              <a:tr h="235998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First Name: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 err="1"/>
                        <a:t>abc</a:t>
                      </a:r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Last Name: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Def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3900945555"/>
                  </a:ext>
                </a:extLst>
              </a:tr>
              <a:tr h="235998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Business Name:</a:t>
                      </a:r>
                    </a:p>
                  </a:txBody>
                  <a:tcPr marL="49250" marR="49250" marT="24625" marB="24625"/>
                </a:tc>
                <a:tc gridSpan="2"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79793109"/>
                  </a:ext>
                </a:extLst>
              </a:tr>
              <a:tr h="23599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/>
                        <a:t>Contact:</a:t>
                      </a:r>
                    </a:p>
                  </a:txBody>
                  <a:tcPr marL="49250" marR="49250" marT="24625" marB="24625"/>
                </a:tc>
                <a:tc gridSpan="3">
                  <a:txBody>
                    <a:bodyPr/>
                    <a:lstStyle/>
                    <a:p>
                      <a:r>
                        <a:rPr lang="en-AU" sz="900" dirty="0"/>
                        <a:t>0400000001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330731"/>
                  </a:ext>
                </a:extLst>
              </a:tr>
              <a:tr h="409646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Shop/Unit: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Street Number: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123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511764448"/>
                  </a:ext>
                </a:extLst>
              </a:tr>
              <a:tr h="235998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Street Name:</a:t>
                      </a:r>
                    </a:p>
                  </a:txBody>
                  <a:tcPr marL="49250" marR="49250" marT="24625" marB="24625"/>
                </a:tc>
                <a:tc gridSpan="3">
                  <a:txBody>
                    <a:bodyPr/>
                    <a:lstStyle/>
                    <a:p>
                      <a:r>
                        <a:rPr lang="en-AU" sz="900" dirty="0"/>
                        <a:t>Ann Street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15012"/>
                  </a:ext>
                </a:extLst>
              </a:tr>
              <a:tr h="235998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Suburb/City: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Brisbane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Post</a:t>
                      </a:r>
                      <a:r>
                        <a:rPr lang="en-AU" sz="900" baseline="0" dirty="0"/>
                        <a:t> Code:</a:t>
                      </a:r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4000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325235825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06553"/>
              </p:ext>
            </p:extLst>
          </p:nvPr>
        </p:nvGraphicFramePr>
        <p:xfrm>
          <a:off x="3856567" y="3831167"/>
          <a:ext cx="3606801" cy="2497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675">
                  <a:extLst>
                    <a:ext uri="{9D8B030D-6E8A-4147-A177-3AD203B41FA5}">
                      <a16:colId xmlns:a16="http://schemas.microsoft.com/office/drawing/2014/main" val="2749190925"/>
                    </a:ext>
                  </a:extLst>
                </a:gridCol>
                <a:gridCol w="876483">
                  <a:extLst>
                    <a:ext uri="{9D8B030D-6E8A-4147-A177-3AD203B41FA5}">
                      <a16:colId xmlns:a16="http://schemas.microsoft.com/office/drawing/2014/main" val="3609082831"/>
                    </a:ext>
                  </a:extLst>
                </a:gridCol>
                <a:gridCol w="911544">
                  <a:extLst>
                    <a:ext uri="{9D8B030D-6E8A-4147-A177-3AD203B41FA5}">
                      <a16:colId xmlns:a16="http://schemas.microsoft.com/office/drawing/2014/main" val="2799761225"/>
                    </a:ext>
                  </a:extLst>
                </a:gridCol>
                <a:gridCol w="830099">
                  <a:extLst>
                    <a:ext uri="{9D8B030D-6E8A-4147-A177-3AD203B41FA5}">
                      <a16:colId xmlns:a16="http://schemas.microsoft.com/office/drawing/2014/main" val="82165005"/>
                    </a:ext>
                  </a:extLst>
                </a:gridCol>
              </a:tblGrid>
              <a:tr h="201142">
                <a:tc gridSpan="4">
                  <a:txBody>
                    <a:bodyPr/>
                    <a:lstStyle/>
                    <a:p>
                      <a:pPr algn="ctr"/>
                      <a:r>
                        <a:rPr lang="en-AU" sz="900" dirty="0"/>
                        <a:t>Receiver Details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24687"/>
                  </a:ext>
                </a:extLst>
              </a:tr>
              <a:tr h="201142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First Name: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Last Name: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3900945555"/>
                  </a:ext>
                </a:extLst>
              </a:tr>
              <a:tr h="349141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Business Name:</a:t>
                      </a:r>
                    </a:p>
                  </a:txBody>
                  <a:tcPr marL="49250" marR="49250" marT="24625" marB="24625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/>
                        <a:t>CYX Pty</a:t>
                      </a:r>
                      <a:r>
                        <a:rPr lang="en-AU" sz="900" baseline="0" dirty="0"/>
                        <a:t> ltd</a:t>
                      </a:r>
                      <a:endParaRPr lang="en-AU" sz="900" dirty="0"/>
                    </a:p>
                    <a:p>
                      <a:endParaRPr lang="en-AU" sz="900" dirty="0"/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79793109"/>
                  </a:ext>
                </a:extLst>
              </a:tr>
              <a:tr h="20114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/>
                        <a:t>Contact:</a:t>
                      </a:r>
                    </a:p>
                  </a:txBody>
                  <a:tcPr marL="49250" marR="49250" marT="24625" marB="24625"/>
                </a:tc>
                <a:tc gridSpan="3">
                  <a:txBody>
                    <a:bodyPr/>
                    <a:lstStyle/>
                    <a:p>
                      <a:r>
                        <a:rPr lang="en-AU" sz="900" dirty="0"/>
                        <a:t>04000000000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330731"/>
                  </a:ext>
                </a:extLst>
              </a:tr>
              <a:tr h="349141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Shop/Unit: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AU" sz="900" dirty="0"/>
                        <a:t>1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Street Number: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AU" sz="900" dirty="0"/>
                        <a:t>123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511764448"/>
                  </a:ext>
                </a:extLst>
              </a:tr>
              <a:tr h="201142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Street Name:</a:t>
                      </a:r>
                    </a:p>
                  </a:txBody>
                  <a:tcPr marL="49250" marR="49250" marT="24625" marB="24625"/>
                </a:tc>
                <a:tc gridSpan="3">
                  <a:txBody>
                    <a:bodyPr/>
                    <a:lstStyle/>
                    <a:p>
                      <a:pPr lvl="0" algn="l"/>
                      <a:r>
                        <a:rPr lang="en-AU" sz="900" dirty="0"/>
                        <a:t>Queen Street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15012"/>
                  </a:ext>
                </a:extLst>
              </a:tr>
              <a:tr h="497141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Suburb/City: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AU" sz="900" dirty="0"/>
                        <a:t>Brisbane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Post</a:t>
                      </a:r>
                      <a:r>
                        <a:rPr lang="en-AU" sz="900" baseline="0" dirty="0"/>
                        <a:t> Code:</a:t>
                      </a:r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900" dirty="0"/>
                        <a:t>4000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3252358250"/>
                  </a:ext>
                </a:extLst>
              </a:tr>
              <a:tr h="497141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Delivery Status: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900" dirty="0"/>
                        <a:t>Awaiting Processing at Warehouse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Estimated Delivery: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09/09/2016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901673070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7882467" y="5951533"/>
            <a:ext cx="736600" cy="37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dirty="0"/>
              <a:t>Back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6008840"/>
            <a:ext cx="103641" cy="26215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35566" y="292506"/>
            <a:ext cx="9275888" cy="130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Pending Orders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878889" y="1221338"/>
            <a:ext cx="1231780" cy="378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73487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01600"/>
            <a:ext cx="6769100" cy="645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2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86972"/>
              </p:ext>
            </p:extLst>
          </p:nvPr>
        </p:nvGraphicFramePr>
        <p:xfrm>
          <a:off x="977901" y="1769532"/>
          <a:ext cx="2743200" cy="2137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592664483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Nav</a:t>
                      </a:r>
                      <a:r>
                        <a:rPr lang="en-AU" dirty="0"/>
                        <a:t>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927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34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New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7106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&gt;Order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4778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&gt;&gt;Completed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22079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865033" y="1769533"/>
            <a:ext cx="2878667" cy="98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/>
              <a:t>Order #: 123	       Date:00/00/0000</a:t>
            </a:r>
          </a:p>
          <a:p>
            <a:endParaRPr lang="en-AU" sz="1000" dirty="0"/>
          </a:p>
          <a:p>
            <a:r>
              <a:rPr lang="en-AU" sz="1000" dirty="0"/>
              <a:t>Destination: 1/123 Queen Street, Brisbane 4000</a:t>
            </a:r>
          </a:p>
          <a:p>
            <a:r>
              <a:rPr lang="en-AU" sz="1000" dirty="0"/>
              <a:t>Receiver: XYZ</a:t>
            </a:r>
          </a:p>
          <a:p>
            <a:r>
              <a:rPr lang="en-AU" sz="1000" dirty="0"/>
              <a:t>Contact Number: 0400000000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17267" y="1769533"/>
            <a:ext cx="2878667" cy="98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/>
              <a:t>Order #: 456	       Date:00/00/0000</a:t>
            </a:r>
          </a:p>
          <a:p>
            <a:endParaRPr lang="en-AU" sz="1000" dirty="0"/>
          </a:p>
          <a:p>
            <a:r>
              <a:rPr lang="en-AU" sz="1000" dirty="0"/>
              <a:t>Destination: 456 Queen Street, Brisbane 4000</a:t>
            </a:r>
          </a:p>
          <a:p>
            <a:r>
              <a:rPr lang="en-AU" sz="1000" dirty="0"/>
              <a:t>Receiver: XYZ</a:t>
            </a:r>
          </a:p>
          <a:p>
            <a:r>
              <a:rPr lang="en-AU" sz="1000" dirty="0"/>
              <a:t>Contact Number: 0400000000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65032" y="3103033"/>
            <a:ext cx="2878667" cy="98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/>
              <a:t>Order #: 789	       Date:00/00/0000</a:t>
            </a:r>
          </a:p>
          <a:p>
            <a:endParaRPr lang="en-AU" sz="1000" dirty="0"/>
          </a:p>
          <a:p>
            <a:r>
              <a:rPr lang="en-AU" sz="1000" dirty="0"/>
              <a:t>Destination: 789 Queen Street, Brisbane 4000</a:t>
            </a:r>
          </a:p>
          <a:p>
            <a:r>
              <a:rPr lang="en-AU" sz="1000" dirty="0"/>
              <a:t>Receiver: XYZ</a:t>
            </a:r>
          </a:p>
          <a:p>
            <a:r>
              <a:rPr lang="en-AU" sz="1000" dirty="0"/>
              <a:t>Contact Number: 0400000000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90333" y="4986867"/>
            <a:ext cx="6451600" cy="138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(Click to view Order)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5566" y="292506"/>
            <a:ext cx="9275888" cy="130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Completed Orders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878889" y="1221338"/>
            <a:ext cx="1231780" cy="378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424175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298" t="13335" r="26309" b="11706"/>
          <a:stretch/>
        </p:blipFill>
        <p:spPr>
          <a:xfrm>
            <a:off x="2909222" y="330739"/>
            <a:ext cx="6715602" cy="63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8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482" y="142657"/>
            <a:ext cx="6502258" cy="62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0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14532"/>
              </p:ext>
            </p:extLst>
          </p:nvPr>
        </p:nvGraphicFramePr>
        <p:xfrm>
          <a:off x="977901" y="1769532"/>
          <a:ext cx="2743200" cy="2137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592664483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Nav</a:t>
                      </a:r>
                      <a:r>
                        <a:rPr lang="en-AU" dirty="0"/>
                        <a:t>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927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34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New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7106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&gt;Order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47780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&gt;&gt;Completed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2207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56566" y="1769534"/>
          <a:ext cx="3606801" cy="206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675">
                  <a:extLst>
                    <a:ext uri="{9D8B030D-6E8A-4147-A177-3AD203B41FA5}">
                      <a16:colId xmlns:a16="http://schemas.microsoft.com/office/drawing/2014/main" val="2749190925"/>
                    </a:ext>
                  </a:extLst>
                </a:gridCol>
                <a:gridCol w="878821">
                  <a:extLst>
                    <a:ext uri="{9D8B030D-6E8A-4147-A177-3AD203B41FA5}">
                      <a16:colId xmlns:a16="http://schemas.microsoft.com/office/drawing/2014/main" val="3609082831"/>
                    </a:ext>
                  </a:extLst>
                </a:gridCol>
                <a:gridCol w="909206">
                  <a:extLst>
                    <a:ext uri="{9D8B030D-6E8A-4147-A177-3AD203B41FA5}">
                      <a16:colId xmlns:a16="http://schemas.microsoft.com/office/drawing/2014/main" val="2799761225"/>
                    </a:ext>
                  </a:extLst>
                </a:gridCol>
                <a:gridCol w="830099">
                  <a:extLst>
                    <a:ext uri="{9D8B030D-6E8A-4147-A177-3AD203B41FA5}">
                      <a16:colId xmlns:a16="http://schemas.microsoft.com/office/drawing/2014/main" val="82165005"/>
                    </a:ext>
                  </a:extLst>
                </a:gridCol>
              </a:tblGrid>
              <a:tr h="235998">
                <a:tc gridSpan="4">
                  <a:txBody>
                    <a:bodyPr/>
                    <a:lstStyle/>
                    <a:p>
                      <a:pPr algn="ctr"/>
                      <a:r>
                        <a:rPr lang="en-AU" sz="900" dirty="0"/>
                        <a:t>Order: 123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19695"/>
                  </a:ext>
                </a:extLst>
              </a:tr>
              <a:tr h="235998">
                <a:tc gridSpan="4">
                  <a:txBody>
                    <a:bodyPr/>
                    <a:lstStyle/>
                    <a:p>
                      <a:pPr algn="ctr"/>
                      <a:r>
                        <a:rPr lang="en-AU" sz="900" dirty="0">
                          <a:solidFill>
                            <a:schemeClr val="bg1"/>
                          </a:solidFill>
                        </a:rPr>
                        <a:t>Sender Details</a:t>
                      </a:r>
                    </a:p>
                  </a:txBody>
                  <a:tcPr marL="49250" marR="49250" marT="24625" marB="24625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24687"/>
                  </a:ext>
                </a:extLst>
              </a:tr>
              <a:tr h="235998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First Name: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 err="1"/>
                        <a:t>abc</a:t>
                      </a:r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Last Name: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Def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3900945555"/>
                  </a:ext>
                </a:extLst>
              </a:tr>
              <a:tr h="235998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Business Name:</a:t>
                      </a:r>
                    </a:p>
                  </a:txBody>
                  <a:tcPr marL="49250" marR="49250" marT="24625" marB="24625"/>
                </a:tc>
                <a:tc gridSpan="2"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79793109"/>
                  </a:ext>
                </a:extLst>
              </a:tr>
              <a:tr h="23599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/>
                        <a:t>Contact:</a:t>
                      </a:r>
                    </a:p>
                  </a:txBody>
                  <a:tcPr marL="49250" marR="49250" marT="24625" marB="24625"/>
                </a:tc>
                <a:tc gridSpan="3">
                  <a:txBody>
                    <a:bodyPr/>
                    <a:lstStyle/>
                    <a:p>
                      <a:r>
                        <a:rPr lang="en-AU" sz="900" dirty="0"/>
                        <a:t>0400000001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330731"/>
                  </a:ext>
                </a:extLst>
              </a:tr>
              <a:tr h="409646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Shop/Unit: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Street Number: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123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511764448"/>
                  </a:ext>
                </a:extLst>
              </a:tr>
              <a:tr h="235998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Street Name:</a:t>
                      </a:r>
                    </a:p>
                  </a:txBody>
                  <a:tcPr marL="49250" marR="49250" marT="24625" marB="24625"/>
                </a:tc>
                <a:tc gridSpan="3">
                  <a:txBody>
                    <a:bodyPr/>
                    <a:lstStyle/>
                    <a:p>
                      <a:r>
                        <a:rPr lang="en-AU" sz="900" dirty="0"/>
                        <a:t>Ann Street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15012"/>
                  </a:ext>
                </a:extLst>
              </a:tr>
              <a:tr h="235998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Suburb/City: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Brisbane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Post</a:t>
                      </a:r>
                      <a:r>
                        <a:rPr lang="en-AU" sz="900" baseline="0" dirty="0"/>
                        <a:t> Code:</a:t>
                      </a:r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4000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325235825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55442"/>
              </p:ext>
            </p:extLst>
          </p:nvPr>
        </p:nvGraphicFramePr>
        <p:xfrm>
          <a:off x="3856567" y="3831167"/>
          <a:ext cx="3606801" cy="2497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675">
                  <a:extLst>
                    <a:ext uri="{9D8B030D-6E8A-4147-A177-3AD203B41FA5}">
                      <a16:colId xmlns:a16="http://schemas.microsoft.com/office/drawing/2014/main" val="2749190925"/>
                    </a:ext>
                  </a:extLst>
                </a:gridCol>
                <a:gridCol w="876483">
                  <a:extLst>
                    <a:ext uri="{9D8B030D-6E8A-4147-A177-3AD203B41FA5}">
                      <a16:colId xmlns:a16="http://schemas.microsoft.com/office/drawing/2014/main" val="3609082831"/>
                    </a:ext>
                  </a:extLst>
                </a:gridCol>
                <a:gridCol w="911544">
                  <a:extLst>
                    <a:ext uri="{9D8B030D-6E8A-4147-A177-3AD203B41FA5}">
                      <a16:colId xmlns:a16="http://schemas.microsoft.com/office/drawing/2014/main" val="2799761225"/>
                    </a:ext>
                  </a:extLst>
                </a:gridCol>
                <a:gridCol w="830099">
                  <a:extLst>
                    <a:ext uri="{9D8B030D-6E8A-4147-A177-3AD203B41FA5}">
                      <a16:colId xmlns:a16="http://schemas.microsoft.com/office/drawing/2014/main" val="82165005"/>
                    </a:ext>
                  </a:extLst>
                </a:gridCol>
              </a:tblGrid>
              <a:tr h="201142">
                <a:tc gridSpan="4">
                  <a:txBody>
                    <a:bodyPr/>
                    <a:lstStyle/>
                    <a:p>
                      <a:pPr algn="ctr"/>
                      <a:r>
                        <a:rPr lang="en-AU" sz="900" dirty="0"/>
                        <a:t>Receiver Details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24687"/>
                  </a:ext>
                </a:extLst>
              </a:tr>
              <a:tr h="201142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First Name: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Last Name: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3900945555"/>
                  </a:ext>
                </a:extLst>
              </a:tr>
              <a:tr h="349141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Business Name:</a:t>
                      </a:r>
                    </a:p>
                  </a:txBody>
                  <a:tcPr marL="49250" marR="49250" marT="24625" marB="24625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/>
                        <a:t>CYX Pty</a:t>
                      </a:r>
                      <a:r>
                        <a:rPr lang="en-AU" sz="900" baseline="0" dirty="0"/>
                        <a:t> ltd</a:t>
                      </a:r>
                      <a:endParaRPr lang="en-AU" sz="900" dirty="0"/>
                    </a:p>
                    <a:p>
                      <a:endParaRPr lang="en-AU" sz="900" dirty="0"/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79793109"/>
                  </a:ext>
                </a:extLst>
              </a:tr>
              <a:tr h="20114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/>
                        <a:t>Contact:</a:t>
                      </a:r>
                    </a:p>
                  </a:txBody>
                  <a:tcPr marL="49250" marR="49250" marT="24625" marB="24625"/>
                </a:tc>
                <a:tc gridSpan="3">
                  <a:txBody>
                    <a:bodyPr/>
                    <a:lstStyle/>
                    <a:p>
                      <a:r>
                        <a:rPr lang="en-AU" sz="900" dirty="0"/>
                        <a:t>04000000000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330731"/>
                  </a:ext>
                </a:extLst>
              </a:tr>
              <a:tr h="349141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Shop/Unit: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AU" sz="900" dirty="0"/>
                        <a:t>1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Street Number: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AU" sz="900" dirty="0"/>
                        <a:t>123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511764448"/>
                  </a:ext>
                </a:extLst>
              </a:tr>
              <a:tr h="201142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Street Name:</a:t>
                      </a:r>
                    </a:p>
                  </a:txBody>
                  <a:tcPr marL="49250" marR="49250" marT="24625" marB="24625"/>
                </a:tc>
                <a:tc gridSpan="3">
                  <a:txBody>
                    <a:bodyPr/>
                    <a:lstStyle/>
                    <a:p>
                      <a:pPr lvl="0" algn="l"/>
                      <a:r>
                        <a:rPr lang="en-AU" sz="900" dirty="0"/>
                        <a:t>Queen Street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15012"/>
                  </a:ext>
                </a:extLst>
              </a:tr>
              <a:tr h="497141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Suburb/City: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AU" sz="900" dirty="0"/>
                        <a:t>Brisbane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Post</a:t>
                      </a:r>
                      <a:r>
                        <a:rPr lang="en-AU" sz="900" baseline="0" dirty="0"/>
                        <a:t> Code:</a:t>
                      </a:r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900" dirty="0"/>
                        <a:t>4000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3252358250"/>
                  </a:ext>
                </a:extLst>
              </a:tr>
              <a:tr h="497141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Delivery Status: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900" dirty="0"/>
                        <a:t>Completed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Completion Date: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09/09/2016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901673070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7882467" y="5951533"/>
            <a:ext cx="736600" cy="37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dirty="0"/>
              <a:t>Back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6008840"/>
            <a:ext cx="103641" cy="2621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35566" y="292506"/>
            <a:ext cx="9275888" cy="130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Completed Orders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78889" y="1221338"/>
            <a:ext cx="1231780" cy="378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408139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31" y="182880"/>
            <a:ext cx="6606722" cy="631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56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27778" y="3116566"/>
            <a:ext cx="2213397" cy="125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Driver Profile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836" y="3116567"/>
            <a:ext cx="2213397" cy="125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Owner Profile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935566" y="292506"/>
            <a:ext cx="9275888" cy="130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Internal Portal</a:t>
            </a:r>
          </a:p>
        </p:txBody>
      </p:sp>
    </p:spTree>
    <p:extLst>
      <p:ext uri="{BB962C8B-B14F-4D97-AF65-F5344CB8AC3E}">
        <p14:creationId xmlns:p14="http://schemas.microsoft.com/office/powerpoint/2010/main" val="348595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143" y="207963"/>
            <a:ext cx="6745031" cy="6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5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62578" y="3116566"/>
            <a:ext cx="2213397" cy="125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Pick-Up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4836" y="3116567"/>
            <a:ext cx="2213397" cy="125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Delivery 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5566" y="292506"/>
            <a:ext cx="9275888" cy="130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Driver profile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878889" y="1221338"/>
            <a:ext cx="1231780" cy="378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903668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68" y="77003"/>
            <a:ext cx="6994817" cy="66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88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02701"/>
              </p:ext>
            </p:extLst>
          </p:nvPr>
        </p:nvGraphicFramePr>
        <p:xfrm>
          <a:off x="977901" y="1769532"/>
          <a:ext cx="2743200" cy="17102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592664483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Nav</a:t>
                      </a:r>
                      <a:r>
                        <a:rPr lang="en-AU" dirty="0"/>
                        <a:t>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927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34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&gt;Pick-Up</a:t>
                      </a:r>
                      <a:r>
                        <a:rPr lang="en-AU" baseline="0" dirty="0"/>
                        <a:t> List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7106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Delivery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47780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865033" y="1769533"/>
            <a:ext cx="2878667" cy="98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/>
              <a:t>Order #: 123	     Submission  Date:00/00/0000</a:t>
            </a:r>
          </a:p>
          <a:p>
            <a:endParaRPr lang="en-AU" sz="1000" dirty="0"/>
          </a:p>
          <a:p>
            <a:r>
              <a:rPr lang="en-AU" sz="1000" dirty="0"/>
              <a:t>Pick-up Site: 123 Ann Street , Brisbane 4000</a:t>
            </a:r>
          </a:p>
          <a:p>
            <a:r>
              <a:rPr lang="en-AU" sz="1000" dirty="0"/>
              <a:t>Sender: </a:t>
            </a:r>
            <a:r>
              <a:rPr lang="en-AU" sz="1000" dirty="0" err="1"/>
              <a:t>abc</a:t>
            </a:r>
            <a:r>
              <a:rPr lang="en-AU" sz="1000" dirty="0"/>
              <a:t> </a:t>
            </a:r>
            <a:r>
              <a:rPr lang="en-AU" sz="1000" dirty="0" err="1"/>
              <a:t>def</a:t>
            </a:r>
            <a:endParaRPr lang="en-AU" sz="1000" dirty="0"/>
          </a:p>
          <a:p>
            <a:r>
              <a:rPr lang="en-AU" sz="1000" dirty="0"/>
              <a:t>Contact Number: 0400000001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17267" y="1769533"/>
            <a:ext cx="2878667" cy="98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/>
              <a:t>Order #: 456	     Submission  Date:00/00/0000</a:t>
            </a:r>
          </a:p>
          <a:p>
            <a:endParaRPr lang="en-AU" sz="1000" dirty="0"/>
          </a:p>
          <a:p>
            <a:r>
              <a:rPr lang="en-AU" sz="1000" dirty="0"/>
              <a:t>Pick-up Site: 456 Ann Street, Brisbane 4000</a:t>
            </a:r>
          </a:p>
          <a:p>
            <a:r>
              <a:rPr lang="en-AU" sz="1000" dirty="0"/>
              <a:t>Sender: </a:t>
            </a:r>
            <a:r>
              <a:rPr lang="en-AU" sz="1000" dirty="0" err="1"/>
              <a:t>abc</a:t>
            </a:r>
            <a:r>
              <a:rPr lang="en-AU" sz="1000" dirty="0"/>
              <a:t> </a:t>
            </a:r>
            <a:r>
              <a:rPr lang="en-AU" sz="1000" dirty="0" err="1"/>
              <a:t>def</a:t>
            </a:r>
            <a:endParaRPr lang="en-AU" sz="1000" dirty="0"/>
          </a:p>
          <a:p>
            <a:r>
              <a:rPr lang="en-AU" sz="1000" dirty="0"/>
              <a:t>Contact Number: 0400000001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65032" y="3103033"/>
            <a:ext cx="2878667" cy="98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/>
              <a:t>Order #: 789	     Submission  Date:00/00/0000</a:t>
            </a:r>
          </a:p>
          <a:p>
            <a:endParaRPr lang="en-AU" sz="1000" dirty="0"/>
          </a:p>
          <a:p>
            <a:r>
              <a:rPr lang="en-AU" sz="1000" dirty="0"/>
              <a:t>Pick-up Site: 789 Ann Street, Brisbane 4000</a:t>
            </a:r>
          </a:p>
          <a:p>
            <a:r>
              <a:rPr lang="en-AU" sz="1000" dirty="0"/>
              <a:t>Sender: </a:t>
            </a:r>
            <a:r>
              <a:rPr lang="en-AU" sz="1000" dirty="0" err="1"/>
              <a:t>abc</a:t>
            </a:r>
            <a:r>
              <a:rPr lang="en-AU" sz="1000" dirty="0"/>
              <a:t> </a:t>
            </a:r>
            <a:r>
              <a:rPr lang="en-AU" sz="1000" dirty="0" err="1"/>
              <a:t>def</a:t>
            </a:r>
            <a:endParaRPr lang="en-AU" sz="1000" dirty="0"/>
          </a:p>
          <a:p>
            <a:r>
              <a:rPr lang="en-AU" sz="1000" dirty="0"/>
              <a:t>Contact Number: 0400000001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90333" y="4986867"/>
            <a:ext cx="6451600" cy="138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(Click to view Order)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896504" y="2473018"/>
            <a:ext cx="723900" cy="160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700" dirty="0"/>
              <a:t>Completed</a:t>
            </a: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6446837" y="2528051"/>
            <a:ext cx="103188" cy="508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/>
          <p:cNvSpPr/>
          <p:nvPr/>
        </p:nvSpPr>
        <p:spPr>
          <a:xfrm>
            <a:off x="5896504" y="3790950"/>
            <a:ext cx="723900" cy="160867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7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6446837" y="3845983"/>
            <a:ext cx="103188" cy="508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ounded Rectangle 15"/>
          <p:cNvSpPr/>
          <p:nvPr/>
        </p:nvSpPr>
        <p:spPr>
          <a:xfrm>
            <a:off x="8954664" y="2467871"/>
            <a:ext cx="723900" cy="160867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700" dirty="0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9504997" y="2522904"/>
            <a:ext cx="103188" cy="508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935566" y="292506"/>
            <a:ext cx="9275888" cy="130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Pick-Up List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878889" y="1221338"/>
            <a:ext cx="1231780" cy="378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3943327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10" y="182787"/>
            <a:ext cx="6829870" cy="65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34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37328"/>
              </p:ext>
            </p:extLst>
          </p:nvPr>
        </p:nvGraphicFramePr>
        <p:xfrm>
          <a:off x="977901" y="1769532"/>
          <a:ext cx="2743200" cy="17102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592664483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Nav</a:t>
                      </a:r>
                      <a:r>
                        <a:rPr lang="en-AU" dirty="0"/>
                        <a:t>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927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34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&gt;Pick-Up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7106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Delivery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4778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62365"/>
              </p:ext>
            </p:extLst>
          </p:nvPr>
        </p:nvGraphicFramePr>
        <p:xfrm>
          <a:off x="3721101" y="1769532"/>
          <a:ext cx="3742266" cy="2843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808">
                  <a:extLst>
                    <a:ext uri="{9D8B030D-6E8A-4147-A177-3AD203B41FA5}">
                      <a16:colId xmlns:a16="http://schemas.microsoft.com/office/drawing/2014/main" val="2749190925"/>
                    </a:ext>
                  </a:extLst>
                </a:gridCol>
                <a:gridCol w="911828">
                  <a:extLst>
                    <a:ext uri="{9D8B030D-6E8A-4147-A177-3AD203B41FA5}">
                      <a16:colId xmlns:a16="http://schemas.microsoft.com/office/drawing/2014/main" val="3609082831"/>
                    </a:ext>
                  </a:extLst>
                </a:gridCol>
                <a:gridCol w="943354">
                  <a:extLst>
                    <a:ext uri="{9D8B030D-6E8A-4147-A177-3AD203B41FA5}">
                      <a16:colId xmlns:a16="http://schemas.microsoft.com/office/drawing/2014/main" val="2799761225"/>
                    </a:ext>
                  </a:extLst>
                </a:gridCol>
                <a:gridCol w="861276">
                  <a:extLst>
                    <a:ext uri="{9D8B030D-6E8A-4147-A177-3AD203B41FA5}">
                      <a16:colId xmlns:a16="http://schemas.microsoft.com/office/drawing/2014/main" val="82165005"/>
                    </a:ext>
                  </a:extLst>
                </a:gridCol>
              </a:tblGrid>
              <a:tr h="264825">
                <a:tc gridSpan="4">
                  <a:txBody>
                    <a:bodyPr/>
                    <a:lstStyle/>
                    <a:p>
                      <a:pPr algn="ctr"/>
                      <a:r>
                        <a:rPr lang="en-AU" sz="900" dirty="0"/>
                        <a:t>Order: 123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19695"/>
                  </a:ext>
                </a:extLst>
              </a:tr>
              <a:tr h="264825">
                <a:tc gridSpan="4">
                  <a:txBody>
                    <a:bodyPr/>
                    <a:lstStyle/>
                    <a:p>
                      <a:pPr algn="ctr"/>
                      <a:r>
                        <a:rPr lang="en-AU" sz="900" dirty="0">
                          <a:solidFill>
                            <a:schemeClr val="bg1"/>
                          </a:solidFill>
                        </a:rPr>
                        <a:t>Pick-Up</a:t>
                      </a:r>
                      <a:r>
                        <a:rPr lang="en-AU" sz="900" baseline="0" dirty="0">
                          <a:solidFill>
                            <a:schemeClr val="bg1"/>
                          </a:solidFill>
                        </a:rPr>
                        <a:t> Details</a:t>
                      </a:r>
                      <a:endParaRPr lang="en-AU" sz="900" dirty="0">
                        <a:solidFill>
                          <a:schemeClr val="bg1"/>
                        </a:solidFill>
                      </a:endParaRPr>
                    </a:p>
                  </a:txBody>
                  <a:tcPr marL="49250" marR="49250" marT="24625" marB="24625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24687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First Name: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 err="1"/>
                        <a:t>abc</a:t>
                      </a:r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Last Name: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Def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3900945555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Business Name:</a:t>
                      </a:r>
                    </a:p>
                  </a:txBody>
                  <a:tcPr marL="49250" marR="49250" marT="24625" marB="24625"/>
                </a:tc>
                <a:tc gridSpan="2"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79793109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/>
                        <a:t>Contact:</a:t>
                      </a:r>
                    </a:p>
                  </a:txBody>
                  <a:tcPr marL="49250" marR="49250" marT="24625" marB="24625"/>
                </a:tc>
                <a:tc gridSpan="3">
                  <a:txBody>
                    <a:bodyPr/>
                    <a:lstStyle/>
                    <a:p>
                      <a:r>
                        <a:rPr lang="en-AU" sz="900" dirty="0"/>
                        <a:t>0400000001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330731"/>
                  </a:ext>
                </a:extLst>
              </a:tr>
              <a:tr h="459684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Shop/Unit: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Street Number: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123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511764448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Street Name:</a:t>
                      </a:r>
                    </a:p>
                  </a:txBody>
                  <a:tcPr marL="49250" marR="49250" marT="24625" marB="24625"/>
                </a:tc>
                <a:tc gridSpan="3">
                  <a:txBody>
                    <a:bodyPr/>
                    <a:lstStyle/>
                    <a:p>
                      <a:r>
                        <a:rPr lang="en-AU" sz="900" dirty="0"/>
                        <a:t>Ann Street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15012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Suburb/City: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Brisbane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Post</a:t>
                      </a:r>
                      <a:r>
                        <a:rPr lang="en-AU" sz="900" baseline="0" dirty="0"/>
                        <a:t> Code:</a:t>
                      </a:r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4000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3252358250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Weight: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Price Quote: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929027139"/>
                  </a:ext>
                </a:extLst>
              </a:tr>
              <a:tr h="264825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Pick-Up Status: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tc gridSpan="2">
                  <a:txBody>
                    <a:bodyPr/>
                    <a:lstStyle/>
                    <a:p>
                      <a:pPr algn="r"/>
                      <a:endParaRPr lang="en-AU" sz="900" dirty="0"/>
                    </a:p>
                  </a:txBody>
                  <a:tcPr marL="49250" marR="49250" marT="24625" marB="2462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4011987275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6726767" y="4812766"/>
            <a:ext cx="736600" cy="37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dirty="0"/>
              <a:t>Back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0" y="4870073"/>
            <a:ext cx="103641" cy="26215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791287" y="4406054"/>
            <a:ext cx="723900" cy="160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700" dirty="0"/>
              <a:t>Completed</a:t>
            </a:r>
          </a:p>
        </p:txBody>
      </p:sp>
      <p:sp>
        <p:nvSpPr>
          <p:cNvPr id="6" name="Isosceles Triangle 5"/>
          <p:cNvSpPr/>
          <p:nvPr/>
        </p:nvSpPr>
        <p:spPr>
          <a:xfrm rot="10800000">
            <a:off x="5341620" y="4461087"/>
            <a:ext cx="103188" cy="508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935566" y="292506"/>
            <a:ext cx="9275888" cy="130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Pick-Up List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78889" y="1221338"/>
            <a:ext cx="1231780" cy="378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281897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 l="29494" t="13492" r="20697" b="20373"/>
          <a:stretch/>
        </p:blipFill>
        <p:spPr>
          <a:xfrm>
            <a:off x="2508250" y="869950"/>
            <a:ext cx="6800850" cy="4959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93633" y="2984500"/>
            <a:ext cx="4135967" cy="5291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100" dirty="0">
                <a:solidFill>
                  <a:schemeClr val="tx1"/>
                </a:solidFill>
              </a:rPr>
              <a:t>Insert Email: </a:t>
            </a:r>
          </a:p>
        </p:txBody>
      </p:sp>
      <p:sp>
        <p:nvSpPr>
          <p:cNvPr id="6" name="Rectangle 5"/>
          <p:cNvSpPr/>
          <p:nvPr/>
        </p:nvSpPr>
        <p:spPr>
          <a:xfrm>
            <a:off x="4923367" y="3073400"/>
            <a:ext cx="2523066" cy="34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56581" y="3148802"/>
            <a:ext cx="0" cy="207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539567" y="3073400"/>
            <a:ext cx="622300" cy="3471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884937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52" y="0"/>
            <a:ext cx="7042827" cy="671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44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61674"/>
              </p:ext>
            </p:extLst>
          </p:nvPr>
        </p:nvGraphicFramePr>
        <p:xfrm>
          <a:off x="977901" y="1769532"/>
          <a:ext cx="2743200" cy="17102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592664483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Nav</a:t>
                      </a:r>
                      <a:r>
                        <a:rPr lang="en-AU" dirty="0"/>
                        <a:t>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927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34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Pick-Up</a:t>
                      </a:r>
                      <a:r>
                        <a:rPr lang="en-AU" baseline="0" dirty="0"/>
                        <a:t> List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7106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&gt;Delivery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47780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3865033" y="1769533"/>
            <a:ext cx="2878667" cy="98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/>
              <a:t>Order #: 123	     Submission  Date:00/00/0000</a:t>
            </a:r>
          </a:p>
          <a:p>
            <a:endParaRPr lang="en-AU" sz="1000" dirty="0"/>
          </a:p>
          <a:p>
            <a:r>
              <a:rPr lang="en-AU" sz="1000" dirty="0"/>
              <a:t>Destination: 123 Queen Street , Brisbane 4000</a:t>
            </a:r>
          </a:p>
          <a:p>
            <a:r>
              <a:rPr lang="en-AU" sz="1000" dirty="0"/>
              <a:t>Receiver: XYZ Pty Ltd</a:t>
            </a:r>
          </a:p>
          <a:p>
            <a:r>
              <a:rPr lang="en-AU" sz="1000" dirty="0"/>
              <a:t>Contact Number: 0400000000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17267" y="1769533"/>
            <a:ext cx="2878667" cy="98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/>
              <a:t>Order #: 456	     Submission  Date:00/00/0000</a:t>
            </a:r>
          </a:p>
          <a:p>
            <a:endParaRPr lang="en-AU" sz="1000" dirty="0"/>
          </a:p>
          <a:p>
            <a:r>
              <a:rPr lang="en-AU" sz="1000" dirty="0"/>
              <a:t>Destination: 456 Queen Street, Brisbane 4000</a:t>
            </a:r>
          </a:p>
          <a:p>
            <a:r>
              <a:rPr lang="en-AU" sz="1000" dirty="0"/>
              <a:t>Receiver: XYZ Pty Ltd</a:t>
            </a:r>
          </a:p>
          <a:p>
            <a:r>
              <a:rPr lang="en-AU" sz="1000" dirty="0"/>
              <a:t>Contact Number: 0400000000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65032" y="3103033"/>
            <a:ext cx="2878667" cy="986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000" dirty="0"/>
              <a:t>Order #: 789	     Submission  Date:00/00/0000</a:t>
            </a:r>
          </a:p>
          <a:p>
            <a:endParaRPr lang="en-AU" sz="1000" dirty="0"/>
          </a:p>
          <a:p>
            <a:r>
              <a:rPr lang="en-AU" sz="1000" dirty="0"/>
              <a:t>Destination: 789 Queen Street, Brisbane 4000</a:t>
            </a:r>
          </a:p>
          <a:p>
            <a:r>
              <a:rPr lang="en-AU" sz="1000" dirty="0"/>
              <a:t>Receiver: XYZ Pty Ltd</a:t>
            </a:r>
          </a:p>
          <a:p>
            <a:r>
              <a:rPr lang="en-AU" sz="1000" dirty="0"/>
              <a:t>Contact Number: 0400000000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90333" y="4986867"/>
            <a:ext cx="6451600" cy="138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(Click to view Order)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896504" y="2473018"/>
            <a:ext cx="723900" cy="160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700" dirty="0"/>
              <a:t>Completed</a:t>
            </a: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6446837" y="2528051"/>
            <a:ext cx="103188" cy="508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/>
          <p:cNvSpPr/>
          <p:nvPr/>
        </p:nvSpPr>
        <p:spPr>
          <a:xfrm>
            <a:off x="5896504" y="3790950"/>
            <a:ext cx="723900" cy="160867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700" dirty="0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6446837" y="3845983"/>
            <a:ext cx="103188" cy="508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ounded Rectangle 15"/>
          <p:cNvSpPr/>
          <p:nvPr/>
        </p:nvSpPr>
        <p:spPr>
          <a:xfrm>
            <a:off x="8954664" y="2467871"/>
            <a:ext cx="723900" cy="160867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700" dirty="0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9504997" y="2522904"/>
            <a:ext cx="103188" cy="508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935566" y="292506"/>
            <a:ext cx="9275888" cy="130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Delivery List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878889" y="1221338"/>
            <a:ext cx="1231780" cy="378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3280541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237" y="204450"/>
            <a:ext cx="6951663" cy="665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59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16259"/>
              </p:ext>
            </p:extLst>
          </p:nvPr>
        </p:nvGraphicFramePr>
        <p:xfrm>
          <a:off x="977901" y="1769532"/>
          <a:ext cx="2743200" cy="17102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592664483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Nav</a:t>
                      </a:r>
                      <a:r>
                        <a:rPr lang="en-AU" dirty="0"/>
                        <a:t>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927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34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Pick-Up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7106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&gt;Delivery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4778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56566" y="1769534"/>
          <a:ext cx="3606801" cy="206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675">
                  <a:extLst>
                    <a:ext uri="{9D8B030D-6E8A-4147-A177-3AD203B41FA5}">
                      <a16:colId xmlns:a16="http://schemas.microsoft.com/office/drawing/2014/main" val="2749190925"/>
                    </a:ext>
                  </a:extLst>
                </a:gridCol>
                <a:gridCol w="878821">
                  <a:extLst>
                    <a:ext uri="{9D8B030D-6E8A-4147-A177-3AD203B41FA5}">
                      <a16:colId xmlns:a16="http://schemas.microsoft.com/office/drawing/2014/main" val="3609082831"/>
                    </a:ext>
                  </a:extLst>
                </a:gridCol>
                <a:gridCol w="909206">
                  <a:extLst>
                    <a:ext uri="{9D8B030D-6E8A-4147-A177-3AD203B41FA5}">
                      <a16:colId xmlns:a16="http://schemas.microsoft.com/office/drawing/2014/main" val="2799761225"/>
                    </a:ext>
                  </a:extLst>
                </a:gridCol>
                <a:gridCol w="830099">
                  <a:extLst>
                    <a:ext uri="{9D8B030D-6E8A-4147-A177-3AD203B41FA5}">
                      <a16:colId xmlns:a16="http://schemas.microsoft.com/office/drawing/2014/main" val="82165005"/>
                    </a:ext>
                  </a:extLst>
                </a:gridCol>
              </a:tblGrid>
              <a:tr h="235998">
                <a:tc gridSpan="4">
                  <a:txBody>
                    <a:bodyPr/>
                    <a:lstStyle/>
                    <a:p>
                      <a:pPr algn="ctr"/>
                      <a:r>
                        <a:rPr lang="en-AU" sz="900" dirty="0"/>
                        <a:t>Order: 123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19695"/>
                  </a:ext>
                </a:extLst>
              </a:tr>
              <a:tr h="235998">
                <a:tc gridSpan="4">
                  <a:txBody>
                    <a:bodyPr/>
                    <a:lstStyle/>
                    <a:p>
                      <a:pPr algn="ctr"/>
                      <a:r>
                        <a:rPr lang="en-AU" sz="900" dirty="0">
                          <a:solidFill>
                            <a:schemeClr val="bg1"/>
                          </a:solidFill>
                        </a:rPr>
                        <a:t>Sender Details</a:t>
                      </a:r>
                    </a:p>
                  </a:txBody>
                  <a:tcPr marL="49250" marR="49250" marT="24625" marB="24625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24687"/>
                  </a:ext>
                </a:extLst>
              </a:tr>
              <a:tr h="235998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First Name: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 err="1"/>
                        <a:t>abc</a:t>
                      </a:r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Last Name: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Def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3900945555"/>
                  </a:ext>
                </a:extLst>
              </a:tr>
              <a:tr h="235998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Business Name:</a:t>
                      </a:r>
                    </a:p>
                  </a:txBody>
                  <a:tcPr marL="49250" marR="49250" marT="24625" marB="24625"/>
                </a:tc>
                <a:tc gridSpan="2"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79793109"/>
                  </a:ext>
                </a:extLst>
              </a:tr>
              <a:tr h="23599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/>
                        <a:t>Contact:</a:t>
                      </a:r>
                    </a:p>
                  </a:txBody>
                  <a:tcPr marL="49250" marR="49250" marT="24625" marB="24625"/>
                </a:tc>
                <a:tc gridSpan="3">
                  <a:txBody>
                    <a:bodyPr/>
                    <a:lstStyle/>
                    <a:p>
                      <a:r>
                        <a:rPr lang="en-AU" sz="900" dirty="0"/>
                        <a:t>0400000001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330731"/>
                  </a:ext>
                </a:extLst>
              </a:tr>
              <a:tr h="409646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Shop/Unit: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Street Number: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123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511764448"/>
                  </a:ext>
                </a:extLst>
              </a:tr>
              <a:tr h="235998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Street Name:</a:t>
                      </a:r>
                    </a:p>
                  </a:txBody>
                  <a:tcPr marL="49250" marR="49250" marT="24625" marB="24625"/>
                </a:tc>
                <a:tc gridSpan="3">
                  <a:txBody>
                    <a:bodyPr/>
                    <a:lstStyle/>
                    <a:p>
                      <a:r>
                        <a:rPr lang="en-AU" sz="900" dirty="0"/>
                        <a:t>Ann Street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15012"/>
                  </a:ext>
                </a:extLst>
              </a:tr>
              <a:tr h="235998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Suburb/City: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Brisbane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Post</a:t>
                      </a:r>
                      <a:r>
                        <a:rPr lang="en-AU" sz="900" baseline="0" dirty="0"/>
                        <a:t> Code:</a:t>
                      </a:r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4000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325235825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5145"/>
              </p:ext>
            </p:extLst>
          </p:nvPr>
        </p:nvGraphicFramePr>
        <p:xfrm>
          <a:off x="3856567" y="3833399"/>
          <a:ext cx="3606801" cy="232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675">
                  <a:extLst>
                    <a:ext uri="{9D8B030D-6E8A-4147-A177-3AD203B41FA5}">
                      <a16:colId xmlns:a16="http://schemas.microsoft.com/office/drawing/2014/main" val="2749190925"/>
                    </a:ext>
                  </a:extLst>
                </a:gridCol>
                <a:gridCol w="876483">
                  <a:extLst>
                    <a:ext uri="{9D8B030D-6E8A-4147-A177-3AD203B41FA5}">
                      <a16:colId xmlns:a16="http://schemas.microsoft.com/office/drawing/2014/main" val="3609082831"/>
                    </a:ext>
                  </a:extLst>
                </a:gridCol>
                <a:gridCol w="911544">
                  <a:extLst>
                    <a:ext uri="{9D8B030D-6E8A-4147-A177-3AD203B41FA5}">
                      <a16:colId xmlns:a16="http://schemas.microsoft.com/office/drawing/2014/main" val="2799761225"/>
                    </a:ext>
                  </a:extLst>
                </a:gridCol>
                <a:gridCol w="830099">
                  <a:extLst>
                    <a:ext uri="{9D8B030D-6E8A-4147-A177-3AD203B41FA5}">
                      <a16:colId xmlns:a16="http://schemas.microsoft.com/office/drawing/2014/main" val="82165005"/>
                    </a:ext>
                  </a:extLst>
                </a:gridCol>
              </a:tblGrid>
              <a:tr h="201142">
                <a:tc gridSpan="4">
                  <a:txBody>
                    <a:bodyPr/>
                    <a:lstStyle/>
                    <a:p>
                      <a:pPr algn="ctr"/>
                      <a:r>
                        <a:rPr lang="en-AU" sz="900" dirty="0"/>
                        <a:t>Receiver Details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24687"/>
                  </a:ext>
                </a:extLst>
              </a:tr>
              <a:tr h="201142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First Name: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Last Name: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3900945555"/>
                  </a:ext>
                </a:extLst>
              </a:tr>
              <a:tr h="349141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Business Name:</a:t>
                      </a:r>
                    </a:p>
                  </a:txBody>
                  <a:tcPr marL="49250" marR="49250" marT="24625" marB="24625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/>
                        <a:t>CYX Pty</a:t>
                      </a:r>
                      <a:r>
                        <a:rPr lang="en-AU" sz="900" baseline="0" dirty="0"/>
                        <a:t> ltd</a:t>
                      </a:r>
                      <a:endParaRPr lang="en-AU" sz="900" dirty="0"/>
                    </a:p>
                    <a:p>
                      <a:endParaRPr lang="en-AU" sz="900" dirty="0"/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79793109"/>
                  </a:ext>
                </a:extLst>
              </a:tr>
              <a:tr h="20114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/>
                        <a:t>Contact:</a:t>
                      </a:r>
                    </a:p>
                  </a:txBody>
                  <a:tcPr marL="49250" marR="49250" marT="24625" marB="24625"/>
                </a:tc>
                <a:tc gridSpan="3">
                  <a:txBody>
                    <a:bodyPr/>
                    <a:lstStyle/>
                    <a:p>
                      <a:r>
                        <a:rPr lang="en-AU" sz="900" dirty="0"/>
                        <a:t>04000000000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330731"/>
                  </a:ext>
                </a:extLst>
              </a:tr>
              <a:tr h="349141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Shop/Unit: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AU" sz="900" dirty="0"/>
                        <a:t>1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Street Number: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AU" sz="900" dirty="0"/>
                        <a:t>123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511764448"/>
                  </a:ext>
                </a:extLst>
              </a:tr>
              <a:tr h="201142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Street Name:</a:t>
                      </a:r>
                    </a:p>
                  </a:txBody>
                  <a:tcPr marL="49250" marR="49250" marT="24625" marB="24625"/>
                </a:tc>
                <a:tc gridSpan="3">
                  <a:txBody>
                    <a:bodyPr/>
                    <a:lstStyle/>
                    <a:p>
                      <a:pPr lvl="0" algn="l"/>
                      <a:r>
                        <a:rPr lang="en-AU" sz="900" dirty="0"/>
                        <a:t>Queen Street</a:t>
                      </a:r>
                    </a:p>
                  </a:txBody>
                  <a:tcPr marL="49250" marR="49250" marT="24625" marB="24625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15012"/>
                  </a:ext>
                </a:extLst>
              </a:tr>
              <a:tr h="497141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Suburb/City: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AU" sz="900" dirty="0"/>
                        <a:t>Brisbane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Post</a:t>
                      </a:r>
                      <a:r>
                        <a:rPr lang="en-AU" sz="900" baseline="0" dirty="0"/>
                        <a:t> Code:</a:t>
                      </a:r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900" dirty="0"/>
                        <a:t>4000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3252358250"/>
                  </a:ext>
                </a:extLst>
              </a:tr>
              <a:tr h="280082"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Delivery Status: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l"/>
                      <a:endParaRPr lang="en-AU" sz="900" dirty="0"/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900" dirty="0"/>
                        <a:t>Estimated Delivery:</a:t>
                      </a:r>
                    </a:p>
                  </a:txBody>
                  <a:tcPr marL="49250" marR="49250" marT="24625" marB="24625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09/09/2016</a:t>
                      </a:r>
                    </a:p>
                  </a:txBody>
                  <a:tcPr marL="49250" marR="49250" marT="24625" marB="24625"/>
                </a:tc>
                <a:extLst>
                  <a:ext uri="{0D108BD9-81ED-4DB2-BD59-A6C34878D82A}">
                    <a16:rowId xmlns:a16="http://schemas.microsoft.com/office/drawing/2014/main" val="1901673070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4910984" y="5886778"/>
            <a:ext cx="723900" cy="160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700" dirty="0"/>
              <a:t>Completed</a:t>
            </a: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5461317" y="5941811"/>
            <a:ext cx="103188" cy="508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7463367" y="5780194"/>
            <a:ext cx="736600" cy="376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dirty="0"/>
              <a:t>Back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5837501"/>
            <a:ext cx="103641" cy="26215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35566" y="292506"/>
            <a:ext cx="9275888" cy="130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Delivery List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878889" y="1221338"/>
            <a:ext cx="1231780" cy="378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67160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06" y="0"/>
            <a:ext cx="6991027" cy="66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59702" y="3390886"/>
            <a:ext cx="2213397" cy="125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New Order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998057" y="3390887"/>
            <a:ext cx="2213397" cy="125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Order History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5566" y="292506"/>
            <a:ext cx="9275888" cy="130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Customer Portal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878889" y="1221338"/>
            <a:ext cx="1231780" cy="378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26891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058" y="194812"/>
            <a:ext cx="6786198" cy="647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4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5566" y="292506"/>
            <a:ext cx="9275888" cy="1307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New Order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78889" y="1221338"/>
            <a:ext cx="1231780" cy="378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Sign Out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13716"/>
              </p:ext>
            </p:extLst>
          </p:nvPr>
        </p:nvGraphicFramePr>
        <p:xfrm>
          <a:off x="3678766" y="1769532"/>
          <a:ext cx="6532688" cy="3008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1">
                  <a:extLst>
                    <a:ext uri="{9D8B030D-6E8A-4147-A177-3AD203B41FA5}">
                      <a16:colId xmlns:a16="http://schemas.microsoft.com/office/drawing/2014/main" val="2749190925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609082831"/>
                    </a:ext>
                  </a:extLst>
                </a:gridCol>
                <a:gridCol w="879687">
                  <a:extLst>
                    <a:ext uri="{9D8B030D-6E8A-4147-A177-3AD203B41FA5}">
                      <a16:colId xmlns:a16="http://schemas.microsoft.com/office/drawing/2014/main" val="1298054586"/>
                    </a:ext>
                  </a:extLst>
                </a:gridCol>
                <a:gridCol w="775547">
                  <a:extLst>
                    <a:ext uri="{9D8B030D-6E8A-4147-A177-3AD203B41FA5}">
                      <a16:colId xmlns:a16="http://schemas.microsoft.com/office/drawing/2014/main" val="1440292317"/>
                    </a:ext>
                  </a:extLst>
                </a:gridCol>
                <a:gridCol w="1185987">
                  <a:extLst>
                    <a:ext uri="{9D8B030D-6E8A-4147-A177-3AD203B41FA5}">
                      <a16:colId xmlns:a16="http://schemas.microsoft.com/office/drawing/2014/main" val="1501686654"/>
                    </a:ext>
                  </a:extLst>
                </a:gridCol>
              </a:tblGrid>
              <a:tr h="429986">
                <a:tc gridSpan="5">
                  <a:txBody>
                    <a:bodyPr/>
                    <a:lstStyle/>
                    <a:p>
                      <a:pPr algn="ctr"/>
                      <a:r>
                        <a:rPr lang="en-AU" dirty="0"/>
                        <a:t>Sender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24687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First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AU" dirty="0"/>
                        <a:t>Last Name: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45555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Business Name: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3109"/>
                  </a:ext>
                </a:extLst>
              </a:tr>
              <a:tr h="4287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Contact: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Email: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330731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Shop/Unit: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AU" dirty="0"/>
                        <a:t>Street Number: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64448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Street Name: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15012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Suburb/City: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AU" dirty="0"/>
                        <a:t>Post</a:t>
                      </a:r>
                      <a:r>
                        <a:rPr lang="en-AU" baseline="0" dirty="0"/>
                        <a:t> Code: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5825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49661"/>
              </p:ext>
            </p:extLst>
          </p:nvPr>
        </p:nvGraphicFramePr>
        <p:xfrm>
          <a:off x="935566" y="1765297"/>
          <a:ext cx="2743200" cy="17102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592664483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Nav</a:t>
                      </a:r>
                      <a:r>
                        <a:rPr lang="en-AU" dirty="0"/>
                        <a:t>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927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34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&gt;New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7106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Order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4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49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50535"/>
              </p:ext>
            </p:extLst>
          </p:nvPr>
        </p:nvGraphicFramePr>
        <p:xfrm>
          <a:off x="3678766" y="1769532"/>
          <a:ext cx="6532688" cy="3008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1">
                  <a:extLst>
                    <a:ext uri="{9D8B030D-6E8A-4147-A177-3AD203B41FA5}">
                      <a16:colId xmlns:a16="http://schemas.microsoft.com/office/drawing/2014/main" val="2749190925"/>
                    </a:ext>
                  </a:extLst>
                </a:gridCol>
                <a:gridCol w="1900766">
                  <a:extLst>
                    <a:ext uri="{9D8B030D-6E8A-4147-A177-3AD203B41FA5}">
                      <a16:colId xmlns:a16="http://schemas.microsoft.com/office/drawing/2014/main" val="3609082831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1298054586"/>
                    </a:ext>
                  </a:extLst>
                </a:gridCol>
                <a:gridCol w="783039">
                  <a:extLst>
                    <a:ext uri="{9D8B030D-6E8A-4147-A177-3AD203B41FA5}">
                      <a16:colId xmlns:a16="http://schemas.microsoft.com/office/drawing/2014/main" val="3154482908"/>
                    </a:ext>
                  </a:extLst>
                </a:gridCol>
                <a:gridCol w="1173415">
                  <a:extLst>
                    <a:ext uri="{9D8B030D-6E8A-4147-A177-3AD203B41FA5}">
                      <a16:colId xmlns:a16="http://schemas.microsoft.com/office/drawing/2014/main" val="368916882"/>
                    </a:ext>
                  </a:extLst>
                </a:gridCol>
              </a:tblGrid>
              <a:tr h="429986">
                <a:tc gridSpan="5">
                  <a:txBody>
                    <a:bodyPr/>
                    <a:lstStyle/>
                    <a:p>
                      <a:pPr algn="ctr"/>
                      <a:r>
                        <a:rPr lang="en-AU" dirty="0"/>
                        <a:t>Receiver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24687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First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AU" dirty="0"/>
                        <a:t>Last Name: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45555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Business Name: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3109"/>
                  </a:ext>
                </a:extLst>
              </a:tr>
              <a:tr h="4287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Contact: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Email: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330731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Shop/Unit: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AU" dirty="0"/>
                        <a:t>Street Number: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64448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Street Name: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15012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Suburb/City: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AU" dirty="0"/>
                        <a:t>Post</a:t>
                      </a:r>
                      <a:r>
                        <a:rPr lang="en-AU" baseline="0" dirty="0"/>
                        <a:t> Code: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5825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78766" y="440266"/>
            <a:ext cx="5812367" cy="72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(same webpage as previous slide)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04300" y="5143500"/>
            <a:ext cx="13081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54540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85" y="0"/>
            <a:ext cx="7042150" cy="671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8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87200"/>
              </p:ext>
            </p:extLst>
          </p:nvPr>
        </p:nvGraphicFramePr>
        <p:xfrm>
          <a:off x="3695700" y="391352"/>
          <a:ext cx="6532688" cy="3008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1">
                  <a:extLst>
                    <a:ext uri="{9D8B030D-6E8A-4147-A177-3AD203B41FA5}">
                      <a16:colId xmlns:a16="http://schemas.microsoft.com/office/drawing/2014/main" val="2749190925"/>
                    </a:ext>
                  </a:extLst>
                </a:gridCol>
                <a:gridCol w="1591732">
                  <a:extLst>
                    <a:ext uri="{9D8B030D-6E8A-4147-A177-3AD203B41FA5}">
                      <a16:colId xmlns:a16="http://schemas.microsoft.com/office/drawing/2014/main" val="3609082831"/>
                    </a:ext>
                  </a:extLst>
                </a:gridCol>
                <a:gridCol w="800947">
                  <a:extLst>
                    <a:ext uri="{9D8B030D-6E8A-4147-A177-3AD203B41FA5}">
                      <a16:colId xmlns:a16="http://schemas.microsoft.com/office/drawing/2014/main" val="2799761225"/>
                    </a:ext>
                  </a:extLst>
                </a:gridCol>
                <a:gridCol w="845821">
                  <a:extLst>
                    <a:ext uri="{9D8B030D-6E8A-4147-A177-3AD203B41FA5}">
                      <a16:colId xmlns:a16="http://schemas.microsoft.com/office/drawing/2014/main" val="3639230360"/>
                    </a:ext>
                  </a:extLst>
                </a:gridCol>
                <a:gridCol w="1503487">
                  <a:extLst>
                    <a:ext uri="{9D8B030D-6E8A-4147-A177-3AD203B41FA5}">
                      <a16:colId xmlns:a16="http://schemas.microsoft.com/office/drawing/2014/main" val="82165005"/>
                    </a:ext>
                  </a:extLst>
                </a:gridCol>
              </a:tblGrid>
              <a:tr h="429986">
                <a:tc gridSpan="5">
                  <a:txBody>
                    <a:bodyPr/>
                    <a:lstStyle/>
                    <a:p>
                      <a:pPr algn="ctr"/>
                      <a:r>
                        <a:rPr lang="en-AU" dirty="0"/>
                        <a:t>Sender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24687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First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AU" dirty="0"/>
                        <a:t>Last Name: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45555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Business Name: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3109"/>
                  </a:ext>
                </a:extLst>
              </a:tr>
              <a:tr h="4287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Contact: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Email: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330731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Shop/Unit: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AU" dirty="0"/>
                        <a:t>Street Number: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64448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Street Name: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15012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Suburb/City: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AU" dirty="0"/>
                        <a:t>Post</a:t>
                      </a:r>
                      <a:r>
                        <a:rPr lang="en-AU" baseline="0" dirty="0"/>
                        <a:t> Code: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5825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42715"/>
              </p:ext>
            </p:extLst>
          </p:nvPr>
        </p:nvGraphicFramePr>
        <p:xfrm>
          <a:off x="3695700" y="3400045"/>
          <a:ext cx="6532688" cy="3008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1">
                  <a:extLst>
                    <a:ext uri="{9D8B030D-6E8A-4147-A177-3AD203B41FA5}">
                      <a16:colId xmlns:a16="http://schemas.microsoft.com/office/drawing/2014/main" val="2749190925"/>
                    </a:ext>
                  </a:extLst>
                </a:gridCol>
                <a:gridCol w="1587499">
                  <a:extLst>
                    <a:ext uri="{9D8B030D-6E8A-4147-A177-3AD203B41FA5}">
                      <a16:colId xmlns:a16="http://schemas.microsoft.com/office/drawing/2014/main" val="360908283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99761225"/>
                    </a:ext>
                  </a:extLst>
                </a:gridCol>
                <a:gridCol w="825501">
                  <a:extLst>
                    <a:ext uri="{9D8B030D-6E8A-4147-A177-3AD203B41FA5}">
                      <a16:colId xmlns:a16="http://schemas.microsoft.com/office/drawing/2014/main" val="2029789395"/>
                    </a:ext>
                  </a:extLst>
                </a:gridCol>
                <a:gridCol w="1503487">
                  <a:extLst>
                    <a:ext uri="{9D8B030D-6E8A-4147-A177-3AD203B41FA5}">
                      <a16:colId xmlns:a16="http://schemas.microsoft.com/office/drawing/2014/main" val="82165005"/>
                    </a:ext>
                  </a:extLst>
                </a:gridCol>
              </a:tblGrid>
              <a:tr h="429986">
                <a:tc gridSpan="5">
                  <a:txBody>
                    <a:bodyPr/>
                    <a:lstStyle/>
                    <a:p>
                      <a:pPr algn="ctr"/>
                      <a:r>
                        <a:rPr lang="en-AU" dirty="0"/>
                        <a:t>Receiver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24687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First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AU" dirty="0"/>
                        <a:t>Last Name: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45555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Business Name: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3109"/>
                  </a:ext>
                </a:extLst>
              </a:tr>
              <a:tr h="4287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Contact: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Email: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330731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Shop/Unit: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AU" dirty="0"/>
                        <a:t>Street Number: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64448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Street Name: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15012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r"/>
                      <a:r>
                        <a:rPr lang="en-AU" dirty="0"/>
                        <a:t>Suburb/City: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AU" dirty="0"/>
                        <a:t>Post</a:t>
                      </a:r>
                      <a:r>
                        <a:rPr lang="en-AU" baseline="0" dirty="0"/>
                        <a:t> Code: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58250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250767" y="6447367"/>
            <a:ext cx="1977621" cy="376766"/>
            <a:chOff x="8250767" y="6447367"/>
            <a:chExt cx="1977621" cy="376766"/>
          </a:xfrm>
        </p:grpSpPr>
        <p:sp>
          <p:nvSpPr>
            <p:cNvPr id="4" name="Rounded Rectangle 3"/>
            <p:cNvSpPr/>
            <p:nvPr/>
          </p:nvSpPr>
          <p:spPr>
            <a:xfrm>
              <a:off x="8250767" y="6447367"/>
              <a:ext cx="736600" cy="3767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AU" dirty="0"/>
                <a:t>Edit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084734" y="6447367"/>
              <a:ext cx="1143654" cy="3767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/>
                <a:t>Continue</a:t>
              </a:r>
            </a:p>
          </p:txBody>
        </p:sp>
        <p:sp>
          <p:nvSpPr>
            <p:cNvPr id="6" name="Flowchart: Extract 5"/>
            <p:cNvSpPr/>
            <p:nvPr/>
          </p:nvSpPr>
          <p:spPr>
            <a:xfrm rot="5400000">
              <a:off x="10035118" y="6583892"/>
              <a:ext cx="222252" cy="103717"/>
            </a:xfrm>
            <a:prstGeom prst="flowChartExtra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Flowchart: Extract 6"/>
            <p:cNvSpPr/>
            <p:nvPr/>
          </p:nvSpPr>
          <p:spPr>
            <a:xfrm rot="16200000">
              <a:off x="8240185" y="6592362"/>
              <a:ext cx="222252" cy="86780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496733" y="80433"/>
            <a:ext cx="6256867" cy="310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Order Confirmation Page (not editable)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48547"/>
              </p:ext>
            </p:extLst>
          </p:nvPr>
        </p:nvGraphicFramePr>
        <p:xfrm>
          <a:off x="952500" y="391352"/>
          <a:ext cx="2743200" cy="17102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592664483"/>
                    </a:ext>
                  </a:extLst>
                </a:gridCol>
              </a:tblGrid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/>
                        <a:t>Nav</a:t>
                      </a:r>
                      <a:r>
                        <a:rPr lang="en-AU" dirty="0"/>
                        <a:t>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9271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63402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r>
                        <a:rPr lang="en-AU" dirty="0"/>
                        <a:t>&gt;New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7106"/>
                  </a:ext>
                </a:extLst>
              </a:tr>
              <a:tr h="427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Order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4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20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678</Words>
  <Application>Microsoft Office PowerPoint</Application>
  <PresentationFormat>Widescreen</PresentationFormat>
  <Paragraphs>349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</dc:creator>
  <cp:lastModifiedBy>Vijay</cp:lastModifiedBy>
  <cp:revision>22</cp:revision>
  <dcterms:created xsi:type="dcterms:W3CDTF">2016-08-31T07:54:10Z</dcterms:created>
  <dcterms:modified xsi:type="dcterms:W3CDTF">2016-08-31T11:07:32Z</dcterms:modified>
</cp:coreProperties>
</file>