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6" r:id="rId4"/>
    <p:sldId id="268" r:id="rId5"/>
    <p:sldId id="258" r:id="rId6"/>
    <p:sldId id="257" r:id="rId7"/>
    <p:sldId id="259" r:id="rId8"/>
    <p:sldId id="262" r:id="rId9"/>
    <p:sldId id="263" r:id="rId10"/>
    <p:sldId id="264" r:id="rId11"/>
    <p:sldId id="265" r:id="rId12"/>
    <p:sldId id="260" r:id="rId13"/>
    <p:sldId id="269" r:id="rId14"/>
    <p:sldId id="26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3EC6-F955-41C1-F93F-92FD1C6DC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B0525-A6B1-D1AB-75D8-F71EE9EEB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8303-A51B-CC02-EFDE-98B57357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8E57-75ED-42A2-9005-B2799FD15A2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F96F-944E-FE7C-9462-A71E26F8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B6DA-3F3A-E01A-4ADA-A4672D3D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835C-A283-436A-AE9F-1E1ADA1B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3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7B19-F716-B08E-A486-510E898B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CF881-8623-5A2B-6946-4DCE75F9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288C-2CD3-2D0E-93DC-B3BA293D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8E57-75ED-42A2-9005-B2799FD15A2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7C42-A504-C5E8-2CAA-359FB732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AF71-7DE0-9451-A732-4AE5CE03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835C-A283-436A-AE9F-1E1ADA1B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93C2F-CEC0-8941-08A8-1C7869DC2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08E89-04D9-6D0F-6AC8-672C67441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3D39A-5F29-C375-38E3-2754EB3E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8E57-75ED-42A2-9005-B2799FD15A2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D03D3-ACAF-5C88-92EC-30F21E14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9E682-8ED8-9220-29AF-263E958D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835C-A283-436A-AE9F-1E1ADA1B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6BCE-8D86-8546-208A-D68A206E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FC1B-3E37-00ED-6EE1-F77973DA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A79E-0343-47C3-27ED-57173038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8E57-75ED-42A2-9005-B2799FD15A2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DCA5-A1CE-F718-A060-A938B405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AFE58-43B7-1914-9B81-4DAC1BB1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835C-A283-436A-AE9F-1E1ADA1B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8AD0-C29A-6EDA-689F-D54AB8C8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5248-95BC-692F-870A-EC98A9AFD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6038-E5E6-14E1-2CA5-14E26BEC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8E57-75ED-42A2-9005-B2799FD15A2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4EC99-A2D1-FCF5-8E82-7B31C864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913B-2AC9-D6C1-BD41-2E8D6355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835C-A283-436A-AE9F-1E1ADA1B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D568-C0E0-7338-2886-32786D9E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6E7F-FF50-D01B-3457-6983A98F4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BA56F-84D9-504A-9DBA-24BBBDAF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FD000-FC7D-780F-6784-D686126F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8E57-75ED-42A2-9005-B2799FD15A2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10AF-1760-748E-255F-00F9E1E5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FE3A1-0D8C-3286-699D-608C3C86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835C-A283-436A-AE9F-1E1ADA1B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4CD9-D04A-7BAA-CD60-08E2BE14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FB72-B09D-AD98-606E-325433EDA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94FAE-4C0D-30C4-ADDD-8C0D5FA9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A0D0A-6DBB-B7E9-9464-5266316EF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F5A92-BEAF-E2AD-2522-79777559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AEFDD-68E5-89D8-8841-450F83DE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8E57-75ED-42A2-9005-B2799FD15A2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CFB3-E22E-0E47-CB01-2D87D919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6D87E-BCCC-D5D4-41A7-AB164C7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835C-A283-436A-AE9F-1E1ADA1B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F04A-48C3-9A82-F4BC-E1DF51F5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72DAB-F62A-FE77-E573-E7331433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8E57-75ED-42A2-9005-B2799FD15A2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DC6AD-0B42-9771-DBA0-8E69FEFF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B723D-59AE-3E5B-1994-F47139EA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835C-A283-436A-AE9F-1E1ADA1B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6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75943-550F-474A-D176-1D2316E8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8E57-75ED-42A2-9005-B2799FD15A2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E9928-3084-DB4F-7A26-746CC462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BC950-210A-88AE-823C-FECBA801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835C-A283-436A-AE9F-1E1ADA1B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53E3-1F0C-DF80-2C7C-F452139B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054F-DEFE-2965-BAFE-0C1E591CB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D8CC3-FEFD-F917-7542-8F81FF7C4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73253-B9C6-6CF5-8D57-553CE074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8E57-75ED-42A2-9005-B2799FD15A2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51DD3-4F0E-E6C7-6005-5012FA6E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760F9-D1C6-34AC-474E-6C4260EE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835C-A283-436A-AE9F-1E1ADA1B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0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53FC-168A-6F6F-0472-11149401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49105-74C8-44BA-CF69-B5722C069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E64B2-16B1-BADE-53E1-C34C41D11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5146D-7844-B0D8-66D4-D5F12117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8E57-75ED-42A2-9005-B2799FD15A2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6611-5BE3-C052-6A16-16F20446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848DD-66B1-A0AC-2923-83FD3041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835C-A283-436A-AE9F-1E1ADA1B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C54E2-14D0-3E09-5AD8-0C708AD3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16D7A-4326-B254-2AC5-AF5FD76F2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FC56-3556-0B17-DA91-687EDE4A1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9A8E57-75ED-42A2-9005-B2799FD15A2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F7C95-8095-4A78-E1AB-528AFD012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71C9C-308F-5A79-EF7B-4D5B9F13F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3835C-A283-436A-AE9F-1E1ADA1B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20A45-4B9E-7694-E30C-C469F527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92EF1A-E0A1-038C-7A5C-4DB4F962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Saw some gait cycle data that appeared to have a lag between trials within a timepoint &amp; speed combination. Determined that in two cases, it is due to GaitRite trials being saved out of order</a:t>
            </a:r>
          </a:p>
          <a:p>
            <a:pPr lvl="1"/>
            <a:r>
              <a:rPr lang="en-US" dirty="0"/>
              <a:t>SS02 SHAM1 POST SSV</a:t>
            </a:r>
          </a:p>
          <a:p>
            <a:pPr lvl="1"/>
            <a:r>
              <a:rPr lang="en-US" dirty="0"/>
              <a:t>SS06 TOL30 POST SSV</a:t>
            </a:r>
          </a:p>
          <a:p>
            <a:r>
              <a:rPr lang="en-US" dirty="0"/>
              <a:t>Fixed this with an additional step in the processing pipeline to check the times that each trial was saved by each hardware system to ensure alignment</a:t>
            </a:r>
          </a:p>
        </p:txBody>
      </p:sp>
    </p:spTree>
    <p:extLst>
      <p:ext uri="{BB962C8B-B14F-4D97-AF65-F5344CB8AC3E}">
        <p14:creationId xmlns:p14="http://schemas.microsoft.com/office/powerpoint/2010/main" val="180554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E71E-29F4-C2DD-DB4D-50A1CADD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SS02 SHAM1 POST SSV LHAM EMG Trial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A352D-E6B0-9465-94E9-F2006166E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178" y="1825625"/>
            <a:ext cx="767364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32391-9766-F691-3504-85FD1CD9BA1B}"/>
              </a:ext>
            </a:extLst>
          </p:cNvPr>
          <p:cNvSpPr txBox="1"/>
          <p:nvPr/>
        </p:nvSpPr>
        <p:spPr>
          <a:xfrm>
            <a:off x="595008" y="1506022"/>
            <a:ext cx="338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lines are left heel strikes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03B56-367F-9E5C-15D5-2084014B5CC3}"/>
              </a:ext>
            </a:extLst>
          </p:cNvPr>
          <p:cNvSpPr txBox="1"/>
          <p:nvPr/>
        </p:nvSpPr>
        <p:spPr>
          <a:xfrm>
            <a:off x="113787" y="2462253"/>
            <a:ext cx="217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Properly segmented</a:t>
            </a:r>
          </a:p>
        </p:txBody>
      </p:sp>
    </p:spTree>
    <p:extLst>
      <p:ext uri="{BB962C8B-B14F-4D97-AF65-F5344CB8AC3E}">
        <p14:creationId xmlns:p14="http://schemas.microsoft.com/office/powerpoint/2010/main" val="200413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50C33-59FB-EBFB-0D93-A4B1DCEB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310A-EC8E-5497-709B-71B3189A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SS02 SHAM1 POST SSV LHAM EMG Trial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24DE07-9AFD-481E-E9A8-F1AB5906C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966" y="1825625"/>
            <a:ext cx="7684067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E7C4E6-962B-9DF1-3A5C-581E8384BFBA}"/>
              </a:ext>
            </a:extLst>
          </p:cNvPr>
          <p:cNvSpPr txBox="1"/>
          <p:nvPr/>
        </p:nvSpPr>
        <p:spPr>
          <a:xfrm>
            <a:off x="595008" y="1506022"/>
            <a:ext cx="338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lines are left heel strikes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B9B1C-DD7E-9196-D97A-7043D4AFA3CF}"/>
              </a:ext>
            </a:extLst>
          </p:cNvPr>
          <p:cNvSpPr txBox="1"/>
          <p:nvPr/>
        </p:nvSpPr>
        <p:spPr>
          <a:xfrm>
            <a:off x="113787" y="2462253"/>
            <a:ext cx="24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Improperly segmented</a:t>
            </a:r>
          </a:p>
        </p:txBody>
      </p:sp>
    </p:spTree>
    <p:extLst>
      <p:ext uri="{BB962C8B-B14F-4D97-AF65-F5344CB8AC3E}">
        <p14:creationId xmlns:p14="http://schemas.microsoft.com/office/powerpoint/2010/main" val="136632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7DE1-D084-A461-1EE5-7B52BEA5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SS03 RMT 30 PRE FV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E4FC31-B389-14E1-15BE-5488FEE59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783" y="1608342"/>
            <a:ext cx="7947649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778B3D-990C-8608-2867-4E2D449EBDFF}"/>
              </a:ext>
            </a:extLst>
          </p:cNvPr>
          <p:cNvSpPr txBox="1"/>
          <p:nvPr/>
        </p:nvSpPr>
        <p:spPr>
          <a:xfrm>
            <a:off x="253497" y="2037030"/>
            <a:ext cx="310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theory in the previous slide fails in this trial – no trials were missed here, yet it looks like there’s a lag.</a:t>
            </a:r>
          </a:p>
        </p:txBody>
      </p:sp>
    </p:spTree>
    <p:extLst>
      <p:ext uri="{BB962C8B-B14F-4D97-AF65-F5344CB8AC3E}">
        <p14:creationId xmlns:p14="http://schemas.microsoft.com/office/powerpoint/2010/main" val="90824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8C12-078F-6704-20CA-628CEFFCB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SS06 TOL30 POST SSV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F24CE-7DDC-45EB-4A61-719265B66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8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3075-D126-2255-1059-268E7066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trial order </a:t>
            </a:r>
          </a:p>
        </p:txBody>
      </p:sp>
      <p:pic>
        <p:nvPicPr>
          <p:cNvPr id="5" name="Content Placeholder 4" descr="A group of graphs showing different colored lines&#10;&#10;AI-generated content may be incorrect.">
            <a:extLst>
              <a:ext uri="{FF2B5EF4-FFF2-40B4-BE49-F238E27FC236}">
                <a16:creationId xmlns:a16="http://schemas.microsoft.com/office/drawing/2014/main" id="{948F3C15-9490-FEE3-D315-591AA4970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18" y="1825625"/>
            <a:ext cx="8673763" cy="4351338"/>
          </a:xfrm>
        </p:spPr>
      </p:pic>
    </p:spTree>
    <p:extLst>
      <p:ext uri="{BB962C8B-B14F-4D97-AF65-F5344CB8AC3E}">
        <p14:creationId xmlns:p14="http://schemas.microsoft.com/office/powerpoint/2010/main" val="206725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E701-5C63-E0BE-07E5-3CCAB191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trial order</a:t>
            </a:r>
          </a:p>
        </p:txBody>
      </p:sp>
      <p:pic>
        <p:nvPicPr>
          <p:cNvPr id="9" name="Content Placeholder 8" descr="A group of graphs with different colored lines&#10;&#10;AI-generated content may be incorrect.">
            <a:extLst>
              <a:ext uri="{FF2B5EF4-FFF2-40B4-BE49-F238E27FC236}">
                <a16:creationId xmlns:a16="http://schemas.microsoft.com/office/drawing/2014/main" id="{E3CB4C63-03DC-2B43-3FAE-8679F81EA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18" y="1825625"/>
            <a:ext cx="8673763" cy="4351338"/>
          </a:xfrm>
        </p:spPr>
      </p:pic>
    </p:spTree>
    <p:extLst>
      <p:ext uri="{BB962C8B-B14F-4D97-AF65-F5344CB8AC3E}">
        <p14:creationId xmlns:p14="http://schemas.microsoft.com/office/powerpoint/2010/main" val="345645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2B97-B83E-7C47-D361-00DDEF53E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SS02 SHAM1 POST SSV JOINT ANGLE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731BB-D816-2C9A-A680-ABDEA89ED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FFEE-9302-2BA9-7E8D-66239497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trial order</a:t>
            </a:r>
          </a:p>
        </p:txBody>
      </p:sp>
      <p:pic>
        <p:nvPicPr>
          <p:cNvPr id="5" name="Content Placeholder 4" descr="A graph of lines and lines&#10;&#10;AI-generated content may be incorrect.">
            <a:extLst>
              <a:ext uri="{FF2B5EF4-FFF2-40B4-BE49-F238E27FC236}">
                <a16:creationId xmlns:a16="http://schemas.microsoft.com/office/drawing/2014/main" id="{A264E02E-6C73-8761-91A9-73F1C5846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18" y="1825625"/>
            <a:ext cx="8673763" cy="4351338"/>
          </a:xfrm>
        </p:spPr>
      </p:pic>
    </p:spTree>
    <p:extLst>
      <p:ext uri="{BB962C8B-B14F-4D97-AF65-F5344CB8AC3E}">
        <p14:creationId xmlns:p14="http://schemas.microsoft.com/office/powerpoint/2010/main" val="125725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001B-8489-683A-EFBD-6A6A5FDC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trial order</a:t>
            </a:r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CDD64A94-5373-4A7E-2141-86A459815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18" y="1825625"/>
            <a:ext cx="8673763" cy="4351338"/>
          </a:xfrm>
        </p:spPr>
      </p:pic>
    </p:spTree>
    <p:extLst>
      <p:ext uri="{BB962C8B-B14F-4D97-AF65-F5344CB8AC3E}">
        <p14:creationId xmlns:p14="http://schemas.microsoft.com/office/powerpoint/2010/main" val="14677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86CC-0CFE-CEF1-D95D-42094DAC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SS02 SHAM1 POST SSV LHIP JOINT ANGLE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27CE4-886C-FCD9-C53C-3E5F4ADFC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450" y="1825625"/>
            <a:ext cx="796310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1EDAE-33CD-A006-A892-52F706C69E15}"/>
              </a:ext>
            </a:extLst>
          </p:cNvPr>
          <p:cNvSpPr txBox="1"/>
          <p:nvPr/>
        </p:nvSpPr>
        <p:spPr>
          <a:xfrm>
            <a:off x="595008" y="1506022"/>
            <a:ext cx="338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lines are left heel strikes</a:t>
            </a:r>
          </a:p>
        </p:txBody>
      </p:sp>
    </p:spTree>
    <p:extLst>
      <p:ext uri="{BB962C8B-B14F-4D97-AF65-F5344CB8AC3E}">
        <p14:creationId xmlns:p14="http://schemas.microsoft.com/office/powerpoint/2010/main" val="245829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28E1-95E8-B801-FA3F-4573616C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SS02 SHAM1 POST SSV LHIP JOINT ANGLE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DAB7AD-AD06-8F73-7109-322B0822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102" y="1825625"/>
            <a:ext cx="779779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045E3-769F-3BCD-6C76-333077FFF4E6}"/>
              </a:ext>
            </a:extLst>
          </p:cNvPr>
          <p:cNvSpPr txBox="1"/>
          <p:nvPr/>
        </p:nvSpPr>
        <p:spPr>
          <a:xfrm>
            <a:off x="595008" y="1506022"/>
            <a:ext cx="338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lines are left heel strikes</a:t>
            </a:r>
          </a:p>
        </p:txBody>
      </p:sp>
    </p:spTree>
    <p:extLst>
      <p:ext uri="{BB962C8B-B14F-4D97-AF65-F5344CB8AC3E}">
        <p14:creationId xmlns:p14="http://schemas.microsoft.com/office/powerpoint/2010/main" val="223696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95A3-C100-5A08-9AD4-869DAEB3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GaitRite skips a number – because redid a trial?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10D0C-54CD-7F2C-3D7F-F2557E5F0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528" y="1825625"/>
            <a:ext cx="320294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D9C67-583D-D8A3-34FA-865290E04990}"/>
              </a:ext>
            </a:extLst>
          </p:cNvPr>
          <p:cNvSpPr txBox="1"/>
          <p:nvPr/>
        </p:nvSpPr>
        <p:spPr>
          <a:xfrm>
            <a:off x="1274323" y="2470826"/>
            <a:ext cx="277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Maybe when redoing a trial the syncing the next time is not good?</a:t>
            </a:r>
          </a:p>
        </p:txBody>
      </p:sp>
    </p:spTree>
    <p:extLst>
      <p:ext uri="{BB962C8B-B14F-4D97-AF65-F5344CB8AC3E}">
        <p14:creationId xmlns:p14="http://schemas.microsoft.com/office/powerpoint/2010/main" val="236630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9CAA1-4E83-EA83-1808-BD94FA87D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SS02 SHAM1 POST SSV EMG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868ABB-2D55-4E86-E1A9-9B40ADD1D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9004-50EC-A387-00CE-6312FF2D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SS02 SHAM1 POST SSV EMG</a:t>
            </a:r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3E4B4F8-A9E4-EB6B-8787-816AFE457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18" y="1825625"/>
            <a:ext cx="8673763" cy="4351338"/>
          </a:xfrm>
        </p:spPr>
      </p:pic>
    </p:spTree>
    <p:extLst>
      <p:ext uri="{BB962C8B-B14F-4D97-AF65-F5344CB8AC3E}">
        <p14:creationId xmlns:p14="http://schemas.microsoft.com/office/powerpoint/2010/main" val="366794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5862</TotalTime>
  <Words>218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Overview</vt:lpstr>
      <vt:lpstr>SS02 SHAM1 POST SSV JOINT ANGLE</vt:lpstr>
      <vt:lpstr>Incorrect trial order</vt:lpstr>
      <vt:lpstr>Corrected trial order</vt:lpstr>
      <vt:lpstr>SS02 SHAM1 POST SSV LHIP JOINT ANGLE</vt:lpstr>
      <vt:lpstr>SS02 SHAM1 POST SSV LHIP JOINT ANGLE</vt:lpstr>
      <vt:lpstr>GaitRite skips a number – because redid a trial?</vt:lpstr>
      <vt:lpstr>SS02 SHAM1 POST SSV EMG</vt:lpstr>
      <vt:lpstr>SS02 SHAM1 POST SSV EMG</vt:lpstr>
      <vt:lpstr>SS02 SHAM1 POST SSV LHAM EMG Trial 1</vt:lpstr>
      <vt:lpstr>SS02 SHAM1 POST SSV LHAM EMG Trial 3</vt:lpstr>
      <vt:lpstr>SS03 RMT 30 PRE FV</vt:lpstr>
      <vt:lpstr>SS06 TOL30 POST SSV</vt:lpstr>
      <vt:lpstr>Incorrect trial order </vt:lpstr>
      <vt:lpstr>Corrected trial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 Tillman</dc:creator>
  <cp:lastModifiedBy>Mitchell Tillman</cp:lastModifiedBy>
  <cp:revision>15</cp:revision>
  <dcterms:created xsi:type="dcterms:W3CDTF">2025-03-20T21:40:11Z</dcterms:created>
  <dcterms:modified xsi:type="dcterms:W3CDTF">2025-03-25T17:58:13Z</dcterms:modified>
</cp:coreProperties>
</file>