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9" r:id="rId6"/>
    <p:sldId id="263" r:id="rId7"/>
    <p:sldId id="264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9952" autoAdjust="0"/>
  </p:normalViewPr>
  <p:slideViewPr>
    <p:cSldViewPr snapToGrid="0">
      <p:cViewPr>
        <p:scale>
          <a:sx n="100" d="100"/>
          <a:sy n="10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3A2E-D345-4911-A27B-7EB43C65FA4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7CEA-5DF1-4C99-8499-A60050A9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D633-E700-83BC-673A-2FE31372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9056E-EDB5-B32D-D24D-563C51FC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DCB6-6E3C-7380-CC8F-AB28E2F3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F014-85A7-DADA-4A82-23E97B3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51BE-2E05-5D46-DB0F-F56F24A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02A3-421C-79CA-F8BF-9BDF761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1959-D21E-7828-AC4F-C9A93087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2A88-DAAC-E906-6FE2-24F7C1C9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0ABE-CFB8-FB83-D5A4-65C15E0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710-36C1-7AFE-8D4F-3C748D6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0BF81-FDAE-8EEA-6C55-6FBA3CE10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211A-08DC-F253-58E4-81D78FAE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C259-4FB6-A994-0930-57BC6CE3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DBFD-3A11-5896-7CE0-542ABF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6B6D-1F4D-1BFF-0EBC-97A195F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88F-04AC-93F5-1369-16D15016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54DF-2ADD-9AF2-F485-0C4FA47E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312F-676E-88A5-FFDC-1A8339D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63D0-2E1A-B2FD-CBBB-6428CAC3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7DC6-E2FB-EA59-064D-D165297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D9E-19FA-EB84-8207-B274F2D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9754-8682-BE5B-D3F4-C4A3B6CF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A8DF-E04A-5D94-8EB8-9C5557AC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537F-499F-C23E-2B8E-52CCE7AC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7877-63A7-5545-8CB4-28A28F7B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516E-1241-DCB0-4386-786BC31F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9C4E-55C4-A8CB-EDDB-FB45198BC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65D2-1B09-2FC9-B7BF-25E2B895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F0D9-11CB-75D0-2165-CA56884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1FB0-A130-97D0-24BF-457A281D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35A0-0CCB-917B-D39E-54B15961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A13-5F86-8267-24E1-AAA7AFC2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D24-E622-246C-79FB-6722BC5F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846-5E59-EEE6-7A5D-589D8E05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17EE-4234-F341-5435-BD0CD8A59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9C96D-B3E3-9654-19D1-13D2425C0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5566-50C5-C1A5-998F-1D8BC4D5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8EC4-FA72-7A58-606E-346B70A9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C2C63-340C-F739-269C-A02973E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308-2E7B-5F0C-2A0D-28D08C89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D330-0C9D-9B91-DD36-F3C5F83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C24C1-E2D0-A0C8-B394-2D0B9C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03322-BCCE-5A1E-72C3-243422A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5CE5-0362-4DAC-95EC-47C022A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116E4-0785-DD96-145F-653B86D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CE69-0B6A-3F2D-1058-3FFF5BA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62A-B707-DA21-6DAB-0C259F1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773-3252-F42F-7A7D-C1760C70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5ED1-153F-2477-54CA-193202CB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8067-65C7-FC4F-1447-8C6DBC3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2393-16D0-AEC1-B122-783FDAB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1E2C-F26E-63AA-15F3-1FD49F7A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C3F3-6B5C-29A5-E578-11A2811B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D4DAE-94B6-8A96-2BC8-E4850676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AE00B-D525-CBDC-1F7D-51CED2B6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8582-335E-A23D-AE33-31F0D3C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2949-57BC-B994-7E00-63FEC8F2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ADBB-26D3-C59B-AD7A-4BE428A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BE24-6A54-2BA5-2462-5E251AE2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6F0F-7A63-5C82-93D9-DF9CBF7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F172-5B8C-E58D-A85B-FDAE7450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FC9C-4A77-400F-874B-8752935F540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B694-5AA7-822D-2D7B-76E202FC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22EA-2E62-C231-146F-2C7026CC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33F7-4DFA-52CA-A319-0632BB79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 1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CCB12-2488-A215-3CE7-C046F7D2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analyses on FV – is it OK to exclude SSV from the Aim 1 paper?</a:t>
            </a:r>
          </a:p>
        </p:txBody>
      </p:sp>
    </p:spTree>
    <p:extLst>
      <p:ext uri="{BB962C8B-B14F-4D97-AF65-F5344CB8AC3E}">
        <p14:creationId xmlns:p14="http://schemas.microsoft.com/office/powerpoint/2010/main" val="25799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41B-5A52-1054-2EC0-1DA1AB7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6DCF-2F17-303C-528E-06F615E8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F3B6CC-A60C-C201-7137-9807A2F6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2" y="2706270"/>
            <a:ext cx="5508585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FB077-8237-3A2D-FA84-96A5417863DB}"/>
              </a:ext>
            </a:extLst>
          </p:cNvPr>
          <p:cNvSpPr txBox="1"/>
          <p:nvPr/>
        </p:nvSpPr>
        <p:spPr>
          <a:xfrm>
            <a:off x="337871" y="2336938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53A27-CFFD-185B-BAED-886CCC0F4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7" y="1690688"/>
            <a:ext cx="6246163" cy="35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06C-265B-DAB0-6DD0-418B2A9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D999-DBF9-D9FE-A1A6-7C4839E0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p=0.78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59300-D49B-605B-E242-5C267434F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09" y="2588035"/>
            <a:ext cx="4759126" cy="381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F9536-BF9D-B495-CCD1-949E0F9CC8EA}"/>
              </a:ext>
            </a:extLst>
          </p:cNvPr>
          <p:cNvSpPr txBox="1"/>
          <p:nvPr/>
        </p:nvSpPr>
        <p:spPr>
          <a:xfrm>
            <a:off x="585166" y="2312504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FV/SSV together?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F804-068F-0915-2750-7FA0502E2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337" y="1520047"/>
            <a:ext cx="7029054" cy="38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A121A-DE90-F30D-3C7A-1B5FC06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77026-B45C-0D6D-F1FD-AB947C8F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stim has a nonzero effect on gait symmetry, while sham has no effect</a:t>
            </a:r>
          </a:p>
          <a:p>
            <a:r>
              <a:rPr lang="en-US" dirty="0"/>
              <a:t>However, STIM – SHAM is not different from zero</a:t>
            </a:r>
          </a:p>
          <a:p>
            <a:endParaRPr lang="en-US" dirty="0"/>
          </a:p>
          <a:p>
            <a:r>
              <a:rPr lang="en-US" dirty="0"/>
              <a:t>Final story: No difference in STIM vs. SHAM / STIM has no effect</a:t>
            </a:r>
          </a:p>
        </p:txBody>
      </p:sp>
    </p:spTree>
    <p:extLst>
      <p:ext uri="{BB962C8B-B14F-4D97-AF65-F5344CB8AC3E}">
        <p14:creationId xmlns:p14="http://schemas.microsoft.com/office/powerpoint/2010/main" val="38753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91B-5EF4-AF77-511A-E425B52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FF90-292D-352C-A8FA-6CA7C4DD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158811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9BA27-5B60-BCFD-BC44-BEFC575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E9613-9CEE-BB8B-AF9F-CE0EDE6B6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102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5229B-B28F-E68C-12FE-3C85805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85F32-CD33-38AE-5883-95B3536E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p=0.82</a:t>
            </a:r>
          </a:p>
          <a:p>
            <a:r>
              <a:rPr lang="en-US" dirty="0"/>
              <a:t>Sham vs. zero p=0.21</a:t>
            </a:r>
          </a:p>
          <a:p>
            <a:r>
              <a:rPr lang="en-US" dirty="0">
                <a:solidFill>
                  <a:schemeClr val="accent2"/>
                </a:solidFill>
              </a:rPr>
              <a:t>Stim vs. zero p=0.052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28E0-A32A-260C-DB54-9B103D9B6DEB}"/>
              </a:ext>
            </a:extLst>
          </p:cNvPr>
          <p:cNvSpPr txBox="1"/>
          <p:nvPr/>
        </p:nvSpPr>
        <p:spPr>
          <a:xfrm>
            <a:off x="259197" y="4001294"/>
            <a:ext cx="4212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Stim: 0.2 +/- 0.4</a:t>
            </a:r>
          </a:p>
          <a:p>
            <a:r>
              <a:rPr lang="en-US" dirty="0"/>
              <a:t>Sham: 0.17 +/- 0.6</a:t>
            </a:r>
          </a:p>
          <a:p>
            <a:endParaRPr lang="en-US" dirty="0"/>
          </a:p>
          <a:p>
            <a:r>
              <a:rPr lang="en-US" dirty="0"/>
              <a:t>Stim – sham: -0.02 +/- 0.55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9309B-D797-5D73-365E-8F0F343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08" y="165216"/>
            <a:ext cx="5605692" cy="3124636"/>
          </a:xfrm>
          <a:prstGeom prst="rect">
            <a:avLst/>
          </a:prstGeom>
        </p:spPr>
      </p:pic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AAF4E555-ED1E-FEF8-3103-C9F1862C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08" y="3253303"/>
            <a:ext cx="4319429" cy="32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1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1700-4F62-D1AA-08F9-6017B49E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0DB58-17B6-DFD0-2EFA-69CA543E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A4483-DBE9-62AA-1F2A-6BAD9D19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p=0.90</a:t>
            </a:r>
          </a:p>
          <a:p>
            <a:r>
              <a:rPr lang="en-US" dirty="0"/>
              <a:t>Sham vs. zero p=0.12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978F-F548-F2FD-E409-517810E26C01}"/>
              </a:ext>
            </a:extLst>
          </p:cNvPr>
          <p:cNvSpPr txBox="1"/>
          <p:nvPr/>
        </p:nvSpPr>
        <p:spPr>
          <a:xfrm>
            <a:off x="472209" y="4001294"/>
            <a:ext cx="455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Stim: 0.22 +/- 0.36</a:t>
            </a:r>
          </a:p>
          <a:p>
            <a:r>
              <a:rPr lang="en-US" dirty="0"/>
              <a:t>Sham: 0.24 +/- 0.67</a:t>
            </a:r>
          </a:p>
          <a:p>
            <a:endParaRPr lang="en-US" dirty="0"/>
          </a:p>
          <a:p>
            <a:r>
              <a:rPr lang="en-US" dirty="0"/>
              <a:t>Stim – sham: 0.02 +/- 0.62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5954A-C13C-65B5-AD6E-560FD1E6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125"/>
            <a:ext cx="5768699" cy="3429000"/>
          </a:xfrm>
          <a:prstGeom prst="rect">
            <a:avLst/>
          </a:prstGeom>
        </p:spPr>
      </p:pic>
      <p:pic>
        <p:nvPicPr>
          <p:cNvPr id="7" name="Picture 6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581DE0F5-431F-641A-38CC-EC946A51B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25" y="3608335"/>
            <a:ext cx="4184720" cy="31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A2D4-41A7-9C07-AE93-811F9540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98E41-97C3-8DB2-2F16-B095375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67794-6C6B-9F0F-9F54-68BFFE90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p=0.20</a:t>
            </a:r>
          </a:p>
          <a:p>
            <a:r>
              <a:rPr lang="en-US" dirty="0"/>
              <a:t>Sham vs. zero p=0.30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p=0.0009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4F9A0-CC58-B492-AA3C-F73F88D28DD9}"/>
              </a:ext>
            </a:extLst>
          </p:cNvPr>
          <p:cNvSpPr txBox="1"/>
          <p:nvPr/>
        </p:nvSpPr>
        <p:spPr>
          <a:xfrm>
            <a:off x="594805" y="4355418"/>
            <a:ext cx="363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Stim: 0.13 +/- 0.15</a:t>
            </a:r>
          </a:p>
          <a:p>
            <a:r>
              <a:rPr lang="en-US" dirty="0"/>
              <a:t>Sham: 0.05 +/- 0.21</a:t>
            </a:r>
          </a:p>
          <a:p>
            <a:endParaRPr lang="en-US" dirty="0"/>
          </a:p>
          <a:p>
            <a:r>
              <a:rPr lang="en-US" dirty="0"/>
              <a:t>Stim – sham: -0.08 +/- 0.26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56FB-47EC-703D-5C15-26845469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94" y="0"/>
            <a:ext cx="5719387" cy="3429000"/>
          </a:xfrm>
          <a:prstGeom prst="rect">
            <a:avLst/>
          </a:prstGeom>
        </p:spPr>
      </p:pic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EE514D15-1C42-9360-C21E-F96596570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1" y="3408898"/>
            <a:ext cx="4493824" cy="33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BF9F-6B82-6FB9-5AFA-7FADFD84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70454-8350-3E3B-4F6E-A451790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0FA18-9B9C-7020-719E-06C555B62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5852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55C96-EAA4-8088-3C7C-2540000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F478A-B0A5-5A1B-EFAD-F0B35E3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F40A0C-12B0-AD9F-91AF-6EBAA254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6432"/>
            <a:ext cx="4787186" cy="31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DA013-B6FB-2C2E-DF45-5C93990AE807}"/>
              </a:ext>
            </a:extLst>
          </p:cNvPr>
          <p:cNvSpPr txBox="1"/>
          <p:nvPr/>
        </p:nvSpPr>
        <p:spPr>
          <a:xfrm>
            <a:off x="135006" y="2233894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F642-022B-C0D1-3E14-A0114060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73" y="1347497"/>
            <a:ext cx="713522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577</Words>
  <Application>Microsoft Office PowerPoint</Application>
  <PresentationFormat>Widescreen</PresentationFormat>
  <Paragraphs>64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Aim 1 Results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Tillman</dc:creator>
  <cp:lastModifiedBy>Mitchell Tillman</cp:lastModifiedBy>
  <cp:revision>59</cp:revision>
  <dcterms:created xsi:type="dcterms:W3CDTF">2025-10-20T18:20:12Z</dcterms:created>
  <dcterms:modified xsi:type="dcterms:W3CDTF">2025-10-21T16:32:08Z</dcterms:modified>
</cp:coreProperties>
</file>