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42" autoAdjust="0"/>
  </p:normalViewPr>
  <p:slideViewPr>
    <p:cSldViewPr snapToGrid="0">
      <p:cViewPr varScale="1">
        <p:scale>
          <a:sx n="110" d="100"/>
          <a:sy n="11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TOSChansoo/pytorch_tes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release/python-37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release/python-37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2020.03.26</a:t>
            </a:r>
            <a:endParaRPr lang="en-US" altLang="ko-KR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Byoung-Dai Lee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School of Computer Science and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Kyonggi University</a:t>
            </a:r>
            <a:endParaRPr lang="ko-KR" altLang="en-US" sz="1800" b="1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비전 검사 기초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3.  </a:t>
            </a:r>
            <a:r>
              <a:rPr lang="ko-KR" altLang="en-US" sz="2800" dirty="0" smtClean="0"/>
              <a:t>실습에 필요한 코드 다운로드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git</a:t>
            </a:r>
            <a:r>
              <a:rPr lang="en-US" altLang="ko-KR" sz="1800" dirty="0"/>
              <a:t> clone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github.com/RTOSChansu/pytorch_test.git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4</a:t>
            </a:r>
            <a:r>
              <a:rPr lang="en-US" altLang="ko-KR" sz="2800" dirty="0" smtClean="0"/>
              <a:t>. 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/>
              <a:t>C:\&gt; cd </a:t>
            </a:r>
            <a:r>
              <a:rPr lang="en-US" altLang="ko-KR" sz="1800" dirty="0" err="1"/>
              <a:t>pytorch_test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C:\&gt; </a:t>
            </a:r>
            <a:r>
              <a:rPr lang="en-US" altLang="ko-KR" sz="1800" dirty="0" err="1" smtClean="0"/>
              <a:t>jupyter</a:t>
            </a:r>
            <a:r>
              <a:rPr lang="en-US" altLang="ko-KR" sz="1800" smtClean="0"/>
              <a:t> notebook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Python 3.7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https://www.python.org/downloads/release/python-372/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2420327"/>
            <a:ext cx="8438320" cy="37192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8011" y="4763589"/>
            <a:ext cx="173300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Python 3.7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https://www.python.org/downloads/release/python-372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       설치 확인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      CMD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Picture 2" descr="windows python3.7 install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599"/>
            <a:ext cx="4855753" cy="30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85256" y="3039290"/>
            <a:ext cx="2717075" cy="870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51" y="5272131"/>
            <a:ext cx="6576469" cy="1283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84652" y="5246004"/>
            <a:ext cx="6437130" cy="36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ko-KR" altLang="en-US" sz="2800" dirty="0" smtClean="0"/>
              <a:t>가상환경 </a:t>
            </a:r>
            <a:r>
              <a:rPr lang="en-US" altLang="ko-KR" sz="2800" dirty="0" smtClean="0"/>
              <a:t>Anaconda3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b="1" dirty="0">
                <a:hlinkClick r:id="rId2"/>
              </a:rPr>
              <a:t>https://</a:t>
            </a:r>
            <a:r>
              <a:rPr lang="en-US" altLang="ko-KR" sz="1800" b="1" dirty="0" smtClean="0">
                <a:hlinkClick r:id="rId2"/>
              </a:rPr>
              <a:t>www.anaconda.com/distribution</a:t>
            </a:r>
            <a:r>
              <a:rPr lang="en-US" altLang="ko-KR" sz="1800" b="1" dirty="0">
                <a:hlinkClick r:id="rId2"/>
              </a:rPr>
              <a:t>/#download-section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0" y="2314502"/>
            <a:ext cx="8637939" cy="39905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5428" y="4389119"/>
            <a:ext cx="4040778" cy="167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" y="1940377"/>
            <a:ext cx="4752975" cy="3695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ko-KR" altLang="en-US" sz="2800" dirty="0" smtClean="0"/>
              <a:t>가상환경 </a:t>
            </a:r>
            <a:r>
              <a:rPr lang="en-US" altLang="ko-KR" sz="2800" dirty="0" smtClean="0"/>
              <a:t>Anaconda3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796" y="3039292"/>
            <a:ext cx="3414238" cy="86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51" y="5741395"/>
            <a:ext cx="6934602" cy="762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5851" y="5741395"/>
            <a:ext cx="1349829" cy="36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887" y="5741395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설치 확인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CMD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ko-KR" altLang="en-US" sz="2800" dirty="0" smtClean="0"/>
              <a:t>가상환경 구성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 smtClean="0"/>
              <a:t>CMD </a:t>
            </a:r>
            <a:r>
              <a:rPr lang="ko-KR" altLang="en-US" sz="1800" dirty="0" smtClean="0"/>
              <a:t>실행 </a:t>
            </a:r>
            <a:r>
              <a:rPr lang="en-US" altLang="ko-KR" sz="1800" dirty="0" smtClean="0">
                <a:sym typeface="Wingdings" panose="05000000000000000000" pitchFamily="2" charset="2"/>
              </a:rPr>
              <a:t> cd ../../ </a:t>
            </a:r>
            <a:r>
              <a:rPr lang="ko-KR" altLang="en-US" sz="1800" dirty="0" smtClean="0">
                <a:sym typeface="Wingdings" panose="05000000000000000000" pitchFamily="2" charset="2"/>
              </a:rPr>
              <a:t>입력 후 </a:t>
            </a:r>
            <a:r>
              <a:rPr lang="en-US" altLang="ko-KR" sz="1800" dirty="0" smtClean="0">
                <a:sym typeface="Wingdings" panose="05000000000000000000" pitchFamily="2" charset="2"/>
              </a:rPr>
              <a:t>(C:\</a:t>
            </a:r>
            <a:r>
              <a:rPr lang="ko-KR" altLang="en-US" sz="1800" dirty="0" smtClean="0">
                <a:sym typeface="Wingdings" panose="05000000000000000000" pitchFamily="2" charset="2"/>
              </a:rPr>
              <a:t>로 이동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create –name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pytorch_test</a:t>
            </a:r>
            <a:r>
              <a:rPr lang="en-US" altLang="ko-KR" sz="1800" dirty="0" smtClean="0"/>
              <a:t> python=3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Proceed ([y]/n)? </a:t>
            </a:r>
            <a:r>
              <a:rPr lang="en-US" altLang="ko-KR" sz="1800" dirty="0" smtClean="0">
                <a:solidFill>
                  <a:srgbClr val="FF0000"/>
                </a:solidFill>
              </a:rPr>
              <a:t>y </a:t>
            </a:r>
            <a:r>
              <a:rPr lang="ko-KR" altLang="en-US" sz="1800" dirty="0" smtClean="0">
                <a:solidFill>
                  <a:srgbClr val="FF0000"/>
                </a:solidFill>
              </a:rPr>
              <a:t>입력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8" y="2561136"/>
            <a:ext cx="4781550" cy="1352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8" y="4465770"/>
            <a:ext cx="3333750" cy="1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Anaconda3 &amp;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ko-KR" altLang="en-US" sz="2800" dirty="0" smtClean="0"/>
              <a:t>가상환경 활성화 및 패키지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 smtClean="0"/>
              <a:t>C:\&gt; activate </a:t>
            </a:r>
            <a:r>
              <a:rPr lang="en-US" altLang="ko-KR" sz="1800" dirty="0" err="1" smtClean="0"/>
              <a:t>pytorch_test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차례대로 입력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install –y </a:t>
            </a:r>
            <a:r>
              <a:rPr lang="en-US" altLang="ko-KR" sz="1800" dirty="0" err="1" smtClean="0"/>
              <a:t>pytorch-cpu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torchvision-cpu</a:t>
            </a:r>
            <a:r>
              <a:rPr lang="en-US" altLang="ko-KR" sz="1800" dirty="0" smtClean="0"/>
              <a:t> –c </a:t>
            </a:r>
            <a:r>
              <a:rPr lang="en-US" altLang="ko-KR" sz="1800" dirty="0" err="1" smtClean="0"/>
              <a:t>pytorch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install –y </a:t>
            </a:r>
            <a:r>
              <a:rPr lang="en-US" altLang="ko-KR" sz="1800" dirty="0" err="1" smtClean="0"/>
              <a:t>scikit</a:t>
            </a:r>
            <a:r>
              <a:rPr lang="en-US" altLang="ko-KR" sz="1800" dirty="0" smtClean="0"/>
              <a:t>-learn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pandas Pillow==6.1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Pytorch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 확인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5" y="2254023"/>
            <a:ext cx="2867025" cy="695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5" y="5138962"/>
            <a:ext cx="8370707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800" dirty="0"/>
              <a:t>C:\&gt; activate </a:t>
            </a:r>
            <a:r>
              <a:rPr lang="en-US" altLang="ko-KR" sz="1800" dirty="0" err="1"/>
              <a:t>pytorch_test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1800" dirty="0" smtClean="0"/>
              <a:t>C:\&gt; </a:t>
            </a: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install </a:t>
            </a:r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 notebook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5" y="2254023"/>
            <a:ext cx="2867025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5" y="3633380"/>
            <a:ext cx="6286500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95" y="4683264"/>
            <a:ext cx="8417787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2.  Windows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git-scm.com/downloads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계속 </a:t>
            </a:r>
            <a:r>
              <a:rPr lang="en-US" altLang="ko-KR" sz="2800" dirty="0" smtClean="0"/>
              <a:t>Next </a:t>
            </a:r>
            <a:r>
              <a:rPr lang="ko-KR" altLang="en-US" sz="2800" dirty="0" smtClean="0"/>
              <a:t>버튼 클릭하여 설치 완료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 확인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2275522"/>
            <a:ext cx="3200400" cy="1819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80754" y="3085281"/>
            <a:ext cx="1349829" cy="36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64" y="2911384"/>
            <a:ext cx="3504116" cy="6155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58" y="5438503"/>
            <a:ext cx="2600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6492</TotalTime>
  <Words>233</Words>
  <Application>Microsoft Office PowerPoint</Application>
  <PresentationFormat>화면 슬라이드 쇼(4:3)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KoPub돋움체 Bold</vt:lpstr>
      <vt:lpstr>맑은 고딕</vt:lpstr>
      <vt:lpstr>Arial</vt:lpstr>
      <vt:lpstr>Calibri</vt:lpstr>
      <vt:lpstr>Calibri Light</vt:lpstr>
      <vt:lpstr>Wingdings</vt:lpstr>
      <vt:lpstr>Wingdings 2</vt:lpstr>
      <vt:lpstr>Office 테마</vt:lpstr>
      <vt:lpstr>AI 비전 검사 기초 – Pytorch 실습</vt:lpstr>
      <vt:lpstr>Anaconda3 &amp; Pytorch 설치</vt:lpstr>
      <vt:lpstr>Anaconda3 &amp; Pytorch 설치</vt:lpstr>
      <vt:lpstr>Anaconda3 &amp; Pytorch 설치</vt:lpstr>
      <vt:lpstr>Anaconda3 &amp; Pytorch 설치</vt:lpstr>
      <vt:lpstr>Anaconda3 &amp; Pytorch 설치</vt:lpstr>
      <vt:lpstr>Anaconda3 &amp; Pytorch 설치</vt:lpstr>
      <vt:lpstr>Jupyter notebook 설치 및 실행</vt:lpstr>
      <vt:lpstr>Jupyter notebook 설치 및 실행</vt:lpstr>
      <vt:lpstr>Jupyter notebook 설치 및 실행</vt:lpstr>
      <vt:lpstr>Jupyter notebook 설치 및 실행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비전 검사</dc:title>
  <dc:creator>Blee</dc:creator>
  <cp:lastModifiedBy>이 찬수</cp:lastModifiedBy>
  <cp:revision>67</cp:revision>
  <dcterms:created xsi:type="dcterms:W3CDTF">2020-01-31T06:40:47Z</dcterms:created>
  <dcterms:modified xsi:type="dcterms:W3CDTF">2020-02-19T07:52:24Z</dcterms:modified>
</cp:coreProperties>
</file>