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0" r:id="rId6"/>
    <p:sldId id="259" r:id="rId7"/>
    <p:sldId id="258" r:id="rId8"/>
    <p:sldId id="271" r:id="rId9"/>
    <p:sldId id="264" r:id="rId10"/>
    <p:sldId id="269" r:id="rId11"/>
    <p:sldId id="270" r:id="rId12"/>
    <p:sldId id="272" r:id="rId13"/>
    <p:sldId id="268" r:id="rId14"/>
    <p:sldId id="265" r:id="rId15"/>
    <p:sldId id="266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 smtClean="0">
                <a:latin typeface="Century Gothic" panose="020B0502020202020204" pitchFamily="34" charset="0"/>
              </a:rPr>
              <a:t>Карьерный навигатор в </a:t>
            </a:r>
            <a:r>
              <a:rPr lang="en-US" cap="none" dirty="0" smtClean="0">
                <a:latin typeface="Century Gothic" panose="020B0502020202020204" pitchFamily="34" charset="0"/>
              </a:rPr>
              <a:t>IT</a:t>
            </a:r>
            <a:r>
              <a:rPr lang="ru-RU" cap="none" dirty="0" smtClean="0">
                <a:latin typeface="Century Gothic" panose="020B0502020202020204" pitchFamily="34" charset="0"/>
              </a:rPr>
              <a:t> компаниях</a:t>
            </a:r>
            <a:endParaRPr lang="ru-RU" cap="none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Миронов Никита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mironov.n.m@edu.mirea.ru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Демин Даниил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demin.d.d@edu.mirea.ru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Малов Иван	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malov.i.m@edu.mirea.ru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4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10422744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5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"/>
            <a:ext cx="8001000" cy="58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cap="none" dirty="0" smtClean="0">
                <a:latin typeface="Century Gothic" panose="020B0502020202020204" pitchFamily="34" charset="0"/>
              </a:rPr>
              <a:t>Стало</a:t>
            </a:r>
            <a:endParaRPr lang="ru-RU" cap="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3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81000"/>
            <a:ext cx="7210425" cy="61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6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"/>
            <a:ext cx="6886927" cy="62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33400"/>
            <a:ext cx="7968131" cy="58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"/>
            <a:ext cx="8157562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cap="none" dirty="0" smtClean="0">
                <a:latin typeface="Century Gothic" panose="020B0502020202020204" pitchFamily="34" charset="0"/>
              </a:rPr>
              <a:t>Карьерный навигатор в </a:t>
            </a:r>
            <a:r>
              <a:rPr lang="en-US" cap="none" dirty="0" smtClean="0">
                <a:latin typeface="Century Gothic" panose="020B0502020202020204" pitchFamily="34" charset="0"/>
              </a:rPr>
              <a:t>IT</a:t>
            </a:r>
            <a:r>
              <a:rPr lang="ru-RU" cap="none" dirty="0" smtClean="0">
                <a:latin typeface="Century Gothic" panose="020B0502020202020204" pitchFamily="34" charset="0"/>
              </a:rPr>
              <a:t> компаниях</a:t>
            </a:r>
            <a:endParaRPr lang="ru-RU" cap="none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Миронов Никита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mironov.n.m@edu.mirea.ru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Демин Даниил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demin.d.d@edu.mirea.ru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Малов Иван		- </a:t>
            </a:r>
            <a:r>
              <a:rPr lang="en-US" cap="none" dirty="0" smtClean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malov.i.m@edu.mirea.ru</a:t>
            </a:r>
            <a:endParaRPr lang="ru-RU" cap="none" dirty="0" smtClean="0">
              <a:solidFill>
                <a:schemeClr val="tx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Что уже было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Круг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Сектора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Логика взаимодействия сайта и сервера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Логика внесения данных в </a:t>
            </a:r>
            <a:r>
              <a:rPr lang="ru-RU" sz="3200" dirty="0" err="1" smtClean="0">
                <a:latin typeface="Century Gothic" panose="020B0502020202020204" pitchFamily="34" charset="0"/>
              </a:rPr>
              <a:t>бд</a:t>
            </a:r>
            <a:endParaRPr lang="ru-RU" sz="32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Что уже было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Изменять институты, направления, профили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Выбирать институты, направления, профили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Просматривать описания секторов</a:t>
            </a:r>
          </a:p>
        </p:txBody>
      </p:sp>
    </p:spTree>
    <p:extLst>
      <p:ext uri="{BB962C8B-B14F-4D97-AF65-F5344CB8AC3E}">
        <p14:creationId xmlns:p14="http://schemas.microsoft.com/office/powerpoint/2010/main" val="241916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Что было плохо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Дизайн хромал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Нет пользователей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Информация хранится на сайте (а не на сервере)</a:t>
            </a:r>
          </a:p>
        </p:txBody>
      </p:sp>
    </p:spTree>
    <p:extLst>
      <p:ext uri="{BB962C8B-B14F-4D97-AF65-F5344CB8AC3E}">
        <p14:creationId xmlns:p14="http://schemas.microsoft.com/office/powerpoint/2010/main" val="7416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Что изменилось	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Сервер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Сайт</a:t>
            </a:r>
          </a:p>
        </p:txBody>
      </p:sp>
    </p:spTree>
    <p:extLst>
      <p:ext uri="{BB962C8B-B14F-4D97-AF65-F5344CB8AC3E}">
        <p14:creationId xmlns:p14="http://schemas.microsoft.com/office/powerpoint/2010/main" val="345180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Сервер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Аутентификация и авторизация пользователей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Роли: админ, </a:t>
            </a:r>
            <a:r>
              <a:rPr lang="ru-RU" sz="3200" dirty="0" err="1" smtClean="0">
                <a:latin typeface="Century Gothic" panose="020B0502020202020204" pitchFamily="34" charset="0"/>
              </a:rPr>
              <a:t>суперадмин</a:t>
            </a:r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0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none" dirty="0" smtClean="0">
                <a:latin typeface="Century Gothic" panose="020B0502020202020204" pitchFamily="34" charset="0"/>
              </a:rPr>
              <a:t>Сайт</a:t>
            </a:r>
            <a:endParaRPr lang="ru-RU" sz="4400" cap="none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entury Gothic" panose="020B0502020202020204" pitchFamily="34" charset="0"/>
              </a:rPr>
              <a:t>Дизайн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Переход на новый </a:t>
            </a:r>
            <a:r>
              <a:rPr lang="en-US" sz="3200" dirty="0" err="1" smtClean="0">
                <a:latin typeface="Century Gothic" panose="020B0502020202020204" pitchFamily="34" charset="0"/>
              </a:rPr>
              <a:t>api</a:t>
            </a:r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7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6000" cap="none" dirty="0" smtClean="0">
                <a:latin typeface="Century Gothic" panose="020B0502020202020204" pitchFamily="34" charset="0"/>
              </a:rPr>
              <a:t>Было</a:t>
            </a:r>
            <a:endParaRPr lang="ru-RU" cap="none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5789" t="4010" r="27068" b="1087"/>
          <a:stretch/>
        </p:blipFill>
        <p:spPr>
          <a:xfrm>
            <a:off x="2971800" y="381000"/>
            <a:ext cx="6553200" cy="61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318</TotalTime>
  <Words>86</Words>
  <Application>Microsoft Office PowerPoint</Application>
  <PresentationFormat>Широкоэкранный</PresentationFormat>
  <Paragraphs>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Trebuchet MS</vt:lpstr>
      <vt:lpstr>Tw Cen MT</vt:lpstr>
      <vt:lpstr>Контур</vt:lpstr>
      <vt:lpstr>Карьерный навигатор в IT компаниях</vt:lpstr>
      <vt:lpstr>Что уже было</vt:lpstr>
      <vt:lpstr>Что уже было</vt:lpstr>
      <vt:lpstr>Что было плохо</vt:lpstr>
      <vt:lpstr>Что изменилось </vt:lpstr>
      <vt:lpstr>Сервер</vt:lpstr>
      <vt:lpstr>Сайт</vt:lpstr>
      <vt:lpstr>Было</vt:lpstr>
      <vt:lpstr>Презентация PowerPoint</vt:lpstr>
      <vt:lpstr>Презентация PowerPoint</vt:lpstr>
      <vt:lpstr>Презентация PowerPoint</vt:lpstr>
      <vt:lpstr>Стало</vt:lpstr>
      <vt:lpstr>Презентация PowerPoint</vt:lpstr>
      <vt:lpstr>Презентация PowerPoint</vt:lpstr>
      <vt:lpstr>Презентация PowerPoint</vt:lpstr>
      <vt:lpstr>Презентация PowerPoint</vt:lpstr>
      <vt:lpstr>Карьерный навигатор в IT компаниях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Миронов</dc:creator>
  <cp:lastModifiedBy>Никита Миронов</cp:lastModifiedBy>
  <cp:revision>22</cp:revision>
  <dcterms:created xsi:type="dcterms:W3CDTF">2022-05-20T07:27:03Z</dcterms:created>
  <dcterms:modified xsi:type="dcterms:W3CDTF">2022-05-20T12:48:16Z</dcterms:modified>
</cp:coreProperties>
</file>