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9"/>
  </p:notesMasterIdLst>
  <p:handoutMasterIdLst>
    <p:handoutMasterId r:id="rId10"/>
  </p:handoutMasterIdLst>
  <p:sldIdLst>
    <p:sldId id="896" r:id="rId4"/>
    <p:sldId id="811" r:id="rId5"/>
    <p:sldId id="911" r:id="rId6"/>
    <p:sldId id="899" r:id="rId7"/>
    <p:sldId id="883" r:id="rId8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11"/>
            <p14:sldId id="911"/>
            <p14:sldId id="899"/>
            <p14:sldId id="883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5417" autoAdjust="0"/>
  </p:normalViewPr>
  <p:slideViewPr>
    <p:cSldViewPr>
      <p:cViewPr varScale="1">
        <p:scale>
          <a:sx n="149" d="100"/>
          <a:sy n="149" d="100"/>
        </p:scale>
        <p:origin x="108" y="14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для заметок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Reality Fatality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Задачи которые мы для себя ставим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ru-RU" dirty="0"/>
              <a:t>Приложение</a:t>
            </a:r>
            <a:endParaRPr lang="en-US" dirty="0"/>
          </a:p>
          <a:p>
            <a:pPr marL="511175" indent="-511175"/>
            <a:r>
              <a:rPr lang="ru-RU" dirty="0"/>
              <a:t>Доступность в </a:t>
            </a:r>
            <a:r>
              <a:rPr lang="en-US" dirty="0"/>
              <a:t>web, </a:t>
            </a:r>
            <a:r>
              <a:rPr lang="ru-RU" dirty="0"/>
              <a:t>на телефонах, </a:t>
            </a:r>
            <a:r>
              <a:rPr lang="en-US" dirty="0"/>
              <a:t>pc</a:t>
            </a:r>
          </a:p>
          <a:p>
            <a:pPr marL="511175" indent="-511175"/>
            <a:r>
              <a:rPr lang="ru-RU" dirty="0"/>
              <a:t>Красивый дизайн</a:t>
            </a:r>
          </a:p>
          <a:p>
            <a:pPr marL="511175" indent="-511175"/>
            <a:r>
              <a:rPr lang="ru-RU" dirty="0"/>
              <a:t>Простота</a:t>
            </a:r>
          </a:p>
          <a:p>
            <a:pPr marL="511175" indent="-511175"/>
            <a:r>
              <a:rPr lang="ru-RU" dirty="0"/>
              <a:t>Нужные функции</a:t>
            </a:r>
            <a:endParaRPr lang="en-US" dirty="0"/>
          </a:p>
          <a:p>
            <a:pPr marL="511175" indent="-511175"/>
            <a:endParaRPr lang="ru-RU" dirty="0"/>
          </a:p>
          <a:p>
            <a:pPr marL="511175" indent="-511175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11B6-65D0-4CD8-84D3-552F423E8AA8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154F7915-388A-4494-A6AD-91D0F5D0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988234"/>
            <a:ext cx="2433514" cy="31484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16" y="1342230"/>
            <a:ext cx="4114799" cy="2852737"/>
          </a:xfrm>
        </p:spPr>
        <p:txBody>
          <a:bodyPr/>
          <a:lstStyle/>
          <a:p>
            <a:r>
              <a:rPr lang="ru-RU" dirty="0"/>
              <a:t>Слияние с природой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F057E4-613C-4A56-B939-CE006116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31861"/>
            <a:ext cx="4279105" cy="28527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F052FE-4297-4EC3-ABF7-3D981C8E502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5" r="16065"/>
          <a:stretch>
            <a:fillRect/>
          </a:stretch>
        </p:blipFill>
        <p:spPr bwMode="auto">
          <a:xfrm>
            <a:off x="8688288" y="2158244"/>
            <a:ext cx="3380548" cy="36315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CBADE35-9496-4D2E-B54A-F4F4F709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026" y="4005854"/>
            <a:ext cx="4103846" cy="25649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Делая из хаоса порядок.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Артемий </a:t>
            </a:r>
            <a:r>
              <a:rPr lang="ru-RU" dirty="0" err="1"/>
              <a:t>лебедев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1C2228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76782</TotalTime>
  <Words>125</Words>
  <Application>Microsoft Office PowerPoint</Application>
  <PresentationFormat>Широкоэкранный</PresentationFormat>
  <Paragraphs>33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Приложение для заметок</vt:lpstr>
      <vt:lpstr>Задачи которые мы для себя ставим</vt:lpstr>
      <vt:lpstr>Общее</vt:lpstr>
      <vt:lpstr>Слияние с природой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Дмитрий Макаров</cp:lastModifiedBy>
  <cp:revision>88</cp:revision>
  <dcterms:created xsi:type="dcterms:W3CDTF">2011-05-09T14:18:21Z</dcterms:created>
  <dcterms:modified xsi:type="dcterms:W3CDTF">2020-10-16T17:24:37Z</dcterms:modified>
  <cp:category>Templates</cp:category>
</cp:coreProperties>
</file>