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30"/>
  </p:notesMasterIdLst>
  <p:handoutMasterIdLst>
    <p:handoutMasterId r:id="rId31"/>
  </p:handoutMasterIdLst>
  <p:sldIdLst>
    <p:sldId id="896" r:id="rId4"/>
    <p:sldId id="868" r:id="rId5"/>
    <p:sldId id="870" r:id="rId6"/>
    <p:sldId id="904" r:id="rId7"/>
    <p:sldId id="873" r:id="rId8"/>
    <p:sldId id="911" r:id="rId9"/>
    <p:sldId id="897" r:id="rId10"/>
    <p:sldId id="899" r:id="rId11"/>
    <p:sldId id="902" r:id="rId12"/>
    <p:sldId id="913" r:id="rId13"/>
    <p:sldId id="874" r:id="rId14"/>
    <p:sldId id="811" r:id="rId15"/>
    <p:sldId id="879" r:id="rId16"/>
    <p:sldId id="881" r:id="rId17"/>
    <p:sldId id="903" r:id="rId18"/>
    <p:sldId id="883" r:id="rId19"/>
    <p:sldId id="908" r:id="rId20"/>
    <p:sldId id="909" r:id="rId21"/>
    <p:sldId id="905" r:id="rId22"/>
    <p:sldId id="885" r:id="rId23"/>
    <p:sldId id="886" r:id="rId24"/>
    <p:sldId id="887" r:id="rId25"/>
    <p:sldId id="906" r:id="rId26"/>
    <p:sldId id="889" r:id="rId27"/>
    <p:sldId id="894" r:id="rId28"/>
    <p:sldId id="809" r:id="rId2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0"/>
            <p14:sldId id="904"/>
            <p14:sldId id="873"/>
            <p14:sldId id="911"/>
            <p14:sldId id="897"/>
            <p14:sldId id="899"/>
            <p14:sldId id="902"/>
            <p14:sldId id="913"/>
            <p14:sldId id="874"/>
            <p14:sldId id="811"/>
            <p14:sldId id="879"/>
            <p14:sldId id="881"/>
            <p14:sldId id="903"/>
            <p14:sldId id="883"/>
            <p14:sldId id="908"/>
            <p14:sldId id="909"/>
            <p14:sldId id="905"/>
            <p14:sldId id="885"/>
            <p14:sldId id="886"/>
            <p14:sldId id="887"/>
            <p14:sldId id="906"/>
            <p14:sldId id="889"/>
            <p14:sldId id="894"/>
          </p14:sldIdLst>
        </p14:section>
        <p14:section name="CREDITS &amp; COPYRIGHTS" id="{96A22112-93F8-4FC4-92DC-51B794962ED1}">
          <p14:sldIdLst>
            <p14:sldId id="8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106" d="100"/>
          <a:sy n="106" d="100"/>
        </p:scale>
        <p:origin x="306" y="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47-446F-8AAE-F1D81EDA6D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47-446F-8AAE-F1D81EDA6D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47-446F-8AAE-F1D81EDA6DC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89506304"/>
        <c:axId val="489506632"/>
      </c:barChart>
      <c:catAx>
        <c:axId val="48950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9506632"/>
        <c:crosses val="autoZero"/>
        <c:auto val="1"/>
        <c:lblAlgn val="ctr"/>
        <c:lblOffset val="100"/>
        <c:noMultiLvlLbl val="0"/>
      </c:catAx>
      <c:valAx>
        <c:axId val="4895066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89506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4C-41FF-AB99-65C135D4198D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C-41FF-AB99-65C135D4198D}"/>
              </c:ext>
            </c:extLst>
          </c:dPt>
          <c:cat>
            <c:strRef>
              <c:f>Sheet1!$A$2:$A$3</c:f>
              <c:strCache>
                <c:ptCount val="2"/>
                <c:pt idx="0">
                  <c:v>data</c:v>
                </c:pt>
                <c:pt idx="1">
                  <c:v>auto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C-41FF-AB99-65C135D41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733AB7-F01F-4EEE-B5A5-2D0B16B3D11F}" type="doc">
      <dgm:prSet loTypeId="urn:microsoft.com/office/officeart/2005/8/layout/pyramid4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2C0042-EEE5-470B-AE8D-3381D1C6C8E4}">
      <dgm:prSet phldrT="[Text]"/>
      <dgm:spPr>
        <a:ln>
          <a:noFill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Lorem</a:t>
          </a:r>
        </a:p>
      </dgm:t>
    </dgm:pt>
    <dgm:pt modelId="{E0710258-6717-4BFB-A173-8B9D9D075B1F}" type="parTrans" cxnId="{AD74B879-C35A-4D8A-A8A5-59775981A2D8}">
      <dgm:prSet/>
      <dgm:spPr/>
      <dgm:t>
        <a:bodyPr/>
        <a:lstStyle/>
        <a:p>
          <a:endParaRPr lang="en-US"/>
        </a:p>
      </dgm:t>
    </dgm:pt>
    <dgm:pt modelId="{830A2EA2-70A6-40BC-9E82-0F1B56B08868}" type="sibTrans" cxnId="{AD74B879-C35A-4D8A-A8A5-59775981A2D8}">
      <dgm:prSet/>
      <dgm:spPr/>
      <dgm:t>
        <a:bodyPr/>
        <a:lstStyle/>
        <a:p>
          <a:endParaRPr lang="en-US"/>
        </a:p>
      </dgm:t>
    </dgm:pt>
    <dgm:pt modelId="{83400642-DFD0-476B-918F-DE0B1339B183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B7887298-61CB-4A91-AD0A-F8C6A1E4A14E}" type="parTrans" cxnId="{87D083DF-0C7D-444C-8A00-D49D683AF10A}">
      <dgm:prSet/>
      <dgm:spPr/>
      <dgm:t>
        <a:bodyPr/>
        <a:lstStyle/>
        <a:p>
          <a:endParaRPr lang="en-US"/>
        </a:p>
      </dgm:t>
    </dgm:pt>
    <dgm:pt modelId="{17AEF16C-DEEC-4B0F-9305-0AFCA81260DE}" type="sibTrans" cxnId="{87D083DF-0C7D-444C-8A00-D49D683AF10A}">
      <dgm:prSet/>
      <dgm:spPr/>
      <dgm:t>
        <a:bodyPr/>
        <a:lstStyle/>
        <a:p>
          <a:endParaRPr lang="en-US"/>
        </a:p>
      </dgm:t>
    </dgm:pt>
    <dgm:pt modelId="{534A34BE-6DCC-46F9-9CCE-F8361BBF9604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E709A9AB-4C62-46AF-853B-A961E1FB716F}" type="parTrans" cxnId="{0B86FCB7-1455-4E66-85EF-ED0DF9DDA6B0}">
      <dgm:prSet/>
      <dgm:spPr/>
      <dgm:t>
        <a:bodyPr/>
        <a:lstStyle/>
        <a:p>
          <a:endParaRPr lang="en-US"/>
        </a:p>
      </dgm:t>
    </dgm:pt>
    <dgm:pt modelId="{16FB2BCB-E219-4548-8B6B-182921BAC0DA}" type="sibTrans" cxnId="{0B86FCB7-1455-4E66-85EF-ED0DF9DDA6B0}">
      <dgm:prSet/>
      <dgm:spPr/>
      <dgm:t>
        <a:bodyPr/>
        <a:lstStyle/>
        <a:p>
          <a:endParaRPr lang="en-US"/>
        </a:p>
      </dgm:t>
    </dgm:pt>
    <dgm:pt modelId="{951D26D0-E5B3-4B6F-8849-5A224EA6DCBB}">
      <dgm:prSet phldrT="[Text]"/>
      <dgm:spPr>
        <a:ln>
          <a:noFill/>
        </a:ln>
      </dgm:spPr>
      <dgm:t>
        <a:bodyPr/>
        <a:lstStyle/>
        <a:p>
          <a:r>
            <a:rPr lang="en-US" dirty="0"/>
            <a:t>Lorem</a:t>
          </a:r>
        </a:p>
      </dgm:t>
    </dgm:pt>
    <dgm:pt modelId="{DE61FE12-8A7C-4791-BD8E-091E0DD291CA}" type="parTrans" cxnId="{F865BAF6-CCA5-4E17-97A9-A3F3A68ADD2D}">
      <dgm:prSet/>
      <dgm:spPr/>
      <dgm:t>
        <a:bodyPr/>
        <a:lstStyle/>
        <a:p>
          <a:endParaRPr lang="en-US"/>
        </a:p>
      </dgm:t>
    </dgm:pt>
    <dgm:pt modelId="{233381A1-3070-4A4F-9E9D-9EA7B94D33E4}" type="sibTrans" cxnId="{F865BAF6-CCA5-4E17-97A9-A3F3A68ADD2D}">
      <dgm:prSet/>
      <dgm:spPr/>
      <dgm:t>
        <a:bodyPr/>
        <a:lstStyle/>
        <a:p>
          <a:endParaRPr lang="en-US"/>
        </a:p>
      </dgm:t>
    </dgm:pt>
    <dgm:pt modelId="{F70D9A1B-8D20-49A1-94E1-66F718FBCF95}" type="pres">
      <dgm:prSet presAssocID="{FE733AB7-F01F-4EEE-B5A5-2D0B16B3D11F}" presName="compositeShape" presStyleCnt="0">
        <dgm:presLayoutVars>
          <dgm:chMax val="9"/>
          <dgm:dir/>
          <dgm:resizeHandles val="exact"/>
        </dgm:presLayoutVars>
      </dgm:prSet>
      <dgm:spPr/>
    </dgm:pt>
    <dgm:pt modelId="{60CBA7D5-44DD-4DC9-96F8-C007EE752F19}" type="pres">
      <dgm:prSet presAssocID="{FE733AB7-F01F-4EEE-B5A5-2D0B16B3D11F}" presName="triangle1" presStyleLbl="node1" presStyleIdx="0" presStyleCnt="4">
        <dgm:presLayoutVars>
          <dgm:bulletEnabled val="1"/>
        </dgm:presLayoutVars>
      </dgm:prSet>
      <dgm:spPr/>
    </dgm:pt>
    <dgm:pt modelId="{DDBFA944-4D71-4726-B4E0-33A6FFDBB52A}" type="pres">
      <dgm:prSet presAssocID="{FE733AB7-F01F-4EEE-B5A5-2D0B16B3D11F}" presName="triangle2" presStyleLbl="node1" presStyleIdx="1" presStyleCnt="4">
        <dgm:presLayoutVars>
          <dgm:bulletEnabled val="1"/>
        </dgm:presLayoutVars>
      </dgm:prSet>
      <dgm:spPr/>
    </dgm:pt>
    <dgm:pt modelId="{794EFCB2-16A1-451C-9362-E44A06355ED8}" type="pres">
      <dgm:prSet presAssocID="{FE733AB7-F01F-4EEE-B5A5-2D0B16B3D11F}" presName="triangle3" presStyleLbl="node1" presStyleIdx="2" presStyleCnt="4">
        <dgm:presLayoutVars>
          <dgm:bulletEnabled val="1"/>
        </dgm:presLayoutVars>
      </dgm:prSet>
      <dgm:spPr/>
    </dgm:pt>
    <dgm:pt modelId="{402B071C-C4EF-4969-B3C9-E8046AE42EE4}" type="pres">
      <dgm:prSet presAssocID="{FE733AB7-F01F-4EEE-B5A5-2D0B16B3D11F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56620016-4502-4D9F-A710-11885F840A65}" type="presOf" srcId="{83400642-DFD0-476B-918F-DE0B1339B183}" destId="{DDBFA944-4D71-4726-B4E0-33A6FFDBB52A}" srcOrd="0" destOrd="0" presId="urn:microsoft.com/office/officeart/2005/8/layout/pyramid4"/>
    <dgm:cxn modelId="{44CB9A4F-DFBF-4CF9-8A45-67FB577B5510}" type="presOf" srcId="{534A34BE-6DCC-46F9-9CCE-F8361BBF9604}" destId="{794EFCB2-16A1-451C-9362-E44A06355ED8}" srcOrd="0" destOrd="0" presId="urn:microsoft.com/office/officeart/2005/8/layout/pyramid4"/>
    <dgm:cxn modelId="{AD74B879-C35A-4D8A-A8A5-59775981A2D8}" srcId="{FE733AB7-F01F-4EEE-B5A5-2D0B16B3D11F}" destId="{E02C0042-EEE5-470B-AE8D-3381D1C6C8E4}" srcOrd="0" destOrd="0" parTransId="{E0710258-6717-4BFB-A173-8B9D9D075B1F}" sibTransId="{830A2EA2-70A6-40BC-9E82-0F1B56B08868}"/>
    <dgm:cxn modelId="{0B86FCB7-1455-4E66-85EF-ED0DF9DDA6B0}" srcId="{FE733AB7-F01F-4EEE-B5A5-2D0B16B3D11F}" destId="{534A34BE-6DCC-46F9-9CCE-F8361BBF9604}" srcOrd="2" destOrd="0" parTransId="{E709A9AB-4C62-46AF-853B-A961E1FB716F}" sibTransId="{16FB2BCB-E219-4548-8B6B-182921BAC0DA}"/>
    <dgm:cxn modelId="{87D083DF-0C7D-444C-8A00-D49D683AF10A}" srcId="{FE733AB7-F01F-4EEE-B5A5-2D0B16B3D11F}" destId="{83400642-DFD0-476B-918F-DE0B1339B183}" srcOrd="1" destOrd="0" parTransId="{B7887298-61CB-4A91-AD0A-F8C6A1E4A14E}" sibTransId="{17AEF16C-DEEC-4B0F-9305-0AFCA81260DE}"/>
    <dgm:cxn modelId="{F4F69DE2-709D-43F7-B2B9-500B4FD9D158}" type="presOf" srcId="{E02C0042-EEE5-470B-AE8D-3381D1C6C8E4}" destId="{60CBA7D5-44DD-4DC9-96F8-C007EE752F19}" srcOrd="0" destOrd="0" presId="urn:microsoft.com/office/officeart/2005/8/layout/pyramid4"/>
    <dgm:cxn modelId="{038E73E9-2729-4E44-8D91-C82D65B9043F}" type="presOf" srcId="{951D26D0-E5B3-4B6F-8849-5A224EA6DCBB}" destId="{402B071C-C4EF-4969-B3C9-E8046AE42EE4}" srcOrd="0" destOrd="0" presId="urn:microsoft.com/office/officeart/2005/8/layout/pyramid4"/>
    <dgm:cxn modelId="{189E85EA-913F-4D5C-93EE-0F7A61F08ED4}" type="presOf" srcId="{FE733AB7-F01F-4EEE-B5A5-2D0B16B3D11F}" destId="{F70D9A1B-8D20-49A1-94E1-66F718FBCF95}" srcOrd="0" destOrd="0" presId="urn:microsoft.com/office/officeart/2005/8/layout/pyramid4"/>
    <dgm:cxn modelId="{F865BAF6-CCA5-4E17-97A9-A3F3A68ADD2D}" srcId="{FE733AB7-F01F-4EEE-B5A5-2D0B16B3D11F}" destId="{951D26D0-E5B3-4B6F-8849-5A224EA6DCBB}" srcOrd="3" destOrd="0" parTransId="{DE61FE12-8A7C-4791-BD8E-091E0DD291CA}" sibTransId="{233381A1-3070-4A4F-9E9D-9EA7B94D33E4}"/>
    <dgm:cxn modelId="{0697B589-233C-4834-A831-35355DF29DC8}" type="presParOf" srcId="{F70D9A1B-8D20-49A1-94E1-66F718FBCF95}" destId="{60CBA7D5-44DD-4DC9-96F8-C007EE752F19}" srcOrd="0" destOrd="0" presId="urn:microsoft.com/office/officeart/2005/8/layout/pyramid4"/>
    <dgm:cxn modelId="{B7D176A0-AFCC-4D87-A8F0-30A1A7F2C395}" type="presParOf" srcId="{F70D9A1B-8D20-49A1-94E1-66F718FBCF95}" destId="{DDBFA944-4D71-4726-B4E0-33A6FFDBB52A}" srcOrd="1" destOrd="0" presId="urn:microsoft.com/office/officeart/2005/8/layout/pyramid4"/>
    <dgm:cxn modelId="{30DC92EF-9425-494E-B386-7C610EA5BCD1}" type="presParOf" srcId="{F70D9A1B-8D20-49A1-94E1-66F718FBCF95}" destId="{794EFCB2-16A1-451C-9362-E44A06355ED8}" srcOrd="2" destOrd="0" presId="urn:microsoft.com/office/officeart/2005/8/layout/pyramid4"/>
    <dgm:cxn modelId="{5ACCD82C-8F9F-4816-8AFD-83FD2FEBFC6E}" type="presParOf" srcId="{F70D9A1B-8D20-49A1-94E1-66F718FBCF95}" destId="{402B071C-C4EF-4969-B3C9-E8046AE42EE4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BA7D5-44DD-4DC9-96F8-C007EE752F19}">
      <dsp:nvSpPr>
        <dsp:cNvPr id="0" name=""/>
        <dsp:cNvSpPr/>
      </dsp:nvSpPr>
      <dsp:spPr>
        <a:xfrm>
          <a:off x="1579959" y="0"/>
          <a:ext cx="2021681" cy="202168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tx1"/>
              </a:solidFill>
            </a:rPr>
            <a:t>Lorem</a:t>
          </a:r>
        </a:p>
      </dsp:txBody>
      <dsp:txXfrm>
        <a:off x="2085379" y="1010841"/>
        <a:ext cx="1010841" cy="1010840"/>
      </dsp:txXfrm>
    </dsp:sp>
    <dsp:sp modelId="{DDBFA944-4D71-4726-B4E0-33A6FFDBB52A}">
      <dsp:nvSpPr>
        <dsp:cNvPr id="0" name=""/>
        <dsp:cNvSpPr/>
      </dsp:nvSpPr>
      <dsp:spPr>
        <a:xfrm>
          <a:off x="569118" y="2021681"/>
          <a:ext cx="2021681" cy="2021681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1074538" y="3032522"/>
        <a:ext cx="1010841" cy="1010840"/>
      </dsp:txXfrm>
    </dsp:sp>
    <dsp:sp modelId="{794EFCB2-16A1-451C-9362-E44A06355ED8}">
      <dsp:nvSpPr>
        <dsp:cNvPr id="0" name=""/>
        <dsp:cNvSpPr/>
      </dsp:nvSpPr>
      <dsp:spPr>
        <a:xfrm rot="10800000">
          <a:off x="1579959" y="2021681"/>
          <a:ext cx="2021681" cy="2021681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 rot="10800000">
        <a:off x="2085379" y="2021681"/>
        <a:ext cx="1010841" cy="1010840"/>
      </dsp:txXfrm>
    </dsp:sp>
    <dsp:sp modelId="{402B071C-C4EF-4969-B3C9-E8046AE42EE4}">
      <dsp:nvSpPr>
        <dsp:cNvPr id="0" name=""/>
        <dsp:cNvSpPr/>
      </dsp:nvSpPr>
      <dsp:spPr>
        <a:xfrm>
          <a:off x="2590800" y="2021681"/>
          <a:ext cx="2021681" cy="202168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Lorem</a:t>
          </a:r>
        </a:p>
      </dsp:txBody>
      <dsp:txXfrm>
        <a:off x="3096220" y="3032522"/>
        <a:ext cx="1010841" cy="1010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7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1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1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5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28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392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261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6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194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9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7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42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6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_QfGWOtITaM?utm_source=unsplash&amp;utm_medium=referral&amp;utm_content=creditCopyTe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jpg"/><Relationship Id="rId4" Type="http://schemas.openxmlformats.org/officeDocument/2006/relationships/hyperlink" Target="https://unsplash.com/search/photos/coffee?utm_source=unsplash&amp;utm_medium=referral&amp;utm_content=creditCopyTex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o.org/docrep/009/a0564e/a0564e05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5x8kipLwVug?utm_source=unsplash&amp;utm_medium=referral&amp;utm_content=creditCopy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unsplash.com/search/photos/shake-hands?utm_source=unsplash&amp;utm_medium=referral&amp;utm_content=creditCopyTex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hyperlink" Target="https://unsplash.com/search/photos/shake-hands?utm_source=unsplash&amp;utm_medium=referral&amp;utm_content=creditCopyTex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unsplash.com/photos/7uGUFCyH3GY?utm_source=unsplash&amp;utm_medium=referral&amp;utm_content=creditCopyText" TargetMode="External"/><Relationship Id="rId5" Type="http://schemas.openxmlformats.org/officeDocument/2006/relationships/hyperlink" Target="https://www.showeet.com/" TargetMode="External"/><Relationship Id="rId4" Type="http://schemas.openxmlformats.org/officeDocument/2006/relationships/hyperlink" Target="mailto:your@email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unsplash.com/public-domain-ima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I7Sg4u5CVA?utm_source=unsplash&amp;utm_medium=referral&amp;utm_content=creditCopyTe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nsplash.com/search/photos/meeting?utm_source=unsplash&amp;utm_medium=referral&amp;utm_content=creditCopyTex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B9AC4-3712-4BEF-A120-798A2EFA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Even More </a:t>
            </a:r>
          </a:p>
          <a:p>
            <a:r>
              <a:rPr lang="en-US" dirty="0"/>
              <a:t>Amazing 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10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1A6E63-346B-4E50-BF19-12095D1E0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27793-E100-41C4-BA33-5BA3D319B6A4}"/>
              </a:ext>
            </a:extLst>
          </p:cNvPr>
          <p:cNvSpPr>
            <a:spLocks/>
          </p:cNvSpPr>
          <p:nvPr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Photo Placeholder</a:t>
            </a:r>
          </a:p>
        </p:txBody>
      </p:sp>
    </p:spTree>
    <p:extLst>
      <p:ext uri="{BB962C8B-B14F-4D97-AF65-F5344CB8AC3E}">
        <p14:creationId xmlns:p14="http://schemas.microsoft.com/office/powerpoint/2010/main" val="73538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Coffe Break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pause!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B0035C2-63E7-4487-BB47-6BDED880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D5F0758-2656-41D3-A6E4-B3D9F1EF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3A57529-3A9C-4A1E-AFCB-20F42083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18EB3-9430-4DB2-80F9-50916A2BB43D}"/>
              </a:ext>
            </a:extLst>
          </p:cNvPr>
          <p:cNvSpPr/>
          <p:nvPr/>
        </p:nvSpPr>
        <p:spPr>
          <a:xfrm>
            <a:off x="4323816" y="7101408"/>
            <a:ext cx="3544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Rizky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 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Subagja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FFA45A-F6EB-4C09-A3DA-B6BE036561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8" b="1418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a title with specific &amp; </a:t>
            </a:r>
            <a:br>
              <a:rPr lang="en-US" dirty="0"/>
            </a:br>
            <a:r>
              <a:rPr lang="en-US" dirty="0"/>
              <a:t>relevant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en-US" dirty="0"/>
              <a:t>People can’t listen while reading your slide.</a:t>
            </a:r>
          </a:p>
          <a:p>
            <a:pPr marL="511175" indent="-511175"/>
            <a:r>
              <a:rPr lang="en-US" dirty="0"/>
              <a:t>Always stick to the most important message.</a:t>
            </a:r>
          </a:p>
          <a:p>
            <a:pPr marL="511175" indent="-511175"/>
            <a:r>
              <a:rPr lang="en-US" dirty="0"/>
              <a:t>Less is more… be concise.</a:t>
            </a:r>
          </a:p>
          <a:p>
            <a:pPr marL="511175" indent="-511175"/>
            <a:r>
              <a:rPr lang="en-US" dirty="0"/>
              <a:t>And don’t kill your presentation with too many bullet point slides. Use visuals instead!</a:t>
            </a:r>
          </a:p>
          <a:p>
            <a:pPr marL="511175" indent="-511175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Relevant content displayed with 2 columns is also nice!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DBBD8F-04B3-44F4-93DE-2D85E31B8C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  <a:p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068F75-2EDE-460E-8FF9-74B30161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50F86-8FDA-4E3F-94EB-79D3C8A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A3A467-D9B8-4345-ACC0-431E07D74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…than a thousand words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E010DD-A3CD-4CF0-9B17-0B2822F0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9254C69-EC32-4377-9A21-4196B1F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C884BC-7AEB-463F-AC67-B41A998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14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87C87-B555-4DE7-9390-0CA39D7C0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4040433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8E2D-69B5-4633-9471-2C989FF1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24373-07F3-4B1A-89CD-B36E2E377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beautiful. Less (text) is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066D-05D2-44E6-9B84-207177B1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845D-6A25-4858-954E-3C9C4BD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CD35940-9A65-430A-B252-2AA11B67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16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Support your claims with a </a:t>
            </a:r>
            <a:r>
              <a:rPr lang="en-US" b="1" cap="all" dirty="0">
                <a:solidFill>
                  <a:schemeClr val="accent1"/>
                </a:solidFill>
              </a:rPr>
              <a:t>short</a:t>
            </a:r>
            <a:r>
              <a:rPr lang="en-US" dirty="0"/>
              <a:t> and </a:t>
            </a:r>
            <a:r>
              <a:rPr lang="en-US" b="1" cap="all" dirty="0">
                <a:solidFill>
                  <a:schemeClr val="accent1"/>
                </a:solidFill>
              </a:rPr>
              <a:t>powerful</a:t>
            </a:r>
            <a:r>
              <a:rPr lang="en-US" dirty="0"/>
              <a:t> quote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 Author’s name --</a:t>
            </a:r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C048D6-EEA7-4444-89E2-17D20D7F9BB2}"/>
              </a:ext>
            </a:extLst>
          </p:cNvPr>
          <p:cNvSpPr>
            <a:spLocks/>
          </p:cNvSpPr>
          <p:nvPr/>
        </p:nvSpPr>
        <p:spPr bwMode="auto">
          <a:xfrm>
            <a:off x="5942507" y="3823268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C26898-E904-4C22-89FF-4127E9576DBA}"/>
              </a:ext>
            </a:extLst>
          </p:cNvPr>
          <p:cNvSpPr/>
          <p:nvPr/>
        </p:nvSpPr>
        <p:spPr>
          <a:xfrm>
            <a:off x="5942507" y="5428561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Lisa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D8F968-70A4-4950-9EE5-995734D90311}"/>
              </a:ext>
            </a:extLst>
          </p:cNvPr>
          <p:cNvSpPr>
            <a:spLocks/>
          </p:cNvSpPr>
          <p:nvPr/>
        </p:nvSpPr>
        <p:spPr bwMode="auto">
          <a:xfrm>
            <a:off x="7669283" y="1684761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FAFB51-FEB5-4F3F-89D2-42B90E4EF0A5}"/>
              </a:ext>
            </a:extLst>
          </p:cNvPr>
          <p:cNvSpPr/>
          <p:nvPr/>
        </p:nvSpPr>
        <p:spPr>
          <a:xfrm>
            <a:off x="7669283" y="3290054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Jane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2565F-0E64-4935-80B8-CB690B10644A}"/>
              </a:ext>
            </a:extLst>
          </p:cNvPr>
          <p:cNvSpPr>
            <a:spLocks/>
          </p:cNvSpPr>
          <p:nvPr/>
        </p:nvSpPr>
        <p:spPr bwMode="auto">
          <a:xfrm>
            <a:off x="9406199" y="3722526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8785A-379E-464F-B03E-34B8FD7C9827}"/>
              </a:ext>
            </a:extLst>
          </p:cNvPr>
          <p:cNvSpPr/>
          <p:nvPr/>
        </p:nvSpPr>
        <p:spPr>
          <a:xfrm>
            <a:off x="9406199" y="5327819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James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17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C0C5BB8-5F8F-4318-898D-7519350E7FD4}"/>
              </a:ext>
            </a:extLst>
          </p:cNvPr>
          <p:cNvSpPr>
            <a:spLocks/>
          </p:cNvSpPr>
          <p:nvPr/>
        </p:nvSpPr>
        <p:spPr bwMode="auto">
          <a:xfrm>
            <a:off x="515309" y="1431333"/>
            <a:ext cx="4491279" cy="502575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26272" y="1822849"/>
            <a:ext cx="2353722" cy="2633824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784FCD-2511-4DCF-A8CA-8E2667D16F5E}"/>
              </a:ext>
            </a:extLst>
          </p:cNvPr>
          <p:cNvSpPr/>
          <p:nvPr/>
        </p:nvSpPr>
        <p:spPr>
          <a:xfrm>
            <a:off x="4226272" y="3428142"/>
            <a:ext cx="2353722" cy="792088"/>
          </a:xfrm>
          <a:custGeom>
            <a:avLst/>
            <a:gdLst>
              <a:gd name="connsiteX0" fmla="*/ 0 w 2353722"/>
              <a:gd name="connsiteY0" fmla="*/ 0 h 792088"/>
              <a:gd name="connsiteX1" fmla="*/ 2353722 w 2353722"/>
              <a:gd name="connsiteY1" fmla="*/ 0 h 792088"/>
              <a:gd name="connsiteX2" fmla="*/ 2353722 w 2353722"/>
              <a:gd name="connsiteY2" fmla="*/ 237744 h 792088"/>
              <a:gd name="connsiteX3" fmla="*/ 2220780 w 2353722"/>
              <a:gd name="connsiteY3" fmla="*/ 466599 h 792088"/>
              <a:gd name="connsiteX4" fmla="*/ 1657381 w 2353722"/>
              <a:gd name="connsiteY4" fmla="*/ 792088 h 792088"/>
              <a:gd name="connsiteX5" fmla="*/ 696036 w 2353722"/>
              <a:gd name="connsiteY5" fmla="*/ 792088 h 792088"/>
              <a:gd name="connsiteX6" fmla="*/ 132142 w 2353722"/>
              <a:gd name="connsiteY6" fmla="*/ 466599 h 792088"/>
              <a:gd name="connsiteX7" fmla="*/ 0 w 2353722"/>
              <a:gd name="connsiteY7" fmla="*/ 237744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3722" h="792088">
                <a:moveTo>
                  <a:pt x="0" y="0"/>
                </a:moveTo>
                <a:lnTo>
                  <a:pt x="2353722" y="0"/>
                </a:lnTo>
                <a:lnTo>
                  <a:pt x="2353722" y="237744"/>
                </a:lnTo>
                <a:cubicBezTo>
                  <a:pt x="2353722" y="332166"/>
                  <a:pt x="2303269" y="419387"/>
                  <a:pt x="2220780" y="466599"/>
                </a:cubicBezTo>
                <a:lnTo>
                  <a:pt x="1657381" y="792088"/>
                </a:lnTo>
                <a:lnTo>
                  <a:pt x="696036" y="792088"/>
                </a:lnTo>
                <a:lnTo>
                  <a:pt x="132142" y="466599"/>
                </a:lnTo>
                <a:cubicBezTo>
                  <a:pt x="50455" y="419387"/>
                  <a:pt x="0" y="332166"/>
                  <a:pt x="0" y="23774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Doe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268331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5166BD-EDAD-4044-9399-DAD5D1F3886E}"/>
              </a:ext>
            </a:extLst>
          </p:cNvPr>
          <p:cNvSpPr/>
          <p:nvPr/>
        </p:nvSpPr>
        <p:spPr>
          <a:xfrm>
            <a:off x="1202726" y="1683895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86064-A8A6-465D-A455-3B9847EDB86A}"/>
              </a:ext>
            </a:extLst>
          </p:cNvPr>
          <p:cNvSpPr/>
          <p:nvPr/>
        </p:nvSpPr>
        <p:spPr>
          <a:xfrm>
            <a:off x="10382442" y="3295161"/>
            <a:ext cx="1809558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EA68F1-D3AB-4AE7-AB42-C76956E9EA9A}"/>
              </a:ext>
            </a:extLst>
          </p:cNvPr>
          <p:cNvSpPr/>
          <p:nvPr/>
        </p:nvSpPr>
        <p:spPr>
          <a:xfrm>
            <a:off x="6159990" y="5563077"/>
            <a:ext cx="2240266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FCC5EC-5B43-4B63-8A4E-A7143DB93540}"/>
              </a:ext>
            </a:extLst>
          </p:cNvPr>
          <p:cNvSpPr/>
          <p:nvPr/>
        </p:nvSpPr>
        <p:spPr>
          <a:xfrm>
            <a:off x="0" y="3363511"/>
            <a:ext cx="1609839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EDD52D-A494-4CD8-9AF6-A1B28818EBEA}"/>
              </a:ext>
            </a:extLst>
          </p:cNvPr>
          <p:cNvSpPr/>
          <p:nvPr/>
        </p:nvSpPr>
        <p:spPr>
          <a:xfrm>
            <a:off x="8800146" y="1699316"/>
            <a:ext cx="2189127" cy="4288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Lorem Ipsum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66EC82-4D02-4551-A094-19D773A0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 your </a:t>
            </a:r>
            <a:r>
              <a:rPr lang="en-US" dirty="0">
                <a:solidFill>
                  <a:schemeClr val="accent1"/>
                </a:solidFill>
              </a:rPr>
              <a:t>portfolio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EBFCA-9E6C-4F8E-9E38-E9E738D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A5B50-00CE-4F90-ADB7-2E6F5FA1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98849-546F-432F-BAE4-2F624886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18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9BCA82-F4FE-4FE7-937E-DD225387B7DC}"/>
              </a:ext>
            </a:extLst>
          </p:cNvPr>
          <p:cNvSpPr>
            <a:spLocks/>
          </p:cNvSpPr>
          <p:nvPr/>
        </p:nvSpPr>
        <p:spPr bwMode="auto">
          <a:xfrm>
            <a:off x="4210805" y="1772816"/>
            <a:ext cx="3770389" cy="4219080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F5F01D-4B41-4521-B445-8C9D7A8F1665}"/>
              </a:ext>
            </a:extLst>
          </p:cNvPr>
          <p:cNvSpPr>
            <a:spLocks/>
          </p:cNvSpPr>
          <p:nvPr/>
        </p:nvSpPr>
        <p:spPr bwMode="auto">
          <a:xfrm>
            <a:off x="2191746" y="1682485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0B0215-C9A2-433A-BAFD-0FEAE554865D}"/>
              </a:ext>
            </a:extLst>
          </p:cNvPr>
          <p:cNvSpPr>
            <a:spLocks/>
          </p:cNvSpPr>
          <p:nvPr/>
        </p:nvSpPr>
        <p:spPr bwMode="auto">
          <a:xfrm>
            <a:off x="623392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B7732D-1F53-4141-B868-F5AE64D9CE45}"/>
              </a:ext>
            </a:extLst>
          </p:cNvPr>
          <p:cNvSpPr>
            <a:spLocks/>
          </p:cNvSpPr>
          <p:nvPr/>
        </p:nvSpPr>
        <p:spPr bwMode="auto">
          <a:xfrm>
            <a:off x="7600039" y="1682484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C25F56-E9B8-4B98-BB97-ECD099955851}"/>
              </a:ext>
            </a:extLst>
          </p:cNvPr>
          <p:cNvSpPr>
            <a:spLocks/>
          </p:cNvSpPr>
          <p:nvPr/>
        </p:nvSpPr>
        <p:spPr bwMode="auto">
          <a:xfrm>
            <a:off x="9168303" y="3306047"/>
            <a:ext cx="2400214" cy="268584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infographics</a:t>
            </a:r>
            <a:r>
              <a:rPr lang="en-US" dirty="0"/>
              <a:t> to transform your data into engaging visual content</a:t>
            </a:r>
          </a:p>
        </p:txBody>
      </p:sp>
      <p:sp>
        <p:nvSpPr>
          <p:cNvPr id="95" name="Date Placeholder 94">
            <a:extLst>
              <a:ext uri="{FF2B5EF4-FFF2-40B4-BE49-F238E27FC236}">
                <a16:creationId xmlns:a16="http://schemas.microsoft.com/office/drawing/2014/main" id="{6F8605E1-2955-46CD-A4D6-957DCC4B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879E19CB-0105-4D24-B0B7-D05BDBD2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7" name="Slide Number Placeholder 96">
            <a:extLst>
              <a:ext uri="{FF2B5EF4-FFF2-40B4-BE49-F238E27FC236}">
                <a16:creationId xmlns:a16="http://schemas.microsoft.com/office/drawing/2014/main" id="{5BB8937B-97B0-4E0F-A456-C77ED82C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EF95D-B6E3-4057-9067-82D86CD71688}"/>
              </a:ext>
            </a:extLst>
          </p:cNvPr>
          <p:cNvSpPr/>
          <p:nvPr/>
        </p:nvSpPr>
        <p:spPr>
          <a:xfrm>
            <a:off x="4650733" y="6113093"/>
            <a:ext cx="28905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dirty="0">
                <a:solidFill>
                  <a:schemeClr val="tx2"/>
                </a:solidFill>
              </a:rPr>
              <a:t>Source: </a:t>
            </a:r>
            <a:r>
              <a:rPr lang="en-US" sz="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http://www.fao.org/docrep/009/a0564e/a0564e05.htm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B50464-CCD8-46EA-92BA-4FEB4283D3B6}"/>
              </a:ext>
            </a:extLst>
          </p:cNvPr>
          <p:cNvGrpSpPr/>
          <p:nvPr/>
        </p:nvGrpSpPr>
        <p:grpSpPr>
          <a:xfrm>
            <a:off x="3831307" y="2639975"/>
            <a:ext cx="7522493" cy="3235379"/>
            <a:chOff x="2265294" y="2382701"/>
            <a:chExt cx="7460816" cy="320885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0EFEEF-185A-4908-8319-AC6238A2554E}"/>
                </a:ext>
              </a:extLst>
            </p:cNvPr>
            <p:cNvGrpSpPr/>
            <p:nvPr/>
          </p:nvGrpSpPr>
          <p:grpSpPr>
            <a:xfrm>
              <a:off x="8054773" y="2702784"/>
              <a:ext cx="1671337" cy="1452432"/>
              <a:chOff x="6888447" y="2868021"/>
              <a:chExt cx="1671337" cy="1452432"/>
            </a:xfrm>
          </p:grpSpPr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A57B0409-59A4-4625-B5D8-B10E064321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254749" y="3625851"/>
                <a:ext cx="305035" cy="127000"/>
              </a:xfrm>
              <a:custGeom>
                <a:avLst/>
                <a:gdLst>
                  <a:gd name="T0" fmla="*/ 3196 w 3312"/>
                  <a:gd name="T1" fmla="*/ 453 h 1384"/>
                  <a:gd name="T2" fmla="*/ 201 w 3312"/>
                  <a:gd name="T3" fmla="*/ 440 h 1384"/>
                  <a:gd name="T4" fmla="*/ 3312 w 3312"/>
                  <a:gd name="T5" fmla="*/ 1384 h 1384"/>
                  <a:gd name="T6" fmla="*/ 3196 w 3312"/>
                  <a:gd name="T7" fmla="*/ 453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2" h="1384">
                    <a:moveTo>
                      <a:pt x="3196" y="453"/>
                    </a:moveTo>
                    <a:cubicBezTo>
                      <a:pt x="3196" y="453"/>
                      <a:pt x="0" y="0"/>
                      <a:pt x="201" y="440"/>
                    </a:cubicBezTo>
                    <a:cubicBezTo>
                      <a:pt x="402" y="879"/>
                      <a:pt x="3312" y="1384"/>
                      <a:pt x="3312" y="1384"/>
                    </a:cubicBezTo>
                    <a:lnTo>
                      <a:pt x="3196" y="453"/>
                    </a:lnTo>
                    <a:close/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0B7EC3C-5650-4A80-A0EF-725DDABB85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262368"/>
                <a:ext cx="1653177" cy="1058085"/>
              </a:xfrm>
              <a:custGeom>
                <a:avLst/>
                <a:gdLst>
                  <a:gd name="connsiteX0" fmla="*/ 1653177 w 1653177"/>
                  <a:gd name="connsiteY0" fmla="*/ 0 h 1058085"/>
                  <a:gd name="connsiteX1" fmla="*/ 1638216 w 1653177"/>
                  <a:gd name="connsiteY1" fmla="*/ 455 h 1058085"/>
                  <a:gd name="connsiteX2" fmla="*/ 1459898 w 1653177"/>
                  <a:gd name="connsiteY2" fmla="*/ 17009 h 1058085"/>
                  <a:gd name="connsiteX3" fmla="*/ 1170974 w 1653177"/>
                  <a:gd name="connsiteY3" fmla="*/ 84004 h 1058085"/>
                  <a:gd name="connsiteX4" fmla="*/ 717935 w 1653177"/>
                  <a:gd name="connsiteY4" fmla="*/ 87762 h 1058085"/>
                  <a:gd name="connsiteX5" fmla="*/ 494217 w 1653177"/>
                  <a:gd name="connsiteY5" fmla="*/ 134228 h 1058085"/>
                  <a:gd name="connsiteX6" fmla="*/ 341306 w 1653177"/>
                  <a:gd name="connsiteY6" fmla="*/ 154757 h 1058085"/>
                  <a:gd name="connsiteX7" fmla="*/ 192160 w 1653177"/>
                  <a:gd name="connsiteY7" fmla="*/ 162181 h 1058085"/>
                  <a:gd name="connsiteX8" fmla="*/ 123097 w 1653177"/>
                  <a:gd name="connsiteY8" fmla="*/ 157598 h 1058085"/>
                  <a:gd name="connsiteX9" fmla="*/ 54953 w 1653177"/>
                  <a:gd name="connsiteY9" fmla="*/ 236508 h 1058085"/>
                  <a:gd name="connsiteX10" fmla="*/ 263059 w 1653177"/>
                  <a:gd name="connsiteY10" fmla="*/ 441067 h 1058085"/>
                  <a:gd name="connsiteX11" fmla="*/ 1044 w 1653177"/>
                  <a:gd name="connsiteY11" fmla="*/ 404316 h 1058085"/>
                  <a:gd name="connsiteX12" fmla="*/ 1076013 w 1653177"/>
                  <a:gd name="connsiteY12" fmla="*/ 950633 h 1058085"/>
                  <a:gd name="connsiteX13" fmla="*/ 1493801 w 1653177"/>
                  <a:gd name="connsiteY13" fmla="*/ 1036422 h 1058085"/>
                  <a:gd name="connsiteX14" fmla="*/ 1653177 w 1653177"/>
                  <a:gd name="connsiteY14" fmla="*/ 1058085 h 105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3177" h="1058085">
                    <a:moveTo>
                      <a:pt x="1653177" y="0"/>
                    </a:moveTo>
                    <a:lnTo>
                      <a:pt x="1638216" y="455"/>
                    </a:lnTo>
                    <a:cubicBezTo>
                      <a:pt x="1540073" y="4694"/>
                      <a:pt x="1472020" y="10502"/>
                      <a:pt x="1459898" y="17009"/>
                    </a:cubicBezTo>
                    <a:cubicBezTo>
                      <a:pt x="1411407" y="43129"/>
                      <a:pt x="1258588" y="52386"/>
                      <a:pt x="1170974" y="84004"/>
                    </a:cubicBezTo>
                    <a:cubicBezTo>
                      <a:pt x="1083360" y="115623"/>
                      <a:pt x="801783" y="95186"/>
                      <a:pt x="717935" y="87762"/>
                    </a:cubicBezTo>
                    <a:cubicBezTo>
                      <a:pt x="633995" y="80339"/>
                      <a:pt x="540779" y="115623"/>
                      <a:pt x="494217" y="134228"/>
                    </a:cubicBezTo>
                    <a:cubicBezTo>
                      <a:pt x="447563" y="152833"/>
                      <a:pt x="408439" y="137985"/>
                      <a:pt x="341306" y="154757"/>
                    </a:cubicBezTo>
                    <a:cubicBezTo>
                      <a:pt x="274172" y="171437"/>
                      <a:pt x="246253" y="173362"/>
                      <a:pt x="192160" y="162181"/>
                    </a:cubicBezTo>
                    <a:cubicBezTo>
                      <a:pt x="168374" y="157232"/>
                      <a:pt x="143485" y="156682"/>
                      <a:pt x="123097" y="157598"/>
                    </a:cubicBezTo>
                    <a:cubicBezTo>
                      <a:pt x="60188" y="187201"/>
                      <a:pt x="21799" y="217261"/>
                      <a:pt x="54953" y="236508"/>
                    </a:cubicBezTo>
                    <a:cubicBezTo>
                      <a:pt x="100597" y="262994"/>
                      <a:pt x="263059" y="441067"/>
                      <a:pt x="263059" y="441067"/>
                    </a:cubicBezTo>
                    <a:lnTo>
                      <a:pt x="1044" y="404316"/>
                    </a:lnTo>
                    <a:cubicBezTo>
                      <a:pt x="-38814" y="563235"/>
                      <a:pt x="1076013" y="950633"/>
                      <a:pt x="1076013" y="950633"/>
                    </a:cubicBezTo>
                    <a:cubicBezTo>
                      <a:pt x="1219637" y="986777"/>
                      <a:pt x="1359005" y="1015048"/>
                      <a:pt x="1493801" y="1036422"/>
                    </a:cubicBezTo>
                    <a:lnTo>
                      <a:pt x="1653177" y="1058085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BE6D1F5-A945-4F59-B967-3352CF6E5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2868021"/>
                <a:ext cx="1529941" cy="562757"/>
              </a:xfrm>
              <a:custGeom>
                <a:avLst/>
                <a:gdLst>
                  <a:gd name="connsiteX0" fmla="*/ 1529941 w 1529941"/>
                  <a:gd name="connsiteY0" fmla="*/ 0 h 562757"/>
                  <a:gd name="connsiteX1" fmla="*/ 1522760 w 1529941"/>
                  <a:gd name="connsiteY1" fmla="*/ 1051 h 562757"/>
                  <a:gd name="connsiteX2" fmla="*/ 79183 w 1529941"/>
                  <a:gd name="connsiteY2" fmla="*/ 518332 h 562757"/>
                  <a:gd name="connsiteX3" fmla="*/ 0 w 1529941"/>
                  <a:gd name="connsiteY3" fmla="*/ 551144 h 562757"/>
                  <a:gd name="connsiteX4" fmla="*/ 69079 w 1529941"/>
                  <a:gd name="connsiteY4" fmla="*/ 555726 h 562757"/>
                  <a:gd name="connsiteX5" fmla="*/ 218259 w 1529941"/>
                  <a:gd name="connsiteY5" fmla="*/ 548302 h 562757"/>
                  <a:gd name="connsiteX6" fmla="*/ 371206 w 1529941"/>
                  <a:gd name="connsiteY6" fmla="*/ 527772 h 562757"/>
                  <a:gd name="connsiteX7" fmla="*/ 594976 w 1529941"/>
                  <a:gd name="connsiteY7" fmla="*/ 481305 h 562757"/>
                  <a:gd name="connsiteX8" fmla="*/ 1048121 w 1529941"/>
                  <a:gd name="connsiteY8" fmla="*/ 477547 h 562757"/>
                  <a:gd name="connsiteX9" fmla="*/ 1337111 w 1529941"/>
                  <a:gd name="connsiteY9" fmla="*/ 410550 h 562757"/>
                  <a:gd name="connsiteX10" fmla="*/ 1515471 w 1529941"/>
                  <a:gd name="connsiteY10" fmla="*/ 393996 h 562757"/>
                  <a:gd name="connsiteX11" fmla="*/ 1529941 w 1529941"/>
                  <a:gd name="connsiteY11" fmla="*/ 393555 h 562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941" h="562757">
                    <a:moveTo>
                      <a:pt x="1529941" y="0"/>
                    </a:moveTo>
                    <a:lnTo>
                      <a:pt x="1522760" y="1051"/>
                    </a:lnTo>
                    <a:cubicBezTo>
                      <a:pt x="543167" y="174456"/>
                      <a:pt x="79183" y="518332"/>
                      <a:pt x="79183" y="518332"/>
                    </a:cubicBezTo>
                    <a:cubicBezTo>
                      <a:pt x="50982" y="528781"/>
                      <a:pt x="23792" y="539962"/>
                      <a:pt x="0" y="551144"/>
                    </a:cubicBezTo>
                    <a:cubicBezTo>
                      <a:pt x="20393" y="550227"/>
                      <a:pt x="45287" y="550777"/>
                      <a:pt x="69079" y="555726"/>
                    </a:cubicBezTo>
                    <a:cubicBezTo>
                      <a:pt x="123184" y="566908"/>
                      <a:pt x="151110" y="564983"/>
                      <a:pt x="218259" y="548302"/>
                    </a:cubicBezTo>
                    <a:cubicBezTo>
                      <a:pt x="285409" y="531530"/>
                      <a:pt x="324541" y="546378"/>
                      <a:pt x="371206" y="527772"/>
                    </a:cubicBezTo>
                    <a:cubicBezTo>
                      <a:pt x="417779" y="509167"/>
                      <a:pt x="511016" y="473881"/>
                      <a:pt x="594976" y="481305"/>
                    </a:cubicBezTo>
                    <a:cubicBezTo>
                      <a:pt x="678844" y="488729"/>
                      <a:pt x="960486" y="509167"/>
                      <a:pt x="1048121" y="477547"/>
                    </a:cubicBezTo>
                    <a:cubicBezTo>
                      <a:pt x="1135755" y="445928"/>
                      <a:pt x="1288609" y="436671"/>
                      <a:pt x="1337111" y="410550"/>
                    </a:cubicBezTo>
                    <a:cubicBezTo>
                      <a:pt x="1349237" y="404043"/>
                      <a:pt x="1417305" y="398235"/>
                      <a:pt x="1515471" y="393996"/>
                    </a:cubicBezTo>
                    <a:lnTo>
                      <a:pt x="1529941" y="393555"/>
                    </a:ln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917BB20A-F495-4A08-B977-1D5F6DFF41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079092" y="3343276"/>
                <a:ext cx="521102" cy="860425"/>
              </a:xfrm>
              <a:custGeom>
                <a:avLst/>
                <a:gdLst>
                  <a:gd name="T0" fmla="*/ 3035 w 5680"/>
                  <a:gd name="T1" fmla="*/ 0 h 9373"/>
                  <a:gd name="T2" fmla="*/ 3378 w 5680"/>
                  <a:gd name="T3" fmla="*/ 494 h 9373"/>
                  <a:gd name="T4" fmla="*/ 4191 w 5680"/>
                  <a:gd name="T5" fmla="*/ 1855 h 9373"/>
                  <a:gd name="T6" fmla="*/ 4670 w 5680"/>
                  <a:gd name="T7" fmla="*/ 2804 h 9373"/>
                  <a:gd name="T8" fmla="*/ 5133 w 5680"/>
                  <a:gd name="T9" fmla="*/ 3901 h 9373"/>
                  <a:gd name="T10" fmla="*/ 5510 w 5680"/>
                  <a:gd name="T11" fmla="*/ 5131 h 9373"/>
                  <a:gd name="T12" fmla="*/ 5674 w 5680"/>
                  <a:gd name="T13" fmla="*/ 6479 h 9373"/>
                  <a:gd name="T14" fmla="*/ 5578 w 5680"/>
                  <a:gd name="T15" fmla="*/ 7188 h 9373"/>
                  <a:gd name="T16" fmla="*/ 5573 w 5680"/>
                  <a:gd name="T17" fmla="*/ 7210 h 9373"/>
                  <a:gd name="T18" fmla="*/ 5570 w 5680"/>
                  <a:gd name="T19" fmla="*/ 7221 h 9373"/>
                  <a:gd name="T20" fmla="*/ 5569 w 5680"/>
                  <a:gd name="T21" fmla="*/ 7226 h 9373"/>
                  <a:gd name="T22" fmla="*/ 5565 w 5680"/>
                  <a:gd name="T23" fmla="*/ 7241 h 9373"/>
                  <a:gd name="T24" fmla="*/ 5552 w 5680"/>
                  <a:gd name="T25" fmla="*/ 7279 h 9373"/>
                  <a:gd name="T26" fmla="*/ 5527 w 5680"/>
                  <a:gd name="T27" fmla="*/ 7356 h 9373"/>
                  <a:gd name="T28" fmla="*/ 5501 w 5680"/>
                  <a:gd name="T29" fmla="*/ 7433 h 9373"/>
                  <a:gd name="T30" fmla="*/ 5467 w 5680"/>
                  <a:gd name="T31" fmla="*/ 7517 h 9373"/>
                  <a:gd name="T32" fmla="*/ 5395 w 5680"/>
                  <a:gd name="T33" fmla="*/ 7685 h 9373"/>
                  <a:gd name="T34" fmla="*/ 5314 w 5680"/>
                  <a:gd name="T35" fmla="*/ 7843 h 9373"/>
                  <a:gd name="T36" fmla="*/ 4377 w 5680"/>
                  <a:gd name="T37" fmla="*/ 8837 h 9373"/>
                  <a:gd name="T38" fmla="*/ 3211 w 5680"/>
                  <a:gd name="T39" fmla="*/ 9286 h 9373"/>
                  <a:gd name="T40" fmla="*/ 2120 w 5680"/>
                  <a:gd name="T41" fmla="*/ 9357 h 9373"/>
                  <a:gd name="T42" fmla="*/ 1218 w 5680"/>
                  <a:gd name="T43" fmla="*/ 9227 h 9373"/>
                  <a:gd name="T44" fmla="*/ 550 w 5680"/>
                  <a:gd name="T45" fmla="*/ 9027 h 9373"/>
                  <a:gd name="T46" fmla="*/ 140 w 5680"/>
                  <a:gd name="T47" fmla="*/ 8851 h 9373"/>
                  <a:gd name="T48" fmla="*/ 0 w 5680"/>
                  <a:gd name="T49" fmla="*/ 8779 h 9373"/>
                  <a:gd name="T50" fmla="*/ 151 w 5680"/>
                  <a:gd name="T51" fmla="*/ 8821 h 9373"/>
                  <a:gd name="T52" fmla="*/ 580 w 5680"/>
                  <a:gd name="T53" fmla="*/ 8923 h 9373"/>
                  <a:gd name="T54" fmla="*/ 2121 w 5680"/>
                  <a:gd name="T55" fmla="*/ 9046 h 9373"/>
                  <a:gd name="T56" fmla="*/ 2611 w 5680"/>
                  <a:gd name="T57" fmla="*/ 8996 h 9373"/>
                  <a:gd name="T58" fmla="*/ 3120 w 5680"/>
                  <a:gd name="T59" fmla="*/ 8892 h 9373"/>
                  <a:gd name="T60" fmla="*/ 4110 w 5680"/>
                  <a:gd name="T61" fmla="*/ 8438 h 9373"/>
                  <a:gd name="T62" fmla="*/ 4529 w 5680"/>
                  <a:gd name="T63" fmla="*/ 8064 h 9373"/>
                  <a:gd name="T64" fmla="*/ 4851 w 5680"/>
                  <a:gd name="T65" fmla="*/ 7594 h 9373"/>
                  <a:gd name="T66" fmla="*/ 4914 w 5680"/>
                  <a:gd name="T67" fmla="*/ 7463 h 9373"/>
                  <a:gd name="T68" fmla="*/ 4967 w 5680"/>
                  <a:gd name="T69" fmla="*/ 7334 h 9373"/>
                  <a:gd name="T70" fmla="*/ 4993 w 5680"/>
                  <a:gd name="T71" fmla="*/ 7268 h 9373"/>
                  <a:gd name="T72" fmla="*/ 5017 w 5680"/>
                  <a:gd name="T73" fmla="*/ 7190 h 9373"/>
                  <a:gd name="T74" fmla="*/ 5042 w 5680"/>
                  <a:gd name="T75" fmla="*/ 7113 h 9373"/>
                  <a:gd name="T76" fmla="*/ 5054 w 5680"/>
                  <a:gd name="T77" fmla="*/ 7075 h 9373"/>
                  <a:gd name="T78" fmla="*/ 5053 w 5680"/>
                  <a:gd name="T79" fmla="*/ 7079 h 9373"/>
                  <a:gd name="T80" fmla="*/ 5054 w 5680"/>
                  <a:gd name="T81" fmla="*/ 7075 h 9373"/>
                  <a:gd name="T82" fmla="*/ 5056 w 5680"/>
                  <a:gd name="T83" fmla="*/ 7066 h 9373"/>
                  <a:gd name="T84" fmla="*/ 5059 w 5680"/>
                  <a:gd name="T85" fmla="*/ 7049 h 9373"/>
                  <a:gd name="T86" fmla="*/ 5133 w 5680"/>
                  <a:gd name="T87" fmla="*/ 6468 h 9373"/>
                  <a:gd name="T88" fmla="*/ 4998 w 5680"/>
                  <a:gd name="T89" fmla="*/ 5244 h 9373"/>
                  <a:gd name="T90" fmla="*/ 4680 w 5680"/>
                  <a:gd name="T91" fmla="*/ 4057 h 9373"/>
                  <a:gd name="T92" fmla="*/ 4299 w 5680"/>
                  <a:gd name="T93" fmla="*/ 2961 h 9373"/>
                  <a:gd name="T94" fmla="*/ 3912 w 5680"/>
                  <a:gd name="T95" fmla="*/ 1989 h 9373"/>
                  <a:gd name="T96" fmla="*/ 3284 w 5680"/>
                  <a:gd name="T97" fmla="*/ 546 h 9373"/>
                  <a:gd name="T98" fmla="*/ 3035 w 5680"/>
                  <a:gd name="T99" fmla="*/ 0 h 9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80" h="9373">
                    <a:moveTo>
                      <a:pt x="3035" y="0"/>
                    </a:moveTo>
                    <a:cubicBezTo>
                      <a:pt x="3035" y="0"/>
                      <a:pt x="3167" y="175"/>
                      <a:pt x="3378" y="494"/>
                    </a:cubicBezTo>
                    <a:cubicBezTo>
                      <a:pt x="3588" y="813"/>
                      <a:pt x="3879" y="1277"/>
                      <a:pt x="4191" y="1855"/>
                    </a:cubicBezTo>
                    <a:cubicBezTo>
                      <a:pt x="4348" y="2144"/>
                      <a:pt x="4512" y="2461"/>
                      <a:pt x="4670" y="2804"/>
                    </a:cubicBezTo>
                    <a:cubicBezTo>
                      <a:pt x="4829" y="3147"/>
                      <a:pt x="4990" y="3512"/>
                      <a:pt x="5133" y="3901"/>
                    </a:cubicBezTo>
                    <a:cubicBezTo>
                      <a:pt x="5278" y="4290"/>
                      <a:pt x="5410" y="4700"/>
                      <a:pt x="5510" y="5131"/>
                    </a:cubicBezTo>
                    <a:cubicBezTo>
                      <a:pt x="5610" y="5561"/>
                      <a:pt x="5680" y="6011"/>
                      <a:pt x="5674" y="6479"/>
                    </a:cubicBezTo>
                    <a:cubicBezTo>
                      <a:pt x="5666" y="6713"/>
                      <a:pt x="5643" y="6951"/>
                      <a:pt x="5578" y="7188"/>
                    </a:cubicBezTo>
                    <a:lnTo>
                      <a:pt x="5573" y="7210"/>
                    </a:lnTo>
                    <a:lnTo>
                      <a:pt x="5570" y="7221"/>
                    </a:lnTo>
                    <a:lnTo>
                      <a:pt x="5569" y="7226"/>
                    </a:lnTo>
                    <a:lnTo>
                      <a:pt x="5565" y="7241"/>
                    </a:lnTo>
                    <a:lnTo>
                      <a:pt x="5552" y="7279"/>
                    </a:lnTo>
                    <a:lnTo>
                      <a:pt x="5527" y="7356"/>
                    </a:lnTo>
                    <a:lnTo>
                      <a:pt x="5501" y="7433"/>
                    </a:lnTo>
                    <a:cubicBezTo>
                      <a:pt x="5492" y="7459"/>
                      <a:pt x="5478" y="7489"/>
                      <a:pt x="5467" y="7517"/>
                    </a:cubicBezTo>
                    <a:cubicBezTo>
                      <a:pt x="5443" y="7573"/>
                      <a:pt x="5421" y="7632"/>
                      <a:pt x="5395" y="7685"/>
                    </a:cubicBezTo>
                    <a:lnTo>
                      <a:pt x="5314" y="7843"/>
                    </a:lnTo>
                    <a:cubicBezTo>
                      <a:pt x="5088" y="8256"/>
                      <a:pt x="4754" y="8603"/>
                      <a:pt x="4377" y="8837"/>
                    </a:cubicBezTo>
                    <a:cubicBezTo>
                      <a:pt x="4003" y="9078"/>
                      <a:pt x="3596" y="9211"/>
                      <a:pt x="3211" y="9286"/>
                    </a:cubicBezTo>
                    <a:cubicBezTo>
                      <a:pt x="2825" y="9365"/>
                      <a:pt x="2455" y="9373"/>
                      <a:pt x="2120" y="9357"/>
                    </a:cubicBezTo>
                    <a:cubicBezTo>
                      <a:pt x="1784" y="9340"/>
                      <a:pt x="1481" y="9288"/>
                      <a:pt x="1218" y="9227"/>
                    </a:cubicBezTo>
                    <a:cubicBezTo>
                      <a:pt x="954" y="9168"/>
                      <a:pt x="730" y="9094"/>
                      <a:pt x="550" y="9027"/>
                    </a:cubicBezTo>
                    <a:cubicBezTo>
                      <a:pt x="369" y="8960"/>
                      <a:pt x="233" y="8895"/>
                      <a:pt x="140" y="8851"/>
                    </a:cubicBezTo>
                    <a:cubicBezTo>
                      <a:pt x="49" y="8804"/>
                      <a:pt x="0" y="8779"/>
                      <a:pt x="0" y="8779"/>
                    </a:cubicBezTo>
                    <a:cubicBezTo>
                      <a:pt x="0" y="8779"/>
                      <a:pt x="53" y="8794"/>
                      <a:pt x="151" y="8821"/>
                    </a:cubicBezTo>
                    <a:cubicBezTo>
                      <a:pt x="249" y="8849"/>
                      <a:pt x="395" y="8884"/>
                      <a:pt x="580" y="8923"/>
                    </a:cubicBezTo>
                    <a:cubicBezTo>
                      <a:pt x="950" y="8997"/>
                      <a:pt x="1487" y="9073"/>
                      <a:pt x="2121" y="9046"/>
                    </a:cubicBezTo>
                    <a:cubicBezTo>
                      <a:pt x="2279" y="9036"/>
                      <a:pt x="2443" y="9024"/>
                      <a:pt x="2611" y="8996"/>
                    </a:cubicBezTo>
                    <a:cubicBezTo>
                      <a:pt x="2778" y="8972"/>
                      <a:pt x="2949" y="8939"/>
                      <a:pt x="3120" y="8892"/>
                    </a:cubicBezTo>
                    <a:cubicBezTo>
                      <a:pt x="3462" y="8799"/>
                      <a:pt x="3807" y="8653"/>
                      <a:pt x="4110" y="8438"/>
                    </a:cubicBezTo>
                    <a:cubicBezTo>
                      <a:pt x="4261" y="8329"/>
                      <a:pt x="4406" y="8208"/>
                      <a:pt x="4529" y="8064"/>
                    </a:cubicBezTo>
                    <a:cubicBezTo>
                      <a:pt x="4653" y="7922"/>
                      <a:pt x="4760" y="7764"/>
                      <a:pt x="4851" y="7594"/>
                    </a:cubicBezTo>
                    <a:lnTo>
                      <a:pt x="4914" y="7463"/>
                    </a:lnTo>
                    <a:cubicBezTo>
                      <a:pt x="4935" y="7420"/>
                      <a:pt x="4949" y="7377"/>
                      <a:pt x="4967" y="7334"/>
                    </a:cubicBezTo>
                    <a:cubicBezTo>
                      <a:pt x="4975" y="7312"/>
                      <a:pt x="4984" y="7293"/>
                      <a:pt x="4993" y="7268"/>
                    </a:cubicBezTo>
                    <a:lnTo>
                      <a:pt x="5017" y="7190"/>
                    </a:lnTo>
                    <a:lnTo>
                      <a:pt x="5042" y="7113"/>
                    </a:lnTo>
                    <a:lnTo>
                      <a:pt x="5054" y="7075"/>
                    </a:lnTo>
                    <a:cubicBezTo>
                      <a:pt x="5053" y="7077"/>
                      <a:pt x="5058" y="7062"/>
                      <a:pt x="5053" y="7079"/>
                    </a:cubicBezTo>
                    <a:lnTo>
                      <a:pt x="5054" y="7075"/>
                    </a:lnTo>
                    <a:lnTo>
                      <a:pt x="5056" y="7066"/>
                    </a:lnTo>
                    <a:lnTo>
                      <a:pt x="5059" y="7049"/>
                    </a:lnTo>
                    <a:cubicBezTo>
                      <a:pt x="5108" y="6866"/>
                      <a:pt x="5126" y="6668"/>
                      <a:pt x="5133" y="6468"/>
                    </a:cubicBezTo>
                    <a:cubicBezTo>
                      <a:pt x="5141" y="6065"/>
                      <a:pt x="5080" y="5649"/>
                      <a:pt x="4998" y="5244"/>
                    </a:cubicBezTo>
                    <a:cubicBezTo>
                      <a:pt x="4912" y="4838"/>
                      <a:pt x="4801" y="4440"/>
                      <a:pt x="4680" y="4057"/>
                    </a:cubicBezTo>
                    <a:cubicBezTo>
                      <a:pt x="4558" y="3676"/>
                      <a:pt x="4430" y="3307"/>
                      <a:pt x="4299" y="2961"/>
                    </a:cubicBezTo>
                    <a:cubicBezTo>
                      <a:pt x="4165" y="2615"/>
                      <a:pt x="4036" y="2289"/>
                      <a:pt x="3912" y="1989"/>
                    </a:cubicBezTo>
                    <a:cubicBezTo>
                      <a:pt x="3660" y="1390"/>
                      <a:pt x="3441" y="893"/>
                      <a:pt x="3284" y="546"/>
                    </a:cubicBezTo>
                    <a:cubicBezTo>
                      <a:pt x="3125" y="199"/>
                      <a:pt x="3035" y="0"/>
                      <a:pt x="303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9615250-403C-4EAA-B60E-581AED762C9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444499" y="3636963"/>
                <a:ext cx="376528" cy="409575"/>
              </a:xfrm>
              <a:custGeom>
                <a:avLst/>
                <a:gdLst>
                  <a:gd name="T0" fmla="*/ 3025 w 4094"/>
                  <a:gd name="T1" fmla="*/ 0 h 4478"/>
                  <a:gd name="T2" fmla="*/ 3219 w 4094"/>
                  <a:gd name="T3" fmla="*/ 272 h 4478"/>
                  <a:gd name="T4" fmla="*/ 3651 w 4094"/>
                  <a:gd name="T5" fmla="*/ 1043 h 4478"/>
                  <a:gd name="T6" fmla="*/ 3875 w 4094"/>
                  <a:gd name="T7" fmla="*/ 1595 h 4478"/>
                  <a:gd name="T8" fmla="*/ 4041 w 4094"/>
                  <a:gd name="T9" fmla="*/ 2247 h 4478"/>
                  <a:gd name="T10" fmla="*/ 4058 w 4094"/>
                  <a:gd name="T11" fmla="*/ 2985 h 4478"/>
                  <a:gd name="T12" fmla="*/ 3771 w 4094"/>
                  <a:gd name="T13" fmla="*/ 3721 h 4478"/>
                  <a:gd name="T14" fmla="*/ 3768 w 4094"/>
                  <a:gd name="T15" fmla="*/ 3726 h 4478"/>
                  <a:gd name="T16" fmla="*/ 3766 w 4094"/>
                  <a:gd name="T17" fmla="*/ 3729 h 4478"/>
                  <a:gd name="T18" fmla="*/ 3759 w 4094"/>
                  <a:gd name="T19" fmla="*/ 3738 h 4478"/>
                  <a:gd name="T20" fmla="*/ 3751 w 4094"/>
                  <a:gd name="T21" fmla="*/ 3747 h 4478"/>
                  <a:gd name="T22" fmla="*/ 3737 w 4094"/>
                  <a:gd name="T23" fmla="*/ 3764 h 4478"/>
                  <a:gd name="T24" fmla="*/ 3708 w 4094"/>
                  <a:gd name="T25" fmla="*/ 3798 h 4478"/>
                  <a:gd name="T26" fmla="*/ 3643 w 4094"/>
                  <a:gd name="T27" fmla="*/ 3869 h 4478"/>
                  <a:gd name="T28" fmla="*/ 3489 w 4094"/>
                  <a:gd name="T29" fmla="*/ 4008 h 4478"/>
                  <a:gd name="T30" fmla="*/ 3158 w 4094"/>
                  <a:gd name="T31" fmla="*/ 4217 h 4478"/>
                  <a:gd name="T32" fmla="*/ 2452 w 4094"/>
                  <a:gd name="T33" fmla="*/ 4429 h 4478"/>
                  <a:gd name="T34" fmla="*/ 1780 w 4094"/>
                  <a:gd name="T35" fmla="*/ 4475 h 4478"/>
                  <a:gd name="T36" fmla="*/ 1186 w 4094"/>
                  <a:gd name="T37" fmla="*/ 4434 h 4478"/>
                  <a:gd name="T38" fmla="*/ 319 w 4094"/>
                  <a:gd name="T39" fmla="*/ 4262 h 4478"/>
                  <a:gd name="T40" fmla="*/ 0 w 4094"/>
                  <a:gd name="T41" fmla="*/ 4162 h 4478"/>
                  <a:gd name="T42" fmla="*/ 331 w 4094"/>
                  <a:gd name="T43" fmla="*/ 4198 h 4478"/>
                  <a:gd name="T44" fmla="*/ 1199 w 4094"/>
                  <a:gd name="T45" fmla="*/ 4248 h 4478"/>
                  <a:gd name="T46" fmla="*/ 2399 w 4094"/>
                  <a:gd name="T47" fmla="*/ 4147 h 4478"/>
                  <a:gd name="T48" fmla="*/ 3018 w 4094"/>
                  <a:gd name="T49" fmla="*/ 3936 h 4478"/>
                  <a:gd name="T50" fmla="*/ 3289 w 4094"/>
                  <a:gd name="T51" fmla="*/ 3759 h 4478"/>
                  <a:gd name="T52" fmla="*/ 3403 w 4094"/>
                  <a:gd name="T53" fmla="*/ 3655 h 4478"/>
                  <a:gd name="T54" fmla="*/ 3509 w 4094"/>
                  <a:gd name="T55" fmla="*/ 3528 h 4478"/>
                  <a:gd name="T56" fmla="*/ 3747 w 4094"/>
                  <a:gd name="T57" fmla="*/ 2938 h 4478"/>
                  <a:gd name="T58" fmla="*/ 3758 w 4094"/>
                  <a:gd name="T59" fmla="*/ 2285 h 4478"/>
                  <a:gd name="T60" fmla="*/ 3479 w 4094"/>
                  <a:gd name="T61" fmla="*/ 1113 h 4478"/>
                  <a:gd name="T62" fmla="*/ 3162 w 4094"/>
                  <a:gd name="T63" fmla="*/ 303 h 4478"/>
                  <a:gd name="T64" fmla="*/ 3025 w 4094"/>
                  <a:gd name="T65" fmla="*/ 0 h 4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94" h="4478">
                    <a:moveTo>
                      <a:pt x="3025" y="0"/>
                    </a:moveTo>
                    <a:cubicBezTo>
                      <a:pt x="3025" y="0"/>
                      <a:pt x="3101" y="95"/>
                      <a:pt x="3219" y="272"/>
                    </a:cubicBezTo>
                    <a:cubicBezTo>
                      <a:pt x="3335" y="450"/>
                      <a:pt x="3495" y="710"/>
                      <a:pt x="3651" y="1043"/>
                    </a:cubicBezTo>
                    <a:cubicBezTo>
                      <a:pt x="3729" y="1209"/>
                      <a:pt x="3808" y="1393"/>
                      <a:pt x="3875" y="1595"/>
                    </a:cubicBezTo>
                    <a:cubicBezTo>
                      <a:pt x="3943" y="1796"/>
                      <a:pt x="4006" y="2013"/>
                      <a:pt x="4041" y="2247"/>
                    </a:cubicBezTo>
                    <a:cubicBezTo>
                      <a:pt x="4076" y="2480"/>
                      <a:pt x="4094" y="2729"/>
                      <a:pt x="4058" y="2985"/>
                    </a:cubicBezTo>
                    <a:cubicBezTo>
                      <a:pt x="4024" y="3239"/>
                      <a:pt x="3929" y="3499"/>
                      <a:pt x="3771" y="3721"/>
                    </a:cubicBezTo>
                    <a:lnTo>
                      <a:pt x="3768" y="3726"/>
                    </a:lnTo>
                    <a:lnTo>
                      <a:pt x="3766" y="3729"/>
                    </a:lnTo>
                    <a:cubicBezTo>
                      <a:pt x="3763" y="3733"/>
                      <a:pt x="3770" y="3724"/>
                      <a:pt x="3759" y="3738"/>
                    </a:cubicBezTo>
                    <a:lnTo>
                      <a:pt x="3751" y="3747"/>
                    </a:lnTo>
                    <a:lnTo>
                      <a:pt x="3737" y="3764"/>
                    </a:lnTo>
                    <a:lnTo>
                      <a:pt x="3708" y="3798"/>
                    </a:lnTo>
                    <a:cubicBezTo>
                      <a:pt x="3687" y="3822"/>
                      <a:pt x="3671" y="3843"/>
                      <a:pt x="3643" y="3869"/>
                    </a:cubicBezTo>
                    <a:cubicBezTo>
                      <a:pt x="3593" y="3919"/>
                      <a:pt x="3542" y="3969"/>
                      <a:pt x="3489" y="4008"/>
                    </a:cubicBezTo>
                    <a:cubicBezTo>
                      <a:pt x="3386" y="4093"/>
                      <a:pt x="3272" y="4157"/>
                      <a:pt x="3158" y="4217"/>
                    </a:cubicBezTo>
                    <a:cubicBezTo>
                      <a:pt x="2926" y="4330"/>
                      <a:pt x="2684" y="4389"/>
                      <a:pt x="2452" y="4429"/>
                    </a:cubicBezTo>
                    <a:cubicBezTo>
                      <a:pt x="2219" y="4468"/>
                      <a:pt x="1993" y="4478"/>
                      <a:pt x="1780" y="4475"/>
                    </a:cubicBezTo>
                    <a:cubicBezTo>
                      <a:pt x="1568" y="4474"/>
                      <a:pt x="1368" y="4457"/>
                      <a:pt x="1186" y="4434"/>
                    </a:cubicBezTo>
                    <a:cubicBezTo>
                      <a:pt x="821" y="4389"/>
                      <a:pt x="524" y="4318"/>
                      <a:pt x="319" y="4262"/>
                    </a:cubicBezTo>
                    <a:cubicBezTo>
                      <a:pt x="114" y="4205"/>
                      <a:pt x="0" y="4162"/>
                      <a:pt x="0" y="4162"/>
                    </a:cubicBezTo>
                    <a:cubicBezTo>
                      <a:pt x="0" y="4162"/>
                      <a:pt x="121" y="4178"/>
                      <a:pt x="331" y="4198"/>
                    </a:cubicBezTo>
                    <a:cubicBezTo>
                      <a:pt x="541" y="4218"/>
                      <a:pt x="841" y="4242"/>
                      <a:pt x="1199" y="4248"/>
                    </a:cubicBezTo>
                    <a:cubicBezTo>
                      <a:pt x="1556" y="4251"/>
                      <a:pt x="1974" y="4238"/>
                      <a:pt x="2399" y="4147"/>
                    </a:cubicBezTo>
                    <a:cubicBezTo>
                      <a:pt x="2611" y="4103"/>
                      <a:pt x="2822" y="4032"/>
                      <a:pt x="3018" y="3936"/>
                    </a:cubicBezTo>
                    <a:cubicBezTo>
                      <a:pt x="3113" y="3884"/>
                      <a:pt x="3208" y="3829"/>
                      <a:pt x="3289" y="3759"/>
                    </a:cubicBezTo>
                    <a:cubicBezTo>
                      <a:pt x="3334" y="3725"/>
                      <a:pt x="3367" y="3690"/>
                      <a:pt x="3403" y="3655"/>
                    </a:cubicBezTo>
                    <a:cubicBezTo>
                      <a:pt x="3436" y="3623"/>
                      <a:pt x="3485" y="3558"/>
                      <a:pt x="3509" y="3528"/>
                    </a:cubicBezTo>
                    <a:cubicBezTo>
                      <a:pt x="3634" y="3358"/>
                      <a:pt x="3715" y="3154"/>
                      <a:pt x="3747" y="2938"/>
                    </a:cubicBezTo>
                    <a:cubicBezTo>
                      <a:pt x="3779" y="2722"/>
                      <a:pt x="3781" y="2500"/>
                      <a:pt x="3758" y="2285"/>
                    </a:cubicBezTo>
                    <a:cubicBezTo>
                      <a:pt x="3711" y="1853"/>
                      <a:pt x="3592" y="1451"/>
                      <a:pt x="3479" y="1113"/>
                    </a:cubicBezTo>
                    <a:cubicBezTo>
                      <a:pt x="3362" y="774"/>
                      <a:pt x="3246" y="497"/>
                      <a:pt x="3162" y="303"/>
                    </a:cubicBezTo>
                    <a:cubicBezTo>
                      <a:pt x="3078" y="109"/>
                      <a:pt x="3025" y="0"/>
                      <a:pt x="302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74CFA61-C5D8-4048-B4B5-14F79741FE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594207"/>
                <a:ext cx="236954" cy="246720"/>
              </a:xfrm>
              <a:custGeom>
                <a:avLst/>
                <a:gdLst>
                  <a:gd name="connsiteX0" fmla="*/ 236954 w 236954"/>
                  <a:gd name="connsiteY0" fmla="*/ 0 h 246720"/>
                  <a:gd name="connsiteX1" fmla="*/ 176298 w 236954"/>
                  <a:gd name="connsiteY1" fmla="*/ 5982 h 246720"/>
                  <a:gd name="connsiteX2" fmla="*/ 4031 w 236954"/>
                  <a:gd name="connsiteY2" fmla="*/ 81415 h 246720"/>
                  <a:gd name="connsiteX3" fmla="*/ 229927 w 236954"/>
                  <a:gd name="connsiteY3" fmla="*/ 245215 h 246720"/>
                  <a:gd name="connsiteX4" fmla="*/ 236954 w 236954"/>
                  <a:gd name="connsiteY4" fmla="*/ 246720 h 246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954" h="246720">
                    <a:moveTo>
                      <a:pt x="236954" y="0"/>
                    </a:moveTo>
                    <a:lnTo>
                      <a:pt x="176298" y="5982"/>
                    </a:lnTo>
                    <a:cubicBezTo>
                      <a:pt x="28804" y="29727"/>
                      <a:pt x="4031" y="81415"/>
                      <a:pt x="4031" y="81415"/>
                    </a:cubicBezTo>
                    <a:cubicBezTo>
                      <a:pt x="-25151" y="133870"/>
                      <a:pt x="109672" y="211076"/>
                      <a:pt x="229927" y="245215"/>
                    </a:cubicBezTo>
                    <a:lnTo>
                      <a:pt x="236954" y="24672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Oval 34">
                <a:extLst>
                  <a:ext uri="{FF2B5EF4-FFF2-40B4-BE49-F238E27FC236}">
                    <a16:creationId xmlns:a16="http://schemas.microsoft.com/office/drawing/2014/main" id="{BB03F260-3072-4961-AC82-00376A43E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46536" y="3425826"/>
                <a:ext cx="171582" cy="177800"/>
              </a:xfrm>
              <a:prstGeom prst="ellipse">
                <a:avLst/>
              </a:prstGeom>
              <a:solidFill>
                <a:srgbClr val="C290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35">
                <a:extLst>
                  <a:ext uri="{FF2B5EF4-FFF2-40B4-BE49-F238E27FC236}">
                    <a16:creationId xmlns:a16="http://schemas.microsoft.com/office/drawing/2014/main" id="{C5CF6AE0-35E0-4969-92D2-9EF97576B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975133" y="3449638"/>
                <a:ext cx="120743" cy="122238"/>
              </a:xfrm>
              <a:prstGeom prst="ellipse">
                <a:avLst/>
              </a:prstGeom>
              <a:solidFill>
                <a:srgbClr val="5F47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D2E5BF1E-E7F3-4FF4-8BF7-C16F5E2558D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108586" y="3665538"/>
                <a:ext cx="228776" cy="96838"/>
              </a:xfrm>
              <a:custGeom>
                <a:avLst/>
                <a:gdLst>
                  <a:gd name="T0" fmla="*/ 2387 w 2494"/>
                  <a:gd name="T1" fmla="*/ 0 h 1055"/>
                  <a:gd name="T2" fmla="*/ 2436 w 2494"/>
                  <a:gd name="T3" fmla="*/ 144 h 1055"/>
                  <a:gd name="T4" fmla="*/ 2483 w 2494"/>
                  <a:gd name="T5" fmla="*/ 545 h 1055"/>
                  <a:gd name="T6" fmla="*/ 2408 w 2494"/>
                  <a:gd name="T7" fmla="*/ 816 h 1055"/>
                  <a:gd name="T8" fmla="*/ 2155 w 2494"/>
                  <a:gd name="T9" fmla="*/ 1017 h 1055"/>
                  <a:gd name="T10" fmla="*/ 1817 w 2494"/>
                  <a:gd name="T11" fmla="*/ 1033 h 1055"/>
                  <a:gd name="T12" fmla="*/ 1494 w 2494"/>
                  <a:gd name="T13" fmla="*/ 940 h 1055"/>
                  <a:gd name="T14" fmla="*/ 428 w 2494"/>
                  <a:gd name="T15" fmla="*/ 365 h 1055"/>
                  <a:gd name="T16" fmla="*/ 113 w 2494"/>
                  <a:gd name="T17" fmla="*/ 121 h 1055"/>
                  <a:gd name="T18" fmla="*/ 0 w 2494"/>
                  <a:gd name="T19" fmla="*/ 20 h 1055"/>
                  <a:gd name="T20" fmla="*/ 124 w 2494"/>
                  <a:gd name="T21" fmla="*/ 106 h 1055"/>
                  <a:gd name="T22" fmla="*/ 458 w 2494"/>
                  <a:gd name="T23" fmla="*/ 319 h 1055"/>
                  <a:gd name="T24" fmla="*/ 947 w 2494"/>
                  <a:gd name="T25" fmla="*/ 587 h 1055"/>
                  <a:gd name="T26" fmla="*/ 1530 w 2494"/>
                  <a:gd name="T27" fmla="*/ 841 h 1055"/>
                  <a:gd name="T28" fmla="*/ 1835 w 2494"/>
                  <a:gd name="T29" fmla="*/ 927 h 1055"/>
                  <a:gd name="T30" fmla="*/ 2124 w 2494"/>
                  <a:gd name="T31" fmla="*/ 917 h 1055"/>
                  <a:gd name="T32" fmla="*/ 2330 w 2494"/>
                  <a:gd name="T33" fmla="*/ 767 h 1055"/>
                  <a:gd name="T34" fmla="*/ 2414 w 2494"/>
                  <a:gd name="T35" fmla="*/ 537 h 1055"/>
                  <a:gd name="T36" fmla="*/ 2411 w 2494"/>
                  <a:gd name="T37" fmla="*/ 149 h 1055"/>
                  <a:gd name="T38" fmla="*/ 2387 w 2494"/>
                  <a:gd name="T39" fmla="*/ 0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94" h="1055">
                    <a:moveTo>
                      <a:pt x="2387" y="0"/>
                    </a:moveTo>
                    <a:cubicBezTo>
                      <a:pt x="2387" y="0"/>
                      <a:pt x="2411" y="50"/>
                      <a:pt x="2436" y="144"/>
                    </a:cubicBezTo>
                    <a:cubicBezTo>
                      <a:pt x="2461" y="237"/>
                      <a:pt x="2494" y="374"/>
                      <a:pt x="2483" y="545"/>
                    </a:cubicBezTo>
                    <a:cubicBezTo>
                      <a:pt x="2477" y="629"/>
                      <a:pt x="2460" y="725"/>
                      <a:pt x="2408" y="816"/>
                    </a:cubicBezTo>
                    <a:cubicBezTo>
                      <a:pt x="2356" y="906"/>
                      <a:pt x="2263" y="982"/>
                      <a:pt x="2155" y="1017"/>
                    </a:cubicBezTo>
                    <a:cubicBezTo>
                      <a:pt x="2045" y="1049"/>
                      <a:pt x="1932" y="1055"/>
                      <a:pt x="1817" y="1033"/>
                    </a:cubicBezTo>
                    <a:cubicBezTo>
                      <a:pt x="1705" y="1012"/>
                      <a:pt x="1599" y="978"/>
                      <a:pt x="1494" y="940"/>
                    </a:cubicBezTo>
                    <a:cubicBezTo>
                      <a:pt x="1077" y="785"/>
                      <a:pt x="698" y="553"/>
                      <a:pt x="428" y="365"/>
                    </a:cubicBezTo>
                    <a:cubicBezTo>
                      <a:pt x="293" y="269"/>
                      <a:pt x="187" y="182"/>
                      <a:pt x="113" y="121"/>
                    </a:cubicBezTo>
                    <a:cubicBezTo>
                      <a:pt x="41" y="57"/>
                      <a:pt x="0" y="20"/>
                      <a:pt x="0" y="20"/>
                    </a:cubicBezTo>
                    <a:cubicBezTo>
                      <a:pt x="0" y="20"/>
                      <a:pt x="45" y="51"/>
                      <a:pt x="124" y="106"/>
                    </a:cubicBezTo>
                    <a:cubicBezTo>
                      <a:pt x="203" y="160"/>
                      <a:pt x="317" y="235"/>
                      <a:pt x="458" y="319"/>
                    </a:cubicBezTo>
                    <a:cubicBezTo>
                      <a:pt x="597" y="405"/>
                      <a:pt x="764" y="497"/>
                      <a:pt x="947" y="587"/>
                    </a:cubicBezTo>
                    <a:cubicBezTo>
                      <a:pt x="1129" y="678"/>
                      <a:pt x="1327" y="768"/>
                      <a:pt x="1530" y="841"/>
                    </a:cubicBezTo>
                    <a:cubicBezTo>
                      <a:pt x="1631" y="877"/>
                      <a:pt x="1736" y="907"/>
                      <a:pt x="1835" y="927"/>
                    </a:cubicBezTo>
                    <a:cubicBezTo>
                      <a:pt x="1931" y="947"/>
                      <a:pt x="2036" y="942"/>
                      <a:pt x="2124" y="917"/>
                    </a:cubicBezTo>
                    <a:cubicBezTo>
                      <a:pt x="2212" y="891"/>
                      <a:pt x="2284" y="839"/>
                      <a:pt x="2330" y="767"/>
                    </a:cubicBezTo>
                    <a:cubicBezTo>
                      <a:pt x="2377" y="697"/>
                      <a:pt x="2402" y="615"/>
                      <a:pt x="2414" y="537"/>
                    </a:cubicBezTo>
                    <a:cubicBezTo>
                      <a:pt x="2435" y="380"/>
                      <a:pt x="2422" y="243"/>
                      <a:pt x="2411" y="149"/>
                    </a:cubicBezTo>
                    <a:cubicBezTo>
                      <a:pt x="2398" y="54"/>
                      <a:pt x="2387" y="0"/>
                      <a:pt x="2387" y="0"/>
                    </a:cubicBezTo>
                  </a:path>
                </a:pathLst>
              </a:custGeom>
              <a:solidFill>
                <a:srgbClr val="6E5D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5A6DE59-8F1A-4738-A9D4-DE6F58160A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41538"/>
                <a:ext cx="176347" cy="44555"/>
              </a:xfrm>
              <a:custGeom>
                <a:avLst/>
                <a:gdLst>
                  <a:gd name="connsiteX0" fmla="*/ 176347 w 176347"/>
                  <a:gd name="connsiteY0" fmla="*/ 0 h 44555"/>
                  <a:gd name="connsiteX1" fmla="*/ 170555 w 176347"/>
                  <a:gd name="connsiteY1" fmla="*/ 580 h 44555"/>
                  <a:gd name="connsiteX2" fmla="*/ 132715 w 176347"/>
                  <a:gd name="connsiteY2" fmla="*/ 5546 h 44555"/>
                  <a:gd name="connsiteX3" fmla="*/ 98733 w 176347"/>
                  <a:gd name="connsiteY3" fmla="*/ 11505 h 44555"/>
                  <a:gd name="connsiteX4" fmla="*/ 69067 w 176347"/>
                  <a:gd name="connsiteY4" fmla="*/ 17915 h 44555"/>
                  <a:gd name="connsiteX5" fmla="*/ 44177 w 176347"/>
                  <a:gd name="connsiteY5" fmla="*/ 24596 h 44555"/>
                  <a:gd name="connsiteX6" fmla="*/ 24615 w 176347"/>
                  <a:gd name="connsiteY6" fmla="*/ 31367 h 44555"/>
                  <a:gd name="connsiteX7" fmla="*/ 10654 w 176347"/>
                  <a:gd name="connsiteY7" fmla="*/ 37687 h 44555"/>
                  <a:gd name="connsiteX8" fmla="*/ 2480 w 176347"/>
                  <a:gd name="connsiteY8" fmla="*/ 42563 h 44555"/>
                  <a:gd name="connsiteX9" fmla="*/ 0 w 176347"/>
                  <a:gd name="connsiteY9" fmla="*/ 44549 h 44555"/>
                  <a:gd name="connsiteX10" fmla="*/ 2664 w 176347"/>
                  <a:gd name="connsiteY10" fmla="*/ 42743 h 44555"/>
                  <a:gd name="connsiteX11" fmla="*/ 11113 w 176347"/>
                  <a:gd name="connsiteY11" fmla="*/ 38680 h 44555"/>
                  <a:gd name="connsiteX12" fmla="*/ 25349 w 176347"/>
                  <a:gd name="connsiteY12" fmla="*/ 33534 h 44555"/>
                  <a:gd name="connsiteX13" fmla="*/ 45188 w 176347"/>
                  <a:gd name="connsiteY13" fmla="*/ 28298 h 44555"/>
                  <a:gd name="connsiteX14" fmla="*/ 70169 w 176347"/>
                  <a:gd name="connsiteY14" fmla="*/ 23242 h 44555"/>
                  <a:gd name="connsiteX15" fmla="*/ 99927 w 176347"/>
                  <a:gd name="connsiteY15" fmla="*/ 18728 h 44555"/>
                  <a:gd name="connsiteX16" fmla="*/ 133909 w 176347"/>
                  <a:gd name="connsiteY16" fmla="*/ 14845 h 44555"/>
                  <a:gd name="connsiteX17" fmla="*/ 171657 w 176347"/>
                  <a:gd name="connsiteY17" fmla="*/ 11685 h 44555"/>
                  <a:gd name="connsiteX18" fmla="*/ 176347 w 176347"/>
                  <a:gd name="connsiteY18" fmla="*/ 11429 h 44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76347" h="44555">
                    <a:moveTo>
                      <a:pt x="176347" y="0"/>
                    </a:moveTo>
                    <a:lnTo>
                      <a:pt x="170555" y="580"/>
                    </a:lnTo>
                    <a:cubicBezTo>
                      <a:pt x="157421" y="2296"/>
                      <a:pt x="144747" y="3921"/>
                      <a:pt x="132715" y="5546"/>
                    </a:cubicBezTo>
                    <a:cubicBezTo>
                      <a:pt x="120684" y="7171"/>
                      <a:pt x="109387" y="9699"/>
                      <a:pt x="98733" y="11505"/>
                    </a:cubicBezTo>
                    <a:cubicBezTo>
                      <a:pt x="87987" y="13310"/>
                      <a:pt x="78160" y="15658"/>
                      <a:pt x="69067" y="17915"/>
                    </a:cubicBezTo>
                    <a:cubicBezTo>
                      <a:pt x="59883" y="20082"/>
                      <a:pt x="51617" y="22158"/>
                      <a:pt x="44177" y="24596"/>
                    </a:cubicBezTo>
                    <a:cubicBezTo>
                      <a:pt x="36738" y="26853"/>
                      <a:pt x="30125" y="28839"/>
                      <a:pt x="24615" y="31367"/>
                    </a:cubicBezTo>
                    <a:cubicBezTo>
                      <a:pt x="18920" y="33624"/>
                      <a:pt x="14236" y="35611"/>
                      <a:pt x="10654" y="37687"/>
                    </a:cubicBezTo>
                    <a:cubicBezTo>
                      <a:pt x="6889" y="39493"/>
                      <a:pt x="4225" y="41299"/>
                      <a:pt x="2480" y="42563"/>
                    </a:cubicBezTo>
                    <a:cubicBezTo>
                      <a:pt x="735" y="43646"/>
                      <a:pt x="0" y="44639"/>
                      <a:pt x="0" y="44549"/>
                    </a:cubicBezTo>
                    <a:cubicBezTo>
                      <a:pt x="0" y="44639"/>
                      <a:pt x="735" y="43736"/>
                      <a:pt x="2664" y="42743"/>
                    </a:cubicBezTo>
                    <a:cubicBezTo>
                      <a:pt x="4501" y="41660"/>
                      <a:pt x="7256" y="40125"/>
                      <a:pt x="11113" y="38680"/>
                    </a:cubicBezTo>
                    <a:cubicBezTo>
                      <a:pt x="14787" y="36875"/>
                      <a:pt x="19655" y="35340"/>
                      <a:pt x="25349" y="33534"/>
                    </a:cubicBezTo>
                    <a:cubicBezTo>
                      <a:pt x="31044" y="31638"/>
                      <a:pt x="37748" y="30103"/>
                      <a:pt x="45188" y="28298"/>
                    </a:cubicBezTo>
                    <a:cubicBezTo>
                      <a:pt x="52627" y="26221"/>
                      <a:pt x="61077" y="24777"/>
                      <a:pt x="70169" y="23242"/>
                    </a:cubicBezTo>
                    <a:cubicBezTo>
                      <a:pt x="79354" y="21526"/>
                      <a:pt x="89181" y="19811"/>
                      <a:pt x="99927" y="18728"/>
                    </a:cubicBezTo>
                    <a:cubicBezTo>
                      <a:pt x="110581" y="17554"/>
                      <a:pt x="121878" y="15748"/>
                      <a:pt x="133909" y="14845"/>
                    </a:cubicBezTo>
                    <a:cubicBezTo>
                      <a:pt x="145849" y="13852"/>
                      <a:pt x="158524" y="12769"/>
                      <a:pt x="171657" y="11685"/>
                    </a:cubicBezTo>
                    <a:lnTo>
                      <a:pt x="176347" y="11429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3928CA3-A907-49A9-955A-0D9210FBE9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669618"/>
                <a:ext cx="174757" cy="48308"/>
              </a:xfrm>
              <a:custGeom>
                <a:avLst/>
                <a:gdLst>
                  <a:gd name="connsiteX0" fmla="*/ 174757 w 174757"/>
                  <a:gd name="connsiteY0" fmla="*/ 0 h 48308"/>
                  <a:gd name="connsiteX1" fmla="*/ 172805 w 174757"/>
                  <a:gd name="connsiteY1" fmla="*/ 214 h 48308"/>
                  <a:gd name="connsiteX2" fmla="*/ 134404 w 174757"/>
                  <a:gd name="connsiteY2" fmla="*/ 5915 h 48308"/>
                  <a:gd name="connsiteX3" fmla="*/ 100045 w 174757"/>
                  <a:gd name="connsiteY3" fmla="*/ 12812 h 48308"/>
                  <a:gd name="connsiteX4" fmla="*/ 70188 w 174757"/>
                  <a:gd name="connsiteY4" fmla="*/ 20445 h 48308"/>
                  <a:gd name="connsiteX5" fmla="*/ 45200 w 174757"/>
                  <a:gd name="connsiteY5" fmla="*/ 28353 h 48308"/>
                  <a:gd name="connsiteX6" fmla="*/ 25540 w 174757"/>
                  <a:gd name="connsiteY6" fmla="*/ 35710 h 48308"/>
                  <a:gd name="connsiteX7" fmla="*/ 11576 w 174757"/>
                  <a:gd name="connsiteY7" fmla="*/ 42607 h 48308"/>
                  <a:gd name="connsiteX8" fmla="*/ 0 w 174757"/>
                  <a:gd name="connsiteY8" fmla="*/ 48308 h 48308"/>
                  <a:gd name="connsiteX9" fmla="*/ 12035 w 174757"/>
                  <a:gd name="connsiteY9" fmla="*/ 43618 h 48308"/>
                  <a:gd name="connsiteX10" fmla="*/ 26367 w 174757"/>
                  <a:gd name="connsiteY10" fmla="*/ 37917 h 48308"/>
                  <a:gd name="connsiteX11" fmla="*/ 46394 w 174757"/>
                  <a:gd name="connsiteY11" fmla="*/ 32031 h 48308"/>
                  <a:gd name="connsiteX12" fmla="*/ 71474 w 174757"/>
                  <a:gd name="connsiteY12" fmla="*/ 25778 h 48308"/>
                  <a:gd name="connsiteX13" fmla="*/ 101423 w 174757"/>
                  <a:gd name="connsiteY13" fmla="*/ 20077 h 48308"/>
                  <a:gd name="connsiteX14" fmla="*/ 135782 w 174757"/>
                  <a:gd name="connsiteY14" fmla="*/ 15387 h 48308"/>
                  <a:gd name="connsiteX15" fmla="*/ 174091 w 174757"/>
                  <a:gd name="connsiteY15" fmla="*/ 11617 h 48308"/>
                  <a:gd name="connsiteX16" fmla="*/ 174757 w 174757"/>
                  <a:gd name="connsiteY16" fmla="*/ 11581 h 48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757" h="48308">
                    <a:moveTo>
                      <a:pt x="174757" y="0"/>
                    </a:moveTo>
                    <a:lnTo>
                      <a:pt x="172805" y="214"/>
                    </a:lnTo>
                    <a:cubicBezTo>
                      <a:pt x="159484" y="2237"/>
                      <a:pt x="146623" y="4076"/>
                      <a:pt x="134404" y="5915"/>
                    </a:cubicBezTo>
                    <a:cubicBezTo>
                      <a:pt x="122277" y="8306"/>
                      <a:pt x="110794" y="10605"/>
                      <a:pt x="100045" y="12812"/>
                    </a:cubicBezTo>
                    <a:cubicBezTo>
                      <a:pt x="89297" y="15111"/>
                      <a:pt x="79375" y="18146"/>
                      <a:pt x="70188" y="20445"/>
                    </a:cubicBezTo>
                    <a:cubicBezTo>
                      <a:pt x="60909" y="22652"/>
                      <a:pt x="52641" y="25686"/>
                      <a:pt x="45200" y="28353"/>
                    </a:cubicBezTo>
                    <a:cubicBezTo>
                      <a:pt x="37850" y="31112"/>
                      <a:pt x="31052" y="33135"/>
                      <a:pt x="25540" y="35710"/>
                    </a:cubicBezTo>
                    <a:cubicBezTo>
                      <a:pt x="20028" y="38377"/>
                      <a:pt x="15342" y="40676"/>
                      <a:pt x="11576" y="42607"/>
                    </a:cubicBezTo>
                    <a:cubicBezTo>
                      <a:pt x="4042" y="46285"/>
                      <a:pt x="0" y="48308"/>
                      <a:pt x="0" y="48308"/>
                    </a:cubicBezTo>
                    <a:cubicBezTo>
                      <a:pt x="0" y="48308"/>
                      <a:pt x="4134" y="46653"/>
                      <a:pt x="12035" y="43618"/>
                    </a:cubicBezTo>
                    <a:cubicBezTo>
                      <a:pt x="15894" y="42055"/>
                      <a:pt x="20671" y="40124"/>
                      <a:pt x="26367" y="37917"/>
                    </a:cubicBezTo>
                    <a:cubicBezTo>
                      <a:pt x="32062" y="35894"/>
                      <a:pt x="38953" y="34330"/>
                      <a:pt x="46394" y="32031"/>
                    </a:cubicBezTo>
                    <a:cubicBezTo>
                      <a:pt x="53927" y="29916"/>
                      <a:pt x="62195" y="27433"/>
                      <a:pt x="71474" y="25778"/>
                    </a:cubicBezTo>
                    <a:cubicBezTo>
                      <a:pt x="80753" y="24123"/>
                      <a:pt x="90675" y="21732"/>
                      <a:pt x="101423" y="20077"/>
                    </a:cubicBezTo>
                    <a:cubicBezTo>
                      <a:pt x="112264" y="18605"/>
                      <a:pt x="123655" y="17042"/>
                      <a:pt x="135782" y="15387"/>
                    </a:cubicBezTo>
                    <a:cubicBezTo>
                      <a:pt x="147909" y="14191"/>
                      <a:pt x="160678" y="12904"/>
                      <a:pt x="174091" y="11617"/>
                    </a:cubicBezTo>
                    <a:lnTo>
                      <a:pt x="174757" y="11581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D5850F0-4C64-462E-A01C-63E4663546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7" y="3703840"/>
                <a:ext cx="138218" cy="52186"/>
              </a:xfrm>
              <a:custGeom>
                <a:avLst/>
                <a:gdLst>
                  <a:gd name="connsiteX0" fmla="*/ 138218 w 138218"/>
                  <a:gd name="connsiteY0" fmla="*/ 0 h 52186"/>
                  <a:gd name="connsiteX1" fmla="*/ 88645 w 138218"/>
                  <a:gd name="connsiteY1" fmla="*/ 9931 h 52186"/>
                  <a:gd name="connsiteX2" fmla="*/ 39041 w 138218"/>
                  <a:gd name="connsiteY2" fmla="*/ 28366 h 52186"/>
                  <a:gd name="connsiteX3" fmla="*/ 9554 w 138218"/>
                  <a:gd name="connsiteY3" fmla="*/ 44976 h 52186"/>
                  <a:gd name="connsiteX4" fmla="*/ 0 w 138218"/>
                  <a:gd name="connsiteY4" fmla="*/ 52186 h 52186"/>
                  <a:gd name="connsiteX5" fmla="*/ 40602 w 138218"/>
                  <a:gd name="connsiteY5" fmla="*/ 31834 h 52186"/>
                  <a:gd name="connsiteX6" fmla="*/ 90482 w 138218"/>
                  <a:gd name="connsiteY6" fmla="*/ 16959 h 52186"/>
                  <a:gd name="connsiteX7" fmla="*/ 138218 w 138218"/>
                  <a:gd name="connsiteY7" fmla="*/ 10230 h 52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218" h="52186">
                    <a:moveTo>
                      <a:pt x="138218" y="0"/>
                    </a:moveTo>
                    <a:lnTo>
                      <a:pt x="88645" y="9931"/>
                    </a:lnTo>
                    <a:cubicBezTo>
                      <a:pt x="68987" y="15772"/>
                      <a:pt x="52360" y="22161"/>
                      <a:pt x="39041" y="28366"/>
                    </a:cubicBezTo>
                    <a:cubicBezTo>
                      <a:pt x="25721" y="34390"/>
                      <a:pt x="15984" y="40596"/>
                      <a:pt x="9554" y="44976"/>
                    </a:cubicBezTo>
                    <a:cubicBezTo>
                      <a:pt x="3032" y="49448"/>
                      <a:pt x="0" y="52186"/>
                      <a:pt x="0" y="52186"/>
                    </a:cubicBezTo>
                    <a:cubicBezTo>
                      <a:pt x="0" y="52186"/>
                      <a:pt x="13504" y="42147"/>
                      <a:pt x="40602" y="31834"/>
                    </a:cubicBezTo>
                    <a:cubicBezTo>
                      <a:pt x="54105" y="26632"/>
                      <a:pt x="70824" y="21430"/>
                      <a:pt x="90482" y="16959"/>
                    </a:cubicBezTo>
                    <a:lnTo>
                      <a:pt x="138218" y="10230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8D43E86-623B-4AFE-B654-B60EEEE112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88448" y="3747781"/>
                <a:ext cx="73079" cy="22532"/>
              </a:xfrm>
              <a:custGeom>
                <a:avLst/>
                <a:gdLst>
                  <a:gd name="connsiteX0" fmla="*/ 73079 w 73079"/>
                  <a:gd name="connsiteY0" fmla="*/ 0 h 22532"/>
                  <a:gd name="connsiteX1" fmla="*/ 56034 w 73079"/>
                  <a:gd name="connsiteY1" fmla="*/ 4026 h 22532"/>
                  <a:gd name="connsiteX2" fmla="*/ 36560 w 73079"/>
                  <a:gd name="connsiteY2" fmla="*/ 10286 h 22532"/>
                  <a:gd name="connsiteX3" fmla="*/ 0 w 73079"/>
                  <a:gd name="connsiteY3" fmla="*/ 22532 h 22532"/>
                  <a:gd name="connsiteX4" fmla="*/ 37570 w 73079"/>
                  <a:gd name="connsiteY4" fmla="*/ 13914 h 22532"/>
                  <a:gd name="connsiteX5" fmla="*/ 57320 w 73079"/>
                  <a:gd name="connsiteY5" fmla="*/ 9288 h 22532"/>
                  <a:gd name="connsiteX6" fmla="*/ 73079 w 73079"/>
                  <a:gd name="connsiteY6" fmla="*/ 6917 h 2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079" h="22532">
                    <a:moveTo>
                      <a:pt x="73079" y="0"/>
                    </a:moveTo>
                    <a:lnTo>
                      <a:pt x="56034" y="4026"/>
                    </a:lnTo>
                    <a:cubicBezTo>
                      <a:pt x="48961" y="6294"/>
                      <a:pt x="42439" y="8381"/>
                      <a:pt x="36560" y="10286"/>
                    </a:cubicBezTo>
                    <a:cubicBezTo>
                      <a:pt x="13228" y="17906"/>
                      <a:pt x="0" y="22532"/>
                      <a:pt x="0" y="22532"/>
                    </a:cubicBezTo>
                    <a:cubicBezTo>
                      <a:pt x="0" y="22532"/>
                      <a:pt x="13779" y="19539"/>
                      <a:pt x="37570" y="13914"/>
                    </a:cubicBezTo>
                    <a:cubicBezTo>
                      <a:pt x="43541" y="12554"/>
                      <a:pt x="50155" y="11011"/>
                      <a:pt x="57320" y="9288"/>
                    </a:cubicBezTo>
                    <a:lnTo>
                      <a:pt x="73079" y="6917"/>
                    </a:ln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C1760ED-91D4-4FD0-8289-C8EF660FB02D}"/>
                </a:ext>
              </a:extLst>
            </p:cNvPr>
            <p:cNvGrpSpPr/>
            <p:nvPr/>
          </p:nvGrpSpPr>
          <p:grpSpPr>
            <a:xfrm>
              <a:off x="6517858" y="2382701"/>
              <a:ext cx="988189" cy="1804949"/>
              <a:chOff x="5920910" y="2547938"/>
              <a:chExt cx="988189" cy="1804949"/>
            </a:xfrm>
          </p:grpSpPr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66F14349-E1F7-4126-BBC7-4839D22A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43154" y="2547938"/>
                <a:ext cx="965945" cy="574675"/>
              </a:xfrm>
              <a:custGeom>
                <a:avLst/>
                <a:gdLst>
                  <a:gd name="T0" fmla="*/ 0 w 10516"/>
                  <a:gd name="T1" fmla="*/ 3654 h 6252"/>
                  <a:gd name="T2" fmla="*/ 4141 w 10516"/>
                  <a:gd name="T3" fmla="*/ 0 h 6252"/>
                  <a:gd name="T4" fmla="*/ 4730 w 10516"/>
                  <a:gd name="T5" fmla="*/ 426 h 6252"/>
                  <a:gd name="T6" fmla="*/ 5095 w 10516"/>
                  <a:gd name="T7" fmla="*/ 954 h 6252"/>
                  <a:gd name="T8" fmla="*/ 5542 w 10516"/>
                  <a:gd name="T9" fmla="*/ 1543 h 6252"/>
                  <a:gd name="T10" fmla="*/ 6171 w 10516"/>
                  <a:gd name="T11" fmla="*/ 1969 h 6252"/>
                  <a:gd name="T12" fmla="*/ 7125 w 10516"/>
                  <a:gd name="T13" fmla="*/ 2334 h 6252"/>
                  <a:gd name="T14" fmla="*/ 8323 w 10516"/>
                  <a:gd name="T15" fmla="*/ 2619 h 6252"/>
                  <a:gd name="T16" fmla="*/ 9257 w 10516"/>
                  <a:gd name="T17" fmla="*/ 2801 h 6252"/>
                  <a:gd name="T18" fmla="*/ 9988 w 10516"/>
                  <a:gd name="T19" fmla="*/ 3187 h 6252"/>
                  <a:gd name="T20" fmla="*/ 10373 w 10516"/>
                  <a:gd name="T21" fmla="*/ 3410 h 6252"/>
                  <a:gd name="T22" fmla="*/ 0 w 10516"/>
                  <a:gd name="T23" fmla="*/ 3654 h 6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516" h="6252">
                    <a:moveTo>
                      <a:pt x="0" y="3654"/>
                    </a:moveTo>
                    <a:cubicBezTo>
                      <a:pt x="0" y="3654"/>
                      <a:pt x="2842" y="528"/>
                      <a:pt x="4141" y="0"/>
                    </a:cubicBezTo>
                    <a:cubicBezTo>
                      <a:pt x="4141" y="0"/>
                      <a:pt x="4405" y="345"/>
                      <a:pt x="4730" y="426"/>
                    </a:cubicBezTo>
                    <a:cubicBezTo>
                      <a:pt x="5055" y="507"/>
                      <a:pt x="4811" y="832"/>
                      <a:pt x="5095" y="954"/>
                    </a:cubicBezTo>
                    <a:cubicBezTo>
                      <a:pt x="5380" y="1076"/>
                      <a:pt x="5319" y="1563"/>
                      <a:pt x="5542" y="1543"/>
                    </a:cubicBezTo>
                    <a:cubicBezTo>
                      <a:pt x="5765" y="1522"/>
                      <a:pt x="5928" y="1888"/>
                      <a:pt x="6171" y="1969"/>
                    </a:cubicBezTo>
                    <a:cubicBezTo>
                      <a:pt x="6415" y="2050"/>
                      <a:pt x="6679" y="2416"/>
                      <a:pt x="7125" y="2334"/>
                    </a:cubicBezTo>
                    <a:cubicBezTo>
                      <a:pt x="7572" y="2253"/>
                      <a:pt x="7268" y="2680"/>
                      <a:pt x="8323" y="2619"/>
                    </a:cubicBezTo>
                    <a:cubicBezTo>
                      <a:pt x="8323" y="2619"/>
                      <a:pt x="8790" y="2923"/>
                      <a:pt x="9257" y="2801"/>
                    </a:cubicBezTo>
                    <a:cubicBezTo>
                      <a:pt x="9257" y="2801"/>
                      <a:pt x="9480" y="3207"/>
                      <a:pt x="9988" y="3187"/>
                    </a:cubicBezTo>
                    <a:cubicBezTo>
                      <a:pt x="9988" y="3187"/>
                      <a:pt x="10231" y="3410"/>
                      <a:pt x="10373" y="3410"/>
                    </a:cubicBezTo>
                    <a:cubicBezTo>
                      <a:pt x="10516" y="3410"/>
                      <a:pt x="1868" y="6252"/>
                      <a:pt x="0" y="3654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6">
                <a:extLst>
                  <a:ext uri="{FF2B5EF4-FFF2-40B4-BE49-F238E27FC236}">
                    <a16:creationId xmlns:a16="http://schemas.microsoft.com/office/drawing/2014/main" id="{A15CAC9B-E599-417C-A079-439496E1B8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29393" y="2554288"/>
                <a:ext cx="344754" cy="346075"/>
              </a:xfrm>
              <a:custGeom>
                <a:avLst/>
                <a:gdLst>
                  <a:gd name="T0" fmla="*/ 0 w 3756"/>
                  <a:gd name="T1" fmla="*/ 3769 h 3769"/>
                  <a:gd name="T2" fmla="*/ 510 w 3756"/>
                  <a:gd name="T3" fmla="*/ 3106 h 3769"/>
                  <a:gd name="T4" fmla="*/ 1062 w 3756"/>
                  <a:gd name="T5" fmla="*/ 2453 h 3769"/>
                  <a:gd name="T6" fmla="*/ 1383 w 3756"/>
                  <a:gd name="T7" fmla="*/ 2093 h 3769"/>
                  <a:gd name="T8" fmla="*/ 1722 w 3756"/>
                  <a:gd name="T9" fmla="*/ 1727 h 3769"/>
                  <a:gd name="T10" fmla="*/ 2070 w 3756"/>
                  <a:gd name="T11" fmla="*/ 1370 h 3769"/>
                  <a:gd name="T12" fmla="*/ 2415 w 3756"/>
                  <a:gd name="T13" fmla="*/ 1032 h 3769"/>
                  <a:gd name="T14" fmla="*/ 3055 w 3756"/>
                  <a:gd name="T15" fmla="*/ 460 h 3769"/>
                  <a:gd name="T16" fmla="*/ 3327 w 3756"/>
                  <a:gd name="T17" fmla="*/ 249 h 3769"/>
                  <a:gd name="T18" fmla="*/ 3547 w 3756"/>
                  <a:gd name="T19" fmla="*/ 100 h 3769"/>
                  <a:gd name="T20" fmla="*/ 3699 w 3756"/>
                  <a:gd name="T21" fmla="*/ 21 h 3769"/>
                  <a:gd name="T22" fmla="*/ 3756 w 3756"/>
                  <a:gd name="T23" fmla="*/ 0 h 3769"/>
                  <a:gd name="T24" fmla="*/ 3573 w 3756"/>
                  <a:gd name="T25" fmla="*/ 136 h 3769"/>
                  <a:gd name="T26" fmla="*/ 3380 w 3756"/>
                  <a:gd name="T27" fmla="*/ 312 h 3769"/>
                  <a:gd name="T28" fmla="*/ 3139 w 3756"/>
                  <a:gd name="T29" fmla="*/ 552 h 3769"/>
                  <a:gd name="T30" fmla="*/ 2550 w 3756"/>
                  <a:gd name="T31" fmla="*/ 1166 h 3769"/>
                  <a:gd name="T32" fmla="*/ 1879 w 3756"/>
                  <a:gd name="T33" fmla="*/ 1876 h 3769"/>
                  <a:gd name="T34" fmla="*/ 1536 w 3756"/>
                  <a:gd name="T35" fmla="*/ 2235 h 3769"/>
                  <a:gd name="T36" fmla="*/ 1202 w 3756"/>
                  <a:gd name="T37" fmla="*/ 2582 h 3769"/>
                  <a:gd name="T38" fmla="*/ 602 w 3756"/>
                  <a:gd name="T39" fmla="*/ 3190 h 3769"/>
                  <a:gd name="T40" fmla="*/ 0 w 3756"/>
                  <a:gd name="T41" fmla="*/ 3769 h 3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56" h="3769">
                    <a:moveTo>
                      <a:pt x="0" y="3769"/>
                    </a:moveTo>
                    <a:cubicBezTo>
                      <a:pt x="0" y="3769"/>
                      <a:pt x="193" y="3495"/>
                      <a:pt x="510" y="3106"/>
                    </a:cubicBezTo>
                    <a:cubicBezTo>
                      <a:pt x="667" y="2911"/>
                      <a:pt x="855" y="2688"/>
                      <a:pt x="1062" y="2453"/>
                    </a:cubicBezTo>
                    <a:cubicBezTo>
                      <a:pt x="1166" y="2336"/>
                      <a:pt x="1271" y="2213"/>
                      <a:pt x="1383" y="2093"/>
                    </a:cubicBezTo>
                    <a:cubicBezTo>
                      <a:pt x="1495" y="1972"/>
                      <a:pt x="1609" y="1850"/>
                      <a:pt x="1722" y="1727"/>
                    </a:cubicBezTo>
                    <a:cubicBezTo>
                      <a:pt x="1839" y="1607"/>
                      <a:pt x="1955" y="1488"/>
                      <a:pt x="2070" y="1370"/>
                    </a:cubicBezTo>
                    <a:cubicBezTo>
                      <a:pt x="2184" y="1252"/>
                      <a:pt x="2302" y="1141"/>
                      <a:pt x="2415" y="1032"/>
                    </a:cubicBezTo>
                    <a:cubicBezTo>
                      <a:pt x="2642" y="815"/>
                      <a:pt x="2860" y="619"/>
                      <a:pt x="3055" y="460"/>
                    </a:cubicBezTo>
                    <a:cubicBezTo>
                      <a:pt x="3152" y="379"/>
                      <a:pt x="3243" y="309"/>
                      <a:pt x="3327" y="249"/>
                    </a:cubicBezTo>
                    <a:cubicBezTo>
                      <a:pt x="3409" y="188"/>
                      <a:pt x="3484" y="138"/>
                      <a:pt x="3547" y="100"/>
                    </a:cubicBezTo>
                    <a:cubicBezTo>
                      <a:pt x="3610" y="61"/>
                      <a:pt x="3664" y="37"/>
                      <a:pt x="3699" y="21"/>
                    </a:cubicBezTo>
                    <a:cubicBezTo>
                      <a:pt x="3736" y="8"/>
                      <a:pt x="3756" y="0"/>
                      <a:pt x="3756" y="0"/>
                    </a:cubicBezTo>
                    <a:cubicBezTo>
                      <a:pt x="3756" y="0"/>
                      <a:pt x="3681" y="40"/>
                      <a:pt x="3573" y="136"/>
                    </a:cubicBezTo>
                    <a:cubicBezTo>
                      <a:pt x="3517" y="182"/>
                      <a:pt x="3453" y="243"/>
                      <a:pt x="3380" y="312"/>
                    </a:cubicBezTo>
                    <a:cubicBezTo>
                      <a:pt x="3307" y="382"/>
                      <a:pt x="3227" y="463"/>
                      <a:pt x="3139" y="552"/>
                    </a:cubicBezTo>
                    <a:cubicBezTo>
                      <a:pt x="2965" y="730"/>
                      <a:pt x="2765" y="940"/>
                      <a:pt x="2550" y="1166"/>
                    </a:cubicBezTo>
                    <a:cubicBezTo>
                      <a:pt x="2336" y="1393"/>
                      <a:pt x="2108" y="1635"/>
                      <a:pt x="1879" y="1876"/>
                    </a:cubicBezTo>
                    <a:cubicBezTo>
                      <a:pt x="1764" y="1997"/>
                      <a:pt x="1649" y="2117"/>
                      <a:pt x="1536" y="2235"/>
                    </a:cubicBezTo>
                    <a:cubicBezTo>
                      <a:pt x="1422" y="2353"/>
                      <a:pt x="1310" y="2469"/>
                      <a:pt x="1202" y="2582"/>
                    </a:cubicBezTo>
                    <a:cubicBezTo>
                      <a:pt x="984" y="2806"/>
                      <a:pt x="780" y="3014"/>
                      <a:pt x="602" y="3190"/>
                    </a:cubicBezTo>
                    <a:cubicBezTo>
                      <a:pt x="248" y="3543"/>
                      <a:pt x="0" y="3769"/>
                      <a:pt x="0" y="3769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393B34D4-CF89-4151-A998-188E997F02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64255" y="2593976"/>
                <a:ext cx="322512" cy="300038"/>
              </a:xfrm>
              <a:custGeom>
                <a:avLst/>
                <a:gdLst>
                  <a:gd name="T0" fmla="*/ 3519 w 3519"/>
                  <a:gd name="T1" fmla="*/ 0 h 3267"/>
                  <a:gd name="T2" fmla="*/ 2945 w 3519"/>
                  <a:gd name="T3" fmla="*/ 490 h 3267"/>
                  <a:gd name="T4" fmla="*/ 2362 w 3519"/>
                  <a:gd name="T5" fmla="*/ 992 h 3267"/>
                  <a:gd name="T6" fmla="*/ 2036 w 3519"/>
                  <a:gd name="T7" fmla="*/ 1278 h 3267"/>
                  <a:gd name="T8" fmla="*/ 1704 w 3519"/>
                  <a:gd name="T9" fmla="*/ 1577 h 3267"/>
                  <a:gd name="T10" fmla="*/ 1375 w 3519"/>
                  <a:gd name="T11" fmla="*/ 1880 h 3267"/>
                  <a:gd name="T12" fmla="*/ 1062 w 3519"/>
                  <a:gd name="T13" fmla="*/ 2177 h 3267"/>
                  <a:gd name="T14" fmla="*/ 773 w 3519"/>
                  <a:gd name="T15" fmla="*/ 2461 h 3267"/>
                  <a:gd name="T16" fmla="*/ 517 w 3519"/>
                  <a:gd name="T17" fmla="*/ 2719 h 3267"/>
                  <a:gd name="T18" fmla="*/ 304 w 3519"/>
                  <a:gd name="T19" fmla="*/ 2941 h 3267"/>
                  <a:gd name="T20" fmla="*/ 143 w 3519"/>
                  <a:gd name="T21" fmla="*/ 3116 h 3267"/>
                  <a:gd name="T22" fmla="*/ 0 w 3519"/>
                  <a:gd name="T23" fmla="*/ 3267 h 3267"/>
                  <a:gd name="T24" fmla="*/ 109 w 3519"/>
                  <a:gd name="T25" fmla="*/ 3090 h 3267"/>
                  <a:gd name="T26" fmla="*/ 240 w 3519"/>
                  <a:gd name="T27" fmla="*/ 2889 h 3267"/>
                  <a:gd name="T28" fmla="*/ 423 w 3519"/>
                  <a:gd name="T29" fmla="*/ 2638 h 3267"/>
                  <a:gd name="T30" fmla="*/ 653 w 3519"/>
                  <a:gd name="T31" fmla="*/ 2351 h 3267"/>
                  <a:gd name="T32" fmla="*/ 925 w 3519"/>
                  <a:gd name="T33" fmla="*/ 2044 h 3267"/>
                  <a:gd name="T34" fmla="*/ 1230 w 3519"/>
                  <a:gd name="T35" fmla="*/ 1729 h 3267"/>
                  <a:gd name="T36" fmla="*/ 1558 w 3519"/>
                  <a:gd name="T37" fmla="*/ 1417 h 3267"/>
                  <a:gd name="T38" fmla="*/ 1899 w 3519"/>
                  <a:gd name="T39" fmla="*/ 1119 h 3267"/>
                  <a:gd name="T40" fmla="*/ 2241 w 3519"/>
                  <a:gd name="T41" fmla="*/ 845 h 3267"/>
                  <a:gd name="T42" fmla="*/ 2870 w 3519"/>
                  <a:gd name="T43" fmla="*/ 391 h 3267"/>
                  <a:gd name="T44" fmla="*/ 3519 w 3519"/>
                  <a:gd name="T45" fmla="*/ 0 h 3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19" h="3267">
                    <a:moveTo>
                      <a:pt x="3519" y="0"/>
                    </a:moveTo>
                    <a:cubicBezTo>
                      <a:pt x="3519" y="0"/>
                      <a:pt x="3289" y="196"/>
                      <a:pt x="2945" y="490"/>
                    </a:cubicBezTo>
                    <a:cubicBezTo>
                      <a:pt x="2774" y="637"/>
                      <a:pt x="2575" y="808"/>
                      <a:pt x="2362" y="992"/>
                    </a:cubicBezTo>
                    <a:cubicBezTo>
                      <a:pt x="2256" y="1085"/>
                      <a:pt x="2147" y="1181"/>
                      <a:pt x="2036" y="1278"/>
                    </a:cubicBezTo>
                    <a:cubicBezTo>
                      <a:pt x="1926" y="1377"/>
                      <a:pt x="1813" y="1475"/>
                      <a:pt x="1704" y="1577"/>
                    </a:cubicBezTo>
                    <a:cubicBezTo>
                      <a:pt x="1594" y="1679"/>
                      <a:pt x="1480" y="1776"/>
                      <a:pt x="1375" y="1880"/>
                    </a:cubicBezTo>
                    <a:cubicBezTo>
                      <a:pt x="1270" y="1982"/>
                      <a:pt x="1160" y="2077"/>
                      <a:pt x="1062" y="2177"/>
                    </a:cubicBezTo>
                    <a:cubicBezTo>
                      <a:pt x="962" y="2276"/>
                      <a:pt x="862" y="2368"/>
                      <a:pt x="773" y="2461"/>
                    </a:cubicBezTo>
                    <a:cubicBezTo>
                      <a:pt x="684" y="2554"/>
                      <a:pt x="593" y="2636"/>
                      <a:pt x="517" y="2719"/>
                    </a:cubicBezTo>
                    <a:cubicBezTo>
                      <a:pt x="441" y="2801"/>
                      <a:pt x="368" y="2875"/>
                      <a:pt x="304" y="2941"/>
                    </a:cubicBezTo>
                    <a:cubicBezTo>
                      <a:pt x="242" y="3008"/>
                      <a:pt x="188" y="3067"/>
                      <a:pt x="143" y="3116"/>
                    </a:cubicBezTo>
                    <a:cubicBezTo>
                      <a:pt x="54" y="3213"/>
                      <a:pt x="0" y="3267"/>
                      <a:pt x="0" y="3267"/>
                    </a:cubicBezTo>
                    <a:cubicBezTo>
                      <a:pt x="0" y="3267"/>
                      <a:pt x="39" y="3202"/>
                      <a:pt x="109" y="3090"/>
                    </a:cubicBezTo>
                    <a:cubicBezTo>
                      <a:pt x="145" y="3034"/>
                      <a:pt x="187" y="2964"/>
                      <a:pt x="240" y="2889"/>
                    </a:cubicBezTo>
                    <a:cubicBezTo>
                      <a:pt x="293" y="2814"/>
                      <a:pt x="354" y="2729"/>
                      <a:pt x="423" y="2638"/>
                    </a:cubicBezTo>
                    <a:cubicBezTo>
                      <a:pt x="489" y="2545"/>
                      <a:pt x="570" y="2452"/>
                      <a:pt x="653" y="2351"/>
                    </a:cubicBezTo>
                    <a:cubicBezTo>
                      <a:pt x="736" y="2250"/>
                      <a:pt x="828" y="2148"/>
                      <a:pt x="925" y="2044"/>
                    </a:cubicBezTo>
                    <a:cubicBezTo>
                      <a:pt x="1021" y="1939"/>
                      <a:pt x="1123" y="1833"/>
                      <a:pt x="1230" y="1729"/>
                    </a:cubicBezTo>
                    <a:cubicBezTo>
                      <a:pt x="1335" y="1622"/>
                      <a:pt x="1448" y="1521"/>
                      <a:pt x="1558" y="1417"/>
                    </a:cubicBezTo>
                    <a:cubicBezTo>
                      <a:pt x="1671" y="1315"/>
                      <a:pt x="1787" y="1218"/>
                      <a:pt x="1899" y="1119"/>
                    </a:cubicBezTo>
                    <a:cubicBezTo>
                      <a:pt x="2014" y="1024"/>
                      <a:pt x="2129" y="932"/>
                      <a:pt x="2241" y="845"/>
                    </a:cubicBezTo>
                    <a:cubicBezTo>
                      <a:pt x="2465" y="671"/>
                      <a:pt x="2681" y="516"/>
                      <a:pt x="2870" y="391"/>
                    </a:cubicBezTo>
                    <a:cubicBezTo>
                      <a:pt x="3247" y="137"/>
                      <a:pt x="3519" y="0"/>
                      <a:pt x="351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10BD5905-3DEB-48A2-8E6C-0C5479B7D0F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427714" y="2647951"/>
                <a:ext cx="282793" cy="252413"/>
              </a:xfrm>
              <a:custGeom>
                <a:avLst/>
                <a:gdLst>
                  <a:gd name="T0" fmla="*/ 3092 w 3092"/>
                  <a:gd name="T1" fmla="*/ 0 h 2742"/>
                  <a:gd name="T2" fmla="*/ 2581 w 3092"/>
                  <a:gd name="T3" fmla="*/ 402 h 2742"/>
                  <a:gd name="T4" fmla="*/ 2336 w 3092"/>
                  <a:gd name="T5" fmla="*/ 598 h 2742"/>
                  <a:gd name="T6" fmla="*/ 2065 w 3092"/>
                  <a:gd name="T7" fmla="*/ 818 h 2742"/>
                  <a:gd name="T8" fmla="*/ 1488 w 3092"/>
                  <a:gd name="T9" fmla="*/ 1308 h 2742"/>
                  <a:gd name="T10" fmla="*/ 1200 w 3092"/>
                  <a:gd name="T11" fmla="*/ 1563 h 2742"/>
                  <a:gd name="T12" fmla="*/ 1060 w 3092"/>
                  <a:gd name="T13" fmla="*/ 1689 h 2742"/>
                  <a:gd name="T14" fmla="*/ 927 w 3092"/>
                  <a:gd name="T15" fmla="*/ 1815 h 2742"/>
                  <a:gd name="T16" fmla="*/ 675 w 3092"/>
                  <a:gd name="T17" fmla="*/ 2056 h 2742"/>
                  <a:gd name="T18" fmla="*/ 453 w 3092"/>
                  <a:gd name="T19" fmla="*/ 2276 h 2742"/>
                  <a:gd name="T20" fmla="*/ 266 w 3092"/>
                  <a:gd name="T21" fmla="*/ 2464 h 2742"/>
                  <a:gd name="T22" fmla="*/ 126 w 3092"/>
                  <a:gd name="T23" fmla="*/ 2613 h 2742"/>
                  <a:gd name="T24" fmla="*/ 0 w 3092"/>
                  <a:gd name="T25" fmla="*/ 2742 h 2742"/>
                  <a:gd name="T26" fmla="*/ 92 w 3092"/>
                  <a:gd name="T27" fmla="*/ 2587 h 2742"/>
                  <a:gd name="T28" fmla="*/ 201 w 3092"/>
                  <a:gd name="T29" fmla="*/ 2412 h 2742"/>
                  <a:gd name="T30" fmla="*/ 359 w 3092"/>
                  <a:gd name="T31" fmla="*/ 2194 h 2742"/>
                  <a:gd name="T32" fmla="*/ 556 w 3092"/>
                  <a:gd name="T33" fmla="*/ 1946 h 2742"/>
                  <a:gd name="T34" fmla="*/ 668 w 3092"/>
                  <a:gd name="T35" fmla="*/ 1813 h 2742"/>
                  <a:gd name="T36" fmla="*/ 791 w 3092"/>
                  <a:gd name="T37" fmla="*/ 1680 h 2742"/>
                  <a:gd name="T38" fmla="*/ 1057 w 3092"/>
                  <a:gd name="T39" fmla="*/ 1410 h 2742"/>
                  <a:gd name="T40" fmla="*/ 1345 w 3092"/>
                  <a:gd name="T41" fmla="*/ 1145 h 2742"/>
                  <a:gd name="T42" fmla="*/ 1647 w 3092"/>
                  <a:gd name="T43" fmla="*/ 895 h 2742"/>
                  <a:gd name="T44" fmla="*/ 1949 w 3092"/>
                  <a:gd name="T45" fmla="*/ 667 h 2742"/>
                  <a:gd name="T46" fmla="*/ 2511 w 3092"/>
                  <a:gd name="T47" fmla="*/ 300 h 2742"/>
                  <a:gd name="T48" fmla="*/ 3092 w 3092"/>
                  <a:gd name="T49" fmla="*/ 0 h 2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92" h="2742">
                    <a:moveTo>
                      <a:pt x="3092" y="0"/>
                    </a:moveTo>
                    <a:cubicBezTo>
                      <a:pt x="3092" y="0"/>
                      <a:pt x="2888" y="161"/>
                      <a:pt x="2581" y="402"/>
                    </a:cubicBezTo>
                    <a:cubicBezTo>
                      <a:pt x="2505" y="463"/>
                      <a:pt x="2423" y="529"/>
                      <a:pt x="2336" y="598"/>
                    </a:cubicBezTo>
                    <a:cubicBezTo>
                      <a:pt x="2250" y="668"/>
                      <a:pt x="2159" y="742"/>
                      <a:pt x="2065" y="818"/>
                    </a:cubicBezTo>
                    <a:cubicBezTo>
                      <a:pt x="1880" y="974"/>
                      <a:pt x="1679" y="1136"/>
                      <a:pt x="1488" y="1308"/>
                    </a:cubicBezTo>
                    <a:cubicBezTo>
                      <a:pt x="1390" y="1392"/>
                      <a:pt x="1293" y="1476"/>
                      <a:pt x="1200" y="1563"/>
                    </a:cubicBezTo>
                    <a:cubicBezTo>
                      <a:pt x="1154" y="1606"/>
                      <a:pt x="1107" y="1648"/>
                      <a:pt x="1060" y="1689"/>
                    </a:cubicBezTo>
                    <a:cubicBezTo>
                      <a:pt x="1015" y="1731"/>
                      <a:pt x="971" y="1773"/>
                      <a:pt x="927" y="1815"/>
                    </a:cubicBezTo>
                    <a:cubicBezTo>
                      <a:pt x="838" y="1897"/>
                      <a:pt x="753" y="1977"/>
                      <a:pt x="675" y="2056"/>
                    </a:cubicBezTo>
                    <a:cubicBezTo>
                      <a:pt x="596" y="2134"/>
                      <a:pt x="519" y="2205"/>
                      <a:pt x="453" y="2276"/>
                    </a:cubicBezTo>
                    <a:cubicBezTo>
                      <a:pt x="386" y="2346"/>
                      <a:pt x="322" y="2408"/>
                      <a:pt x="266" y="2464"/>
                    </a:cubicBezTo>
                    <a:cubicBezTo>
                      <a:pt x="212" y="2522"/>
                      <a:pt x="165" y="2572"/>
                      <a:pt x="126" y="2613"/>
                    </a:cubicBezTo>
                    <a:cubicBezTo>
                      <a:pt x="47" y="2696"/>
                      <a:pt x="0" y="2742"/>
                      <a:pt x="0" y="2742"/>
                    </a:cubicBezTo>
                    <a:cubicBezTo>
                      <a:pt x="0" y="2742"/>
                      <a:pt x="32" y="2685"/>
                      <a:pt x="92" y="2587"/>
                    </a:cubicBezTo>
                    <a:cubicBezTo>
                      <a:pt x="122" y="2539"/>
                      <a:pt x="159" y="2480"/>
                      <a:pt x="201" y="2412"/>
                    </a:cubicBezTo>
                    <a:cubicBezTo>
                      <a:pt x="247" y="2347"/>
                      <a:pt x="300" y="2273"/>
                      <a:pt x="359" y="2194"/>
                    </a:cubicBezTo>
                    <a:cubicBezTo>
                      <a:pt x="416" y="2114"/>
                      <a:pt x="483" y="2031"/>
                      <a:pt x="556" y="1946"/>
                    </a:cubicBezTo>
                    <a:cubicBezTo>
                      <a:pt x="593" y="1902"/>
                      <a:pt x="630" y="1858"/>
                      <a:pt x="668" y="1813"/>
                    </a:cubicBezTo>
                    <a:cubicBezTo>
                      <a:pt x="707" y="1768"/>
                      <a:pt x="750" y="1725"/>
                      <a:pt x="791" y="1680"/>
                    </a:cubicBezTo>
                    <a:cubicBezTo>
                      <a:pt x="875" y="1590"/>
                      <a:pt x="962" y="1497"/>
                      <a:pt x="1057" y="1410"/>
                    </a:cubicBezTo>
                    <a:cubicBezTo>
                      <a:pt x="1150" y="1319"/>
                      <a:pt x="1247" y="1231"/>
                      <a:pt x="1345" y="1145"/>
                    </a:cubicBezTo>
                    <a:cubicBezTo>
                      <a:pt x="1444" y="1058"/>
                      <a:pt x="1547" y="977"/>
                      <a:pt x="1647" y="895"/>
                    </a:cubicBezTo>
                    <a:cubicBezTo>
                      <a:pt x="1746" y="813"/>
                      <a:pt x="1851" y="741"/>
                      <a:pt x="1949" y="667"/>
                    </a:cubicBezTo>
                    <a:cubicBezTo>
                      <a:pt x="2149" y="525"/>
                      <a:pt x="2341" y="399"/>
                      <a:pt x="2511" y="300"/>
                    </a:cubicBezTo>
                    <a:cubicBezTo>
                      <a:pt x="2848" y="99"/>
                      <a:pt x="3092" y="0"/>
                      <a:pt x="309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C00A45BB-AC66-410D-A788-E8833D6DD1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87996" y="2692401"/>
                <a:ext cx="246253" cy="230188"/>
              </a:xfrm>
              <a:custGeom>
                <a:avLst/>
                <a:gdLst>
                  <a:gd name="T0" fmla="*/ 2679 w 2679"/>
                  <a:gd name="T1" fmla="*/ 0 h 2516"/>
                  <a:gd name="T2" fmla="*/ 2257 w 2679"/>
                  <a:gd name="T3" fmla="*/ 396 h 2516"/>
                  <a:gd name="T4" fmla="*/ 1820 w 2679"/>
                  <a:gd name="T5" fmla="*/ 792 h 2516"/>
                  <a:gd name="T6" fmla="*/ 1573 w 2679"/>
                  <a:gd name="T7" fmla="*/ 1013 h 2516"/>
                  <a:gd name="T8" fmla="*/ 1319 w 2679"/>
                  <a:gd name="T9" fmla="*/ 1242 h 2516"/>
                  <a:gd name="T10" fmla="*/ 823 w 2679"/>
                  <a:gd name="T11" fmla="*/ 1695 h 2516"/>
                  <a:gd name="T12" fmla="*/ 598 w 2679"/>
                  <a:gd name="T13" fmla="*/ 1908 h 2516"/>
                  <a:gd name="T14" fmla="*/ 400 w 2679"/>
                  <a:gd name="T15" fmla="*/ 2101 h 2516"/>
                  <a:gd name="T16" fmla="*/ 110 w 2679"/>
                  <a:gd name="T17" fmla="*/ 2401 h 2516"/>
                  <a:gd name="T18" fmla="*/ 0 w 2679"/>
                  <a:gd name="T19" fmla="*/ 2516 h 2516"/>
                  <a:gd name="T20" fmla="*/ 75 w 2679"/>
                  <a:gd name="T21" fmla="*/ 2375 h 2516"/>
                  <a:gd name="T22" fmla="*/ 170 w 2679"/>
                  <a:gd name="T23" fmla="*/ 2217 h 2516"/>
                  <a:gd name="T24" fmla="*/ 305 w 2679"/>
                  <a:gd name="T25" fmla="*/ 2020 h 2516"/>
                  <a:gd name="T26" fmla="*/ 479 w 2679"/>
                  <a:gd name="T27" fmla="*/ 1797 h 2516"/>
                  <a:gd name="T28" fmla="*/ 687 w 2679"/>
                  <a:gd name="T29" fmla="*/ 1561 h 2516"/>
                  <a:gd name="T30" fmla="*/ 922 w 2679"/>
                  <a:gd name="T31" fmla="*/ 1320 h 2516"/>
                  <a:gd name="T32" fmla="*/ 1174 w 2679"/>
                  <a:gd name="T33" fmla="*/ 1082 h 2516"/>
                  <a:gd name="T34" fmla="*/ 1436 w 2679"/>
                  <a:gd name="T35" fmla="*/ 855 h 2516"/>
                  <a:gd name="T36" fmla="*/ 1698 w 2679"/>
                  <a:gd name="T37" fmla="*/ 646 h 2516"/>
                  <a:gd name="T38" fmla="*/ 1950 w 2679"/>
                  <a:gd name="T39" fmla="*/ 458 h 2516"/>
                  <a:gd name="T40" fmla="*/ 2181 w 2679"/>
                  <a:gd name="T41" fmla="*/ 299 h 2516"/>
                  <a:gd name="T42" fmla="*/ 2679 w 2679"/>
                  <a:gd name="T43" fmla="*/ 0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79" h="2516">
                    <a:moveTo>
                      <a:pt x="2679" y="0"/>
                    </a:moveTo>
                    <a:cubicBezTo>
                      <a:pt x="2679" y="0"/>
                      <a:pt x="2513" y="164"/>
                      <a:pt x="2257" y="396"/>
                    </a:cubicBezTo>
                    <a:cubicBezTo>
                      <a:pt x="2130" y="514"/>
                      <a:pt x="1980" y="648"/>
                      <a:pt x="1820" y="792"/>
                    </a:cubicBezTo>
                    <a:cubicBezTo>
                      <a:pt x="1740" y="864"/>
                      <a:pt x="1657" y="938"/>
                      <a:pt x="1573" y="1013"/>
                    </a:cubicBezTo>
                    <a:cubicBezTo>
                      <a:pt x="1488" y="1087"/>
                      <a:pt x="1404" y="1165"/>
                      <a:pt x="1319" y="1242"/>
                    </a:cubicBezTo>
                    <a:cubicBezTo>
                      <a:pt x="1147" y="1394"/>
                      <a:pt x="981" y="1551"/>
                      <a:pt x="823" y="1695"/>
                    </a:cubicBezTo>
                    <a:cubicBezTo>
                      <a:pt x="746" y="1770"/>
                      <a:pt x="670" y="1841"/>
                      <a:pt x="598" y="1908"/>
                    </a:cubicBezTo>
                    <a:cubicBezTo>
                      <a:pt x="529" y="1977"/>
                      <a:pt x="462" y="2042"/>
                      <a:pt x="400" y="2101"/>
                    </a:cubicBezTo>
                    <a:cubicBezTo>
                      <a:pt x="281" y="2225"/>
                      <a:pt x="176" y="2325"/>
                      <a:pt x="110" y="2401"/>
                    </a:cubicBezTo>
                    <a:cubicBezTo>
                      <a:pt x="41" y="2475"/>
                      <a:pt x="0" y="2516"/>
                      <a:pt x="0" y="2516"/>
                    </a:cubicBezTo>
                    <a:cubicBezTo>
                      <a:pt x="0" y="2516"/>
                      <a:pt x="26" y="2465"/>
                      <a:pt x="75" y="2375"/>
                    </a:cubicBezTo>
                    <a:cubicBezTo>
                      <a:pt x="100" y="2331"/>
                      <a:pt x="129" y="2275"/>
                      <a:pt x="170" y="2217"/>
                    </a:cubicBezTo>
                    <a:cubicBezTo>
                      <a:pt x="210" y="2158"/>
                      <a:pt x="253" y="2090"/>
                      <a:pt x="305" y="2020"/>
                    </a:cubicBezTo>
                    <a:cubicBezTo>
                      <a:pt x="358" y="1951"/>
                      <a:pt x="416" y="1875"/>
                      <a:pt x="479" y="1797"/>
                    </a:cubicBezTo>
                    <a:cubicBezTo>
                      <a:pt x="545" y="1722"/>
                      <a:pt x="613" y="1641"/>
                      <a:pt x="687" y="1561"/>
                    </a:cubicBezTo>
                    <a:cubicBezTo>
                      <a:pt x="764" y="1483"/>
                      <a:pt x="839" y="1398"/>
                      <a:pt x="922" y="1320"/>
                    </a:cubicBezTo>
                    <a:cubicBezTo>
                      <a:pt x="1005" y="1241"/>
                      <a:pt x="1088" y="1159"/>
                      <a:pt x="1174" y="1082"/>
                    </a:cubicBezTo>
                    <a:cubicBezTo>
                      <a:pt x="1262" y="1005"/>
                      <a:pt x="1349" y="928"/>
                      <a:pt x="1436" y="855"/>
                    </a:cubicBezTo>
                    <a:cubicBezTo>
                      <a:pt x="1523" y="780"/>
                      <a:pt x="1613" y="713"/>
                      <a:pt x="1698" y="646"/>
                    </a:cubicBezTo>
                    <a:cubicBezTo>
                      <a:pt x="1783" y="577"/>
                      <a:pt x="1869" y="517"/>
                      <a:pt x="1950" y="458"/>
                    </a:cubicBezTo>
                    <a:cubicBezTo>
                      <a:pt x="2030" y="399"/>
                      <a:pt x="2109" y="347"/>
                      <a:pt x="2181" y="299"/>
                    </a:cubicBezTo>
                    <a:cubicBezTo>
                      <a:pt x="2470" y="105"/>
                      <a:pt x="2679" y="0"/>
                      <a:pt x="2679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0B52EF6C-431C-4F4C-A2CE-E51D8DAE34D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341923" y="2728913"/>
                <a:ext cx="174760" cy="160338"/>
              </a:xfrm>
              <a:custGeom>
                <a:avLst/>
                <a:gdLst>
                  <a:gd name="T0" fmla="*/ 1907 w 1907"/>
                  <a:gd name="T1" fmla="*/ 0 h 1750"/>
                  <a:gd name="T2" fmla="*/ 1821 w 1907"/>
                  <a:gd name="T3" fmla="*/ 75 h 1750"/>
                  <a:gd name="T4" fmla="*/ 1610 w 1907"/>
                  <a:gd name="T5" fmla="*/ 280 h 1750"/>
                  <a:gd name="T6" fmla="*/ 1471 w 1907"/>
                  <a:gd name="T7" fmla="*/ 414 h 1750"/>
                  <a:gd name="T8" fmla="*/ 1319 w 1907"/>
                  <a:gd name="T9" fmla="*/ 570 h 1750"/>
                  <a:gd name="T10" fmla="*/ 977 w 1907"/>
                  <a:gd name="T11" fmla="*/ 895 h 1750"/>
                  <a:gd name="T12" fmla="*/ 806 w 1907"/>
                  <a:gd name="T13" fmla="*/ 1065 h 1750"/>
                  <a:gd name="T14" fmla="*/ 637 w 1907"/>
                  <a:gd name="T15" fmla="*/ 1226 h 1750"/>
                  <a:gd name="T16" fmla="*/ 326 w 1907"/>
                  <a:gd name="T17" fmla="*/ 1501 h 1750"/>
                  <a:gd name="T18" fmla="*/ 0 w 1907"/>
                  <a:gd name="T19" fmla="*/ 1750 h 1750"/>
                  <a:gd name="T20" fmla="*/ 236 w 1907"/>
                  <a:gd name="T21" fmla="*/ 1415 h 1750"/>
                  <a:gd name="T22" fmla="*/ 502 w 1907"/>
                  <a:gd name="T23" fmla="*/ 1092 h 1750"/>
                  <a:gd name="T24" fmla="*/ 659 w 1907"/>
                  <a:gd name="T25" fmla="*/ 915 h 1750"/>
                  <a:gd name="T26" fmla="*/ 827 w 1907"/>
                  <a:gd name="T27" fmla="*/ 739 h 1750"/>
                  <a:gd name="T28" fmla="*/ 1194 w 1907"/>
                  <a:gd name="T29" fmla="*/ 427 h 1750"/>
                  <a:gd name="T30" fmla="*/ 1368 w 1907"/>
                  <a:gd name="T31" fmla="*/ 290 h 1750"/>
                  <a:gd name="T32" fmla="*/ 1538 w 1907"/>
                  <a:gd name="T33" fmla="*/ 180 h 1750"/>
                  <a:gd name="T34" fmla="*/ 1801 w 1907"/>
                  <a:gd name="T35" fmla="*/ 37 h 1750"/>
                  <a:gd name="T36" fmla="*/ 1907 w 1907"/>
                  <a:gd name="T37" fmla="*/ 0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07" h="1750">
                    <a:moveTo>
                      <a:pt x="1907" y="0"/>
                    </a:moveTo>
                    <a:cubicBezTo>
                      <a:pt x="1907" y="0"/>
                      <a:pt x="1876" y="28"/>
                      <a:pt x="1821" y="75"/>
                    </a:cubicBezTo>
                    <a:cubicBezTo>
                      <a:pt x="1769" y="126"/>
                      <a:pt x="1698" y="200"/>
                      <a:pt x="1610" y="280"/>
                    </a:cubicBezTo>
                    <a:cubicBezTo>
                      <a:pt x="1567" y="322"/>
                      <a:pt x="1519" y="362"/>
                      <a:pt x="1471" y="414"/>
                    </a:cubicBezTo>
                    <a:cubicBezTo>
                      <a:pt x="1423" y="464"/>
                      <a:pt x="1373" y="518"/>
                      <a:pt x="1319" y="570"/>
                    </a:cubicBezTo>
                    <a:cubicBezTo>
                      <a:pt x="1212" y="677"/>
                      <a:pt x="1096" y="788"/>
                      <a:pt x="977" y="895"/>
                    </a:cubicBezTo>
                    <a:cubicBezTo>
                      <a:pt x="918" y="949"/>
                      <a:pt x="864" y="1010"/>
                      <a:pt x="806" y="1065"/>
                    </a:cubicBezTo>
                    <a:cubicBezTo>
                      <a:pt x="750" y="1121"/>
                      <a:pt x="692" y="1173"/>
                      <a:pt x="637" y="1226"/>
                    </a:cubicBezTo>
                    <a:cubicBezTo>
                      <a:pt x="527" y="1329"/>
                      <a:pt x="421" y="1423"/>
                      <a:pt x="326" y="1501"/>
                    </a:cubicBezTo>
                    <a:cubicBezTo>
                      <a:pt x="139" y="1658"/>
                      <a:pt x="0" y="1750"/>
                      <a:pt x="0" y="1750"/>
                    </a:cubicBezTo>
                    <a:cubicBezTo>
                      <a:pt x="0" y="1750"/>
                      <a:pt x="85" y="1609"/>
                      <a:pt x="236" y="1415"/>
                    </a:cubicBezTo>
                    <a:cubicBezTo>
                      <a:pt x="310" y="1318"/>
                      <a:pt x="401" y="1207"/>
                      <a:pt x="502" y="1092"/>
                    </a:cubicBezTo>
                    <a:cubicBezTo>
                      <a:pt x="553" y="1034"/>
                      <a:pt x="603" y="973"/>
                      <a:pt x="659" y="915"/>
                    </a:cubicBezTo>
                    <a:cubicBezTo>
                      <a:pt x="713" y="856"/>
                      <a:pt x="767" y="795"/>
                      <a:pt x="827" y="739"/>
                    </a:cubicBezTo>
                    <a:cubicBezTo>
                      <a:pt x="949" y="629"/>
                      <a:pt x="1075" y="523"/>
                      <a:pt x="1194" y="427"/>
                    </a:cubicBezTo>
                    <a:cubicBezTo>
                      <a:pt x="1253" y="377"/>
                      <a:pt x="1313" y="333"/>
                      <a:pt x="1368" y="290"/>
                    </a:cubicBezTo>
                    <a:cubicBezTo>
                      <a:pt x="1421" y="245"/>
                      <a:pt x="1484" y="212"/>
                      <a:pt x="1538" y="180"/>
                    </a:cubicBezTo>
                    <a:cubicBezTo>
                      <a:pt x="1646" y="116"/>
                      <a:pt x="1736" y="67"/>
                      <a:pt x="1801" y="37"/>
                    </a:cubicBezTo>
                    <a:cubicBezTo>
                      <a:pt x="1868" y="12"/>
                      <a:pt x="1907" y="0"/>
                      <a:pt x="1907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1">
                <a:extLst>
                  <a:ext uri="{FF2B5EF4-FFF2-40B4-BE49-F238E27FC236}">
                    <a16:creationId xmlns:a16="http://schemas.microsoft.com/office/drawing/2014/main" id="{709D8EF5-923D-4A28-BEA2-A1F25631789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237067" y="2763838"/>
                <a:ext cx="176349" cy="106363"/>
              </a:xfrm>
              <a:custGeom>
                <a:avLst/>
                <a:gdLst>
                  <a:gd name="T0" fmla="*/ 1916 w 1916"/>
                  <a:gd name="T1" fmla="*/ 2 h 1166"/>
                  <a:gd name="T2" fmla="*/ 1828 w 1916"/>
                  <a:gd name="T3" fmla="*/ 48 h 1166"/>
                  <a:gd name="T4" fmla="*/ 1604 w 1916"/>
                  <a:gd name="T5" fmla="*/ 170 h 1166"/>
                  <a:gd name="T6" fmla="*/ 1457 w 1916"/>
                  <a:gd name="T7" fmla="*/ 255 h 1166"/>
                  <a:gd name="T8" fmla="*/ 1296 w 1916"/>
                  <a:gd name="T9" fmla="*/ 351 h 1166"/>
                  <a:gd name="T10" fmla="*/ 1125 w 1916"/>
                  <a:gd name="T11" fmla="*/ 453 h 1166"/>
                  <a:gd name="T12" fmla="*/ 951 w 1916"/>
                  <a:gd name="T13" fmla="*/ 566 h 1166"/>
                  <a:gd name="T14" fmla="*/ 776 w 1916"/>
                  <a:gd name="T15" fmla="*/ 676 h 1166"/>
                  <a:gd name="T16" fmla="*/ 609 w 1916"/>
                  <a:gd name="T17" fmla="*/ 787 h 1166"/>
                  <a:gd name="T18" fmla="*/ 449 w 1916"/>
                  <a:gd name="T19" fmla="*/ 888 h 1166"/>
                  <a:gd name="T20" fmla="*/ 308 w 1916"/>
                  <a:gd name="T21" fmla="*/ 983 h 1166"/>
                  <a:gd name="T22" fmla="*/ 0 w 1916"/>
                  <a:gd name="T23" fmla="*/ 1166 h 1166"/>
                  <a:gd name="T24" fmla="*/ 228 w 1916"/>
                  <a:gd name="T25" fmla="*/ 888 h 1166"/>
                  <a:gd name="T26" fmla="*/ 348 w 1916"/>
                  <a:gd name="T27" fmla="*/ 761 h 1166"/>
                  <a:gd name="T28" fmla="*/ 495 w 1916"/>
                  <a:gd name="T29" fmla="*/ 634 h 1166"/>
                  <a:gd name="T30" fmla="*/ 657 w 1916"/>
                  <a:gd name="T31" fmla="*/ 503 h 1166"/>
                  <a:gd name="T32" fmla="*/ 836 w 1916"/>
                  <a:gd name="T33" fmla="*/ 383 h 1166"/>
                  <a:gd name="T34" fmla="*/ 1020 w 1916"/>
                  <a:gd name="T35" fmla="*/ 272 h 1166"/>
                  <a:gd name="T36" fmla="*/ 1209 w 1916"/>
                  <a:gd name="T37" fmla="*/ 182 h 1166"/>
                  <a:gd name="T38" fmla="*/ 1557 w 1916"/>
                  <a:gd name="T39" fmla="*/ 55 h 1166"/>
                  <a:gd name="T40" fmla="*/ 1703 w 1916"/>
                  <a:gd name="T41" fmla="*/ 23 h 1166"/>
                  <a:gd name="T42" fmla="*/ 1817 w 1916"/>
                  <a:gd name="T43" fmla="*/ 7 h 1166"/>
                  <a:gd name="T44" fmla="*/ 1916 w 1916"/>
                  <a:gd name="T45" fmla="*/ 2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16" h="1166">
                    <a:moveTo>
                      <a:pt x="1916" y="2"/>
                    </a:moveTo>
                    <a:cubicBezTo>
                      <a:pt x="1916" y="2"/>
                      <a:pt x="1883" y="18"/>
                      <a:pt x="1828" y="48"/>
                    </a:cubicBezTo>
                    <a:cubicBezTo>
                      <a:pt x="1773" y="75"/>
                      <a:pt x="1696" y="122"/>
                      <a:pt x="1604" y="170"/>
                    </a:cubicBezTo>
                    <a:cubicBezTo>
                      <a:pt x="1559" y="197"/>
                      <a:pt x="1510" y="226"/>
                      <a:pt x="1457" y="255"/>
                    </a:cubicBezTo>
                    <a:cubicBezTo>
                      <a:pt x="1405" y="282"/>
                      <a:pt x="1353" y="318"/>
                      <a:pt x="1296" y="351"/>
                    </a:cubicBezTo>
                    <a:cubicBezTo>
                      <a:pt x="1241" y="384"/>
                      <a:pt x="1183" y="419"/>
                      <a:pt x="1125" y="453"/>
                    </a:cubicBezTo>
                    <a:cubicBezTo>
                      <a:pt x="1068" y="492"/>
                      <a:pt x="1010" y="529"/>
                      <a:pt x="951" y="566"/>
                    </a:cubicBezTo>
                    <a:cubicBezTo>
                      <a:pt x="893" y="604"/>
                      <a:pt x="832" y="636"/>
                      <a:pt x="776" y="676"/>
                    </a:cubicBezTo>
                    <a:cubicBezTo>
                      <a:pt x="721" y="716"/>
                      <a:pt x="663" y="751"/>
                      <a:pt x="609" y="787"/>
                    </a:cubicBezTo>
                    <a:cubicBezTo>
                      <a:pt x="555" y="824"/>
                      <a:pt x="500" y="856"/>
                      <a:pt x="449" y="888"/>
                    </a:cubicBezTo>
                    <a:cubicBezTo>
                      <a:pt x="399" y="922"/>
                      <a:pt x="353" y="954"/>
                      <a:pt x="308" y="983"/>
                    </a:cubicBezTo>
                    <a:cubicBezTo>
                      <a:pt x="133" y="1101"/>
                      <a:pt x="0" y="1166"/>
                      <a:pt x="0" y="1166"/>
                    </a:cubicBezTo>
                    <a:cubicBezTo>
                      <a:pt x="1" y="1166"/>
                      <a:pt x="83" y="1047"/>
                      <a:pt x="228" y="888"/>
                    </a:cubicBezTo>
                    <a:cubicBezTo>
                      <a:pt x="265" y="848"/>
                      <a:pt x="304" y="804"/>
                      <a:pt x="348" y="761"/>
                    </a:cubicBezTo>
                    <a:cubicBezTo>
                      <a:pt x="394" y="720"/>
                      <a:pt x="443" y="676"/>
                      <a:pt x="495" y="634"/>
                    </a:cubicBezTo>
                    <a:cubicBezTo>
                      <a:pt x="548" y="592"/>
                      <a:pt x="600" y="546"/>
                      <a:pt x="657" y="503"/>
                    </a:cubicBezTo>
                    <a:cubicBezTo>
                      <a:pt x="712" y="458"/>
                      <a:pt x="776" y="423"/>
                      <a:pt x="836" y="383"/>
                    </a:cubicBezTo>
                    <a:cubicBezTo>
                      <a:pt x="897" y="346"/>
                      <a:pt x="959" y="308"/>
                      <a:pt x="1020" y="272"/>
                    </a:cubicBezTo>
                    <a:cubicBezTo>
                      <a:pt x="1083" y="238"/>
                      <a:pt x="1148" y="211"/>
                      <a:pt x="1209" y="182"/>
                    </a:cubicBezTo>
                    <a:cubicBezTo>
                      <a:pt x="1330" y="122"/>
                      <a:pt x="1454" y="87"/>
                      <a:pt x="1557" y="55"/>
                    </a:cubicBezTo>
                    <a:cubicBezTo>
                      <a:pt x="1610" y="40"/>
                      <a:pt x="1660" y="32"/>
                      <a:pt x="1703" y="23"/>
                    </a:cubicBezTo>
                    <a:cubicBezTo>
                      <a:pt x="1745" y="13"/>
                      <a:pt x="1785" y="9"/>
                      <a:pt x="1817" y="7"/>
                    </a:cubicBezTo>
                    <a:cubicBezTo>
                      <a:pt x="1880" y="0"/>
                      <a:pt x="1916" y="2"/>
                      <a:pt x="1916" y="2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7658C37C-DD36-401C-8F7E-D126AA46E9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43332" y="2789238"/>
                <a:ext cx="125510" cy="95250"/>
              </a:xfrm>
              <a:custGeom>
                <a:avLst/>
                <a:gdLst>
                  <a:gd name="T0" fmla="*/ 1355 w 1355"/>
                  <a:gd name="T1" fmla="*/ 0 h 1050"/>
                  <a:gd name="T2" fmla="*/ 1298 w 1355"/>
                  <a:gd name="T3" fmla="*/ 52 h 1050"/>
                  <a:gd name="T4" fmla="*/ 1145 w 1355"/>
                  <a:gd name="T5" fmla="*/ 179 h 1050"/>
                  <a:gd name="T6" fmla="*/ 928 w 1355"/>
                  <a:gd name="T7" fmla="*/ 346 h 1050"/>
                  <a:gd name="T8" fmla="*/ 806 w 1355"/>
                  <a:gd name="T9" fmla="*/ 439 h 1050"/>
                  <a:gd name="T10" fmla="*/ 678 w 1355"/>
                  <a:gd name="T11" fmla="*/ 532 h 1050"/>
                  <a:gd name="T12" fmla="*/ 554 w 1355"/>
                  <a:gd name="T13" fmla="*/ 627 h 1050"/>
                  <a:gd name="T14" fmla="*/ 431 w 1355"/>
                  <a:gd name="T15" fmla="*/ 716 h 1050"/>
                  <a:gd name="T16" fmla="*/ 319 w 1355"/>
                  <a:gd name="T17" fmla="*/ 804 h 1050"/>
                  <a:gd name="T18" fmla="*/ 215 w 1355"/>
                  <a:gd name="T19" fmla="*/ 881 h 1050"/>
                  <a:gd name="T20" fmla="*/ 0 w 1355"/>
                  <a:gd name="T21" fmla="*/ 1050 h 1050"/>
                  <a:gd name="T22" fmla="*/ 123 w 1355"/>
                  <a:gd name="T23" fmla="*/ 797 h 1050"/>
                  <a:gd name="T24" fmla="*/ 205 w 1355"/>
                  <a:gd name="T25" fmla="*/ 689 h 1050"/>
                  <a:gd name="T26" fmla="*/ 304 w 1355"/>
                  <a:gd name="T27" fmla="*/ 574 h 1050"/>
                  <a:gd name="T28" fmla="*/ 421 w 1355"/>
                  <a:gd name="T29" fmla="*/ 464 h 1050"/>
                  <a:gd name="T30" fmla="*/ 549 w 1355"/>
                  <a:gd name="T31" fmla="*/ 357 h 1050"/>
                  <a:gd name="T32" fmla="*/ 826 w 1355"/>
                  <a:gd name="T33" fmla="*/ 186 h 1050"/>
                  <a:gd name="T34" fmla="*/ 1085 w 1355"/>
                  <a:gd name="T35" fmla="*/ 70 h 1050"/>
                  <a:gd name="T36" fmla="*/ 1355 w 1355"/>
                  <a:gd name="T37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55" h="1050">
                    <a:moveTo>
                      <a:pt x="1355" y="0"/>
                    </a:moveTo>
                    <a:cubicBezTo>
                      <a:pt x="1355" y="0"/>
                      <a:pt x="1334" y="19"/>
                      <a:pt x="1298" y="52"/>
                    </a:cubicBezTo>
                    <a:cubicBezTo>
                      <a:pt x="1261" y="84"/>
                      <a:pt x="1209" y="128"/>
                      <a:pt x="1145" y="179"/>
                    </a:cubicBezTo>
                    <a:cubicBezTo>
                      <a:pt x="1081" y="228"/>
                      <a:pt x="1008" y="288"/>
                      <a:pt x="928" y="346"/>
                    </a:cubicBezTo>
                    <a:cubicBezTo>
                      <a:pt x="886" y="374"/>
                      <a:pt x="848" y="409"/>
                      <a:pt x="806" y="439"/>
                    </a:cubicBezTo>
                    <a:cubicBezTo>
                      <a:pt x="764" y="471"/>
                      <a:pt x="721" y="501"/>
                      <a:pt x="678" y="532"/>
                    </a:cubicBezTo>
                    <a:cubicBezTo>
                      <a:pt x="637" y="564"/>
                      <a:pt x="596" y="597"/>
                      <a:pt x="554" y="627"/>
                    </a:cubicBezTo>
                    <a:cubicBezTo>
                      <a:pt x="514" y="659"/>
                      <a:pt x="467" y="684"/>
                      <a:pt x="431" y="716"/>
                    </a:cubicBezTo>
                    <a:cubicBezTo>
                      <a:pt x="394" y="748"/>
                      <a:pt x="355" y="777"/>
                      <a:pt x="319" y="804"/>
                    </a:cubicBezTo>
                    <a:cubicBezTo>
                      <a:pt x="284" y="833"/>
                      <a:pt x="246" y="855"/>
                      <a:pt x="215" y="881"/>
                    </a:cubicBezTo>
                    <a:cubicBezTo>
                      <a:pt x="98" y="986"/>
                      <a:pt x="0" y="1050"/>
                      <a:pt x="0" y="1050"/>
                    </a:cubicBezTo>
                    <a:cubicBezTo>
                      <a:pt x="0" y="1050"/>
                      <a:pt x="37" y="946"/>
                      <a:pt x="123" y="797"/>
                    </a:cubicBezTo>
                    <a:cubicBezTo>
                      <a:pt x="145" y="761"/>
                      <a:pt x="174" y="727"/>
                      <a:pt x="205" y="689"/>
                    </a:cubicBezTo>
                    <a:cubicBezTo>
                      <a:pt x="236" y="652"/>
                      <a:pt x="268" y="612"/>
                      <a:pt x="304" y="574"/>
                    </a:cubicBezTo>
                    <a:cubicBezTo>
                      <a:pt x="339" y="534"/>
                      <a:pt x="380" y="500"/>
                      <a:pt x="421" y="464"/>
                    </a:cubicBezTo>
                    <a:cubicBezTo>
                      <a:pt x="463" y="427"/>
                      <a:pt x="506" y="392"/>
                      <a:pt x="549" y="357"/>
                    </a:cubicBezTo>
                    <a:cubicBezTo>
                      <a:pt x="641" y="295"/>
                      <a:pt x="734" y="233"/>
                      <a:pt x="826" y="186"/>
                    </a:cubicBezTo>
                    <a:cubicBezTo>
                      <a:pt x="918" y="138"/>
                      <a:pt x="1006" y="97"/>
                      <a:pt x="1085" y="70"/>
                    </a:cubicBezTo>
                    <a:cubicBezTo>
                      <a:pt x="1241" y="11"/>
                      <a:pt x="1355" y="0"/>
                      <a:pt x="1355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1F7388A0-49D6-42BF-A457-E99DA77C4E4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57542" y="2805113"/>
                <a:ext cx="111211" cy="109538"/>
              </a:xfrm>
              <a:custGeom>
                <a:avLst/>
                <a:gdLst>
                  <a:gd name="T0" fmla="*/ 1212 w 1212"/>
                  <a:gd name="T1" fmla="*/ 0 h 1181"/>
                  <a:gd name="T2" fmla="*/ 1027 w 1212"/>
                  <a:gd name="T3" fmla="*/ 201 h 1181"/>
                  <a:gd name="T4" fmla="*/ 831 w 1212"/>
                  <a:gd name="T5" fmla="*/ 390 h 1181"/>
                  <a:gd name="T6" fmla="*/ 605 w 1212"/>
                  <a:gd name="T7" fmla="*/ 599 h 1181"/>
                  <a:gd name="T8" fmla="*/ 379 w 1212"/>
                  <a:gd name="T9" fmla="*/ 804 h 1181"/>
                  <a:gd name="T10" fmla="*/ 277 w 1212"/>
                  <a:gd name="T11" fmla="*/ 900 h 1181"/>
                  <a:gd name="T12" fmla="*/ 186 w 1212"/>
                  <a:gd name="T13" fmla="*/ 987 h 1181"/>
                  <a:gd name="T14" fmla="*/ 53 w 1212"/>
                  <a:gd name="T15" fmla="*/ 1126 h 1181"/>
                  <a:gd name="T16" fmla="*/ 0 w 1212"/>
                  <a:gd name="T17" fmla="*/ 1181 h 1181"/>
                  <a:gd name="T18" fmla="*/ 14 w 1212"/>
                  <a:gd name="T19" fmla="*/ 1106 h 1181"/>
                  <a:gd name="T20" fmla="*/ 40 w 1212"/>
                  <a:gd name="T21" fmla="*/ 1021 h 1181"/>
                  <a:gd name="T22" fmla="*/ 85 w 1212"/>
                  <a:gd name="T23" fmla="*/ 915 h 1181"/>
                  <a:gd name="T24" fmla="*/ 239 w 1212"/>
                  <a:gd name="T25" fmla="*/ 675 h 1181"/>
                  <a:gd name="T26" fmla="*/ 343 w 1212"/>
                  <a:gd name="T27" fmla="*/ 553 h 1181"/>
                  <a:gd name="T28" fmla="*/ 460 w 1212"/>
                  <a:gd name="T29" fmla="*/ 439 h 1181"/>
                  <a:gd name="T30" fmla="*/ 713 w 1212"/>
                  <a:gd name="T31" fmla="*/ 241 h 1181"/>
                  <a:gd name="T32" fmla="*/ 838 w 1212"/>
                  <a:gd name="T33" fmla="*/ 163 h 1181"/>
                  <a:gd name="T34" fmla="*/ 955 w 1212"/>
                  <a:gd name="T35" fmla="*/ 100 h 1181"/>
                  <a:gd name="T36" fmla="*/ 1212 w 1212"/>
                  <a:gd name="T37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2" h="1181">
                    <a:moveTo>
                      <a:pt x="1212" y="0"/>
                    </a:moveTo>
                    <a:cubicBezTo>
                      <a:pt x="1212" y="0"/>
                      <a:pt x="1141" y="88"/>
                      <a:pt x="1027" y="201"/>
                    </a:cubicBezTo>
                    <a:cubicBezTo>
                      <a:pt x="971" y="259"/>
                      <a:pt x="904" y="323"/>
                      <a:pt x="831" y="390"/>
                    </a:cubicBezTo>
                    <a:cubicBezTo>
                      <a:pt x="759" y="458"/>
                      <a:pt x="682" y="529"/>
                      <a:pt x="605" y="599"/>
                    </a:cubicBezTo>
                    <a:cubicBezTo>
                      <a:pt x="528" y="669"/>
                      <a:pt x="452" y="739"/>
                      <a:pt x="379" y="804"/>
                    </a:cubicBezTo>
                    <a:cubicBezTo>
                      <a:pt x="345" y="838"/>
                      <a:pt x="310" y="869"/>
                      <a:pt x="277" y="900"/>
                    </a:cubicBezTo>
                    <a:cubicBezTo>
                      <a:pt x="246" y="931"/>
                      <a:pt x="215" y="961"/>
                      <a:pt x="186" y="987"/>
                    </a:cubicBezTo>
                    <a:cubicBezTo>
                      <a:pt x="133" y="1044"/>
                      <a:pt x="82" y="1090"/>
                      <a:pt x="53" y="1126"/>
                    </a:cubicBezTo>
                    <a:cubicBezTo>
                      <a:pt x="21" y="1161"/>
                      <a:pt x="0" y="1181"/>
                      <a:pt x="0" y="1181"/>
                    </a:cubicBezTo>
                    <a:cubicBezTo>
                      <a:pt x="0" y="1181"/>
                      <a:pt x="4" y="1154"/>
                      <a:pt x="14" y="1106"/>
                    </a:cubicBezTo>
                    <a:cubicBezTo>
                      <a:pt x="20" y="1082"/>
                      <a:pt x="26" y="1052"/>
                      <a:pt x="40" y="1021"/>
                    </a:cubicBezTo>
                    <a:cubicBezTo>
                      <a:pt x="52" y="989"/>
                      <a:pt x="65" y="952"/>
                      <a:pt x="85" y="915"/>
                    </a:cubicBezTo>
                    <a:cubicBezTo>
                      <a:pt x="122" y="840"/>
                      <a:pt x="174" y="756"/>
                      <a:pt x="239" y="675"/>
                    </a:cubicBezTo>
                    <a:cubicBezTo>
                      <a:pt x="272" y="636"/>
                      <a:pt x="304" y="592"/>
                      <a:pt x="343" y="553"/>
                    </a:cubicBezTo>
                    <a:cubicBezTo>
                      <a:pt x="380" y="514"/>
                      <a:pt x="419" y="475"/>
                      <a:pt x="460" y="439"/>
                    </a:cubicBezTo>
                    <a:cubicBezTo>
                      <a:pt x="541" y="365"/>
                      <a:pt x="628" y="298"/>
                      <a:pt x="713" y="241"/>
                    </a:cubicBezTo>
                    <a:cubicBezTo>
                      <a:pt x="754" y="211"/>
                      <a:pt x="798" y="187"/>
                      <a:pt x="838" y="163"/>
                    </a:cubicBezTo>
                    <a:cubicBezTo>
                      <a:pt x="878" y="139"/>
                      <a:pt x="918" y="119"/>
                      <a:pt x="955" y="100"/>
                    </a:cubicBezTo>
                    <a:cubicBezTo>
                      <a:pt x="1102" y="27"/>
                      <a:pt x="1212" y="0"/>
                      <a:pt x="1212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F1523DA-FEC6-4BFF-AE30-7BDADED46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255670"/>
                <a:ext cx="919772" cy="1097217"/>
              </a:xfrm>
              <a:custGeom>
                <a:avLst/>
                <a:gdLst>
                  <a:gd name="connsiteX0" fmla="*/ 343905 w 919772"/>
                  <a:gd name="connsiteY0" fmla="*/ 16 h 1097217"/>
                  <a:gd name="connsiteX1" fmla="*/ 63884 w 919772"/>
                  <a:gd name="connsiteY1" fmla="*/ 4282 h 1097217"/>
                  <a:gd name="connsiteX2" fmla="*/ 0 w 919772"/>
                  <a:gd name="connsiteY2" fmla="*/ 6608 h 1097217"/>
                  <a:gd name="connsiteX3" fmla="*/ 0 w 919772"/>
                  <a:gd name="connsiteY3" fmla="*/ 1064328 h 1097217"/>
                  <a:gd name="connsiteX4" fmla="*/ 39350 w 919772"/>
                  <a:gd name="connsiteY4" fmla="*/ 1070132 h 1097217"/>
                  <a:gd name="connsiteX5" fmla="*/ 592029 w 919772"/>
                  <a:gd name="connsiteY5" fmla="*/ 1096424 h 1097217"/>
                  <a:gd name="connsiteX6" fmla="*/ 919772 w 919772"/>
                  <a:gd name="connsiteY6" fmla="*/ 1075793 h 1097217"/>
                  <a:gd name="connsiteX7" fmla="*/ 919772 w 919772"/>
                  <a:gd name="connsiteY7" fmla="*/ 23293 h 1097217"/>
                  <a:gd name="connsiteX8" fmla="*/ 881609 w 919772"/>
                  <a:gd name="connsiteY8" fmla="*/ 18395 h 1097217"/>
                  <a:gd name="connsiteX9" fmla="*/ 343905 w 919772"/>
                  <a:gd name="connsiteY9" fmla="*/ 16 h 109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1097217">
                    <a:moveTo>
                      <a:pt x="343905" y="16"/>
                    </a:moveTo>
                    <a:cubicBezTo>
                      <a:pt x="244539" y="188"/>
                      <a:pt x="147565" y="1732"/>
                      <a:pt x="63884" y="4282"/>
                    </a:cubicBezTo>
                    <a:lnTo>
                      <a:pt x="0" y="6608"/>
                    </a:lnTo>
                    <a:lnTo>
                      <a:pt x="0" y="1064328"/>
                    </a:lnTo>
                    <a:lnTo>
                      <a:pt x="39350" y="1070132"/>
                    </a:lnTo>
                    <a:cubicBezTo>
                      <a:pt x="234570" y="1092215"/>
                      <a:pt x="419151" y="1099880"/>
                      <a:pt x="592029" y="1096424"/>
                    </a:cubicBezTo>
                    <a:lnTo>
                      <a:pt x="919772" y="1075793"/>
                    </a:lnTo>
                    <a:lnTo>
                      <a:pt x="919772" y="23293"/>
                    </a:lnTo>
                    <a:lnTo>
                      <a:pt x="881609" y="18395"/>
                    </a:lnTo>
                    <a:cubicBezTo>
                      <a:pt x="750940" y="4819"/>
                      <a:pt x="542638" y="-327"/>
                      <a:pt x="343905" y="16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719D5BB-C5FC-4E7F-9303-71BF74FD79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2822325"/>
                <a:ext cx="919772" cy="455741"/>
              </a:xfrm>
              <a:custGeom>
                <a:avLst/>
                <a:gdLst>
                  <a:gd name="connsiteX0" fmla="*/ 523308 w 919772"/>
                  <a:gd name="connsiteY0" fmla="*/ 1 h 455741"/>
                  <a:gd name="connsiteX1" fmla="*/ 263203 w 919772"/>
                  <a:gd name="connsiteY1" fmla="*/ 11202 h 455741"/>
                  <a:gd name="connsiteX2" fmla="*/ 0 w 919772"/>
                  <a:gd name="connsiteY2" fmla="*/ 45803 h 455741"/>
                  <a:gd name="connsiteX3" fmla="*/ 0 w 919772"/>
                  <a:gd name="connsiteY3" fmla="*/ 439155 h 455741"/>
                  <a:gd name="connsiteX4" fmla="*/ 13910 w 919772"/>
                  <a:gd name="connsiteY4" fmla="*/ 438542 h 455741"/>
                  <a:gd name="connsiteX5" fmla="*/ 882308 w 919772"/>
                  <a:gd name="connsiteY5" fmla="*/ 450933 h 455741"/>
                  <a:gd name="connsiteX6" fmla="*/ 919772 w 919772"/>
                  <a:gd name="connsiteY6" fmla="*/ 455741 h 455741"/>
                  <a:gd name="connsiteX7" fmla="*/ 919772 w 919772"/>
                  <a:gd name="connsiteY7" fmla="*/ 25793 h 455741"/>
                  <a:gd name="connsiteX8" fmla="*/ 854046 w 919772"/>
                  <a:gd name="connsiteY8" fmla="*/ 17350 h 455741"/>
                  <a:gd name="connsiteX9" fmla="*/ 523308 w 919772"/>
                  <a:gd name="connsiteY9" fmla="*/ 1 h 455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9772" h="455741">
                    <a:moveTo>
                      <a:pt x="523308" y="1"/>
                    </a:moveTo>
                    <a:cubicBezTo>
                      <a:pt x="438325" y="37"/>
                      <a:pt x="351620" y="3591"/>
                      <a:pt x="263203" y="11202"/>
                    </a:cubicBezTo>
                    <a:lnTo>
                      <a:pt x="0" y="45803"/>
                    </a:lnTo>
                    <a:lnTo>
                      <a:pt x="0" y="439155"/>
                    </a:lnTo>
                    <a:lnTo>
                      <a:pt x="13910" y="438542"/>
                    </a:lnTo>
                    <a:cubicBezTo>
                      <a:pt x="263156" y="429068"/>
                      <a:pt x="672645" y="429155"/>
                      <a:pt x="882308" y="450933"/>
                    </a:cubicBezTo>
                    <a:lnTo>
                      <a:pt x="919772" y="455741"/>
                    </a:lnTo>
                    <a:lnTo>
                      <a:pt x="919772" y="25793"/>
                    </a:lnTo>
                    <a:lnTo>
                      <a:pt x="854046" y="17350"/>
                    </a:lnTo>
                    <a:cubicBezTo>
                      <a:pt x="746871" y="6163"/>
                      <a:pt x="636619" y="-45"/>
                      <a:pt x="523308" y="1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F515FF3-C69A-4979-8025-9BFC1A2679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68674" y="3588512"/>
                <a:ext cx="919773" cy="268235"/>
              </a:xfrm>
              <a:custGeom>
                <a:avLst/>
                <a:gdLst>
                  <a:gd name="connsiteX0" fmla="*/ 107867 w 919773"/>
                  <a:gd name="connsiteY0" fmla="*/ 1 h 268235"/>
                  <a:gd name="connsiteX1" fmla="*/ 43350 w 919773"/>
                  <a:gd name="connsiteY1" fmla="*/ 1420 h 268235"/>
                  <a:gd name="connsiteX2" fmla="*/ 0 w 919773"/>
                  <a:gd name="connsiteY2" fmla="*/ 5123 h 268235"/>
                  <a:gd name="connsiteX3" fmla="*/ 0 w 919773"/>
                  <a:gd name="connsiteY3" fmla="*/ 252417 h 268235"/>
                  <a:gd name="connsiteX4" fmla="*/ 61949 w 919773"/>
                  <a:gd name="connsiteY4" fmla="*/ 265685 h 268235"/>
                  <a:gd name="connsiteX5" fmla="*/ 155127 w 919773"/>
                  <a:gd name="connsiteY5" fmla="*/ 251204 h 268235"/>
                  <a:gd name="connsiteX6" fmla="*/ 865142 w 919773"/>
                  <a:gd name="connsiteY6" fmla="*/ 134417 h 268235"/>
                  <a:gd name="connsiteX7" fmla="*/ 919773 w 919773"/>
                  <a:gd name="connsiteY7" fmla="*/ 121127 h 268235"/>
                  <a:gd name="connsiteX8" fmla="*/ 919773 w 919773"/>
                  <a:gd name="connsiteY8" fmla="*/ 73927 h 268235"/>
                  <a:gd name="connsiteX9" fmla="*/ 898921 w 919773"/>
                  <a:gd name="connsiteY9" fmla="*/ 70835 h 268235"/>
                  <a:gd name="connsiteX10" fmla="*/ 358527 w 919773"/>
                  <a:gd name="connsiteY10" fmla="*/ 16313 h 268235"/>
                  <a:gd name="connsiteX11" fmla="*/ 107867 w 919773"/>
                  <a:gd name="connsiteY11" fmla="*/ 1 h 268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773" h="268235">
                    <a:moveTo>
                      <a:pt x="107867" y="1"/>
                    </a:moveTo>
                    <a:cubicBezTo>
                      <a:pt x="84873" y="-18"/>
                      <a:pt x="63400" y="482"/>
                      <a:pt x="43350" y="1420"/>
                    </a:cubicBezTo>
                    <a:lnTo>
                      <a:pt x="0" y="5123"/>
                    </a:lnTo>
                    <a:lnTo>
                      <a:pt x="0" y="252417"/>
                    </a:lnTo>
                    <a:lnTo>
                      <a:pt x="61949" y="265685"/>
                    </a:lnTo>
                    <a:cubicBezTo>
                      <a:pt x="104863" y="271365"/>
                      <a:pt x="139732" y="267985"/>
                      <a:pt x="155127" y="251204"/>
                    </a:cubicBezTo>
                    <a:cubicBezTo>
                      <a:pt x="209010" y="192470"/>
                      <a:pt x="658583" y="172262"/>
                      <a:pt x="865142" y="134417"/>
                    </a:cubicBezTo>
                    <a:lnTo>
                      <a:pt x="919773" y="121127"/>
                    </a:lnTo>
                    <a:lnTo>
                      <a:pt x="919773" y="73927"/>
                    </a:lnTo>
                    <a:lnTo>
                      <a:pt x="898921" y="70835"/>
                    </a:lnTo>
                    <a:cubicBezTo>
                      <a:pt x="802598" y="59655"/>
                      <a:pt x="622543" y="47075"/>
                      <a:pt x="358527" y="16313"/>
                    </a:cubicBezTo>
                    <a:cubicBezTo>
                      <a:pt x="259521" y="4778"/>
                      <a:pt x="176850" y="57"/>
                      <a:pt x="107867" y="1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02E95CA-D86F-4442-BBCC-D1BB87D8DE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39976" y="3629517"/>
                <a:ext cx="948470" cy="50431"/>
              </a:xfrm>
              <a:custGeom>
                <a:avLst/>
                <a:gdLst>
                  <a:gd name="connsiteX0" fmla="*/ 278282 w 948470"/>
                  <a:gd name="connsiteY0" fmla="*/ 323 h 50431"/>
                  <a:gd name="connsiteX1" fmla="*/ 175784 w 948470"/>
                  <a:gd name="connsiteY1" fmla="*/ 1045 h 50431"/>
                  <a:gd name="connsiteX2" fmla="*/ 79898 w 948470"/>
                  <a:gd name="connsiteY2" fmla="*/ 5017 h 50431"/>
                  <a:gd name="connsiteX3" fmla="*/ 35629 w 948470"/>
                  <a:gd name="connsiteY3" fmla="*/ 8448 h 50431"/>
                  <a:gd name="connsiteX4" fmla="*/ 0 w 948470"/>
                  <a:gd name="connsiteY4" fmla="*/ 12021 h 50431"/>
                  <a:gd name="connsiteX5" fmla="*/ 0 w 948470"/>
                  <a:gd name="connsiteY5" fmla="*/ 23450 h 50431"/>
                  <a:gd name="connsiteX6" fmla="*/ 36547 w 948470"/>
                  <a:gd name="connsiteY6" fmla="*/ 21449 h 50431"/>
                  <a:gd name="connsiteX7" fmla="*/ 80633 w 948470"/>
                  <a:gd name="connsiteY7" fmla="*/ 19553 h 50431"/>
                  <a:gd name="connsiteX8" fmla="*/ 175967 w 948470"/>
                  <a:gd name="connsiteY8" fmla="*/ 18289 h 50431"/>
                  <a:gd name="connsiteX9" fmla="*/ 226390 w 948470"/>
                  <a:gd name="connsiteY9" fmla="*/ 18289 h 50431"/>
                  <a:gd name="connsiteX10" fmla="*/ 278006 w 948470"/>
                  <a:gd name="connsiteY10" fmla="*/ 19192 h 50431"/>
                  <a:gd name="connsiteX11" fmla="*/ 383352 w 948470"/>
                  <a:gd name="connsiteY11" fmla="*/ 21991 h 50431"/>
                  <a:gd name="connsiteX12" fmla="*/ 488789 w 948470"/>
                  <a:gd name="connsiteY12" fmla="*/ 25963 h 50431"/>
                  <a:gd name="connsiteX13" fmla="*/ 590828 w 948470"/>
                  <a:gd name="connsiteY13" fmla="*/ 30749 h 50431"/>
                  <a:gd name="connsiteX14" fmla="*/ 771762 w 948470"/>
                  <a:gd name="connsiteY14" fmla="*/ 40680 h 50431"/>
                  <a:gd name="connsiteX15" fmla="*/ 899885 w 948470"/>
                  <a:gd name="connsiteY15" fmla="*/ 48083 h 50431"/>
                  <a:gd name="connsiteX16" fmla="*/ 948470 w 948470"/>
                  <a:gd name="connsiteY16" fmla="*/ 50431 h 50431"/>
                  <a:gd name="connsiteX17" fmla="*/ 900160 w 948470"/>
                  <a:gd name="connsiteY17" fmla="*/ 44291 h 50431"/>
                  <a:gd name="connsiteX18" fmla="*/ 772680 w 948470"/>
                  <a:gd name="connsiteY18" fmla="*/ 29485 h 50431"/>
                  <a:gd name="connsiteX19" fmla="*/ 687357 w 948470"/>
                  <a:gd name="connsiteY19" fmla="*/ 21540 h 50431"/>
                  <a:gd name="connsiteX20" fmla="*/ 591930 w 948470"/>
                  <a:gd name="connsiteY20" fmla="*/ 13594 h 50431"/>
                  <a:gd name="connsiteX21" fmla="*/ 489708 w 948470"/>
                  <a:gd name="connsiteY21" fmla="*/ 7094 h 50431"/>
                  <a:gd name="connsiteX22" fmla="*/ 384087 w 948470"/>
                  <a:gd name="connsiteY22" fmla="*/ 2490 h 50431"/>
                  <a:gd name="connsiteX23" fmla="*/ 278282 w 948470"/>
                  <a:gd name="connsiteY23" fmla="*/ 323 h 50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948470" h="50431">
                    <a:moveTo>
                      <a:pt x="278282" y="323"/>
                    </a:moveTo>
                    <a:cubicBezTo>
                      <a:pt x="243381" y="-490"/>
                      <a:pt x="209031" y="413"/>
                      <a:pt x="175784" y="1045"/>
                    </a:cubicBezTo>
                    <a:cubicBezTo>
                      <a:pt x="142536" y="1226"/>
                      <a:pt x="110390" y="3573"/>
                      <a:pt x="79898" y="5017"/>
                    </a:cubicBezTo>
                    <a:cubicBezTo>
                      <a:pt x="64652" y="5649"/>
                      <a:pt x="49865" y="7184"/>
                      <a:pt x="35629" y="8448"/>
                    </a:cubicBezTo>
                    <a:lnTo>
                      <a:pt x="0" y="12021"/>
                    </a:lnTo>
                    <a:lnTo>
                      <a:pt x="0" y="23450"/>
                    </a:lnTo>
                    <a:lnTo>
                      <a:pt x="36547" y="21449"/>
                    </a:lnTo>
                    <a:cubicBezTo>
                      <a:pt x="50783" y="20817"/>
                      <a:pt x="65478" y="19644"/>
                      <a:pt x="80633" y="19553"/>
                    </a:cubicBezTo>
                    <a:cubicBezTo>
                      <a:pt x="110941" y="19012"/>
                      <a:pt x="142903" y="17928"/>
                      <a:pt x="175967" y="18289"/>
                    </a:cubicBezTo>
                    <a:cubicBezTo>
                      <a:pt x="192499" y="18289"/>
                      <a:pt x="209399" y="18289"/>
                      <a:pt x="226390" y="18289"/>
                    </a:cubicBezTo>
                    <a:cubicBezTo>
                      <a:pt x="243381" y="18289"/>
                      <a:pt x="260648" y="19012"/>
                      <a:pt x="278006" y="19192"/>
                    </a:cubicBezTo>
                    <a:cubicBezTo>
                      <a:pt x="312815" y="19734"/>
                      <a:pt x="348084" y="20276"/>
                      <a:pt x="383352" y="21991"/>
                    </a:cubicBezTo>
                    <a:cubicBezTo>
                      <a:pt x="418712" y="23435"/>
                      <a:pt x="454072" y="23887"/>
                      <a:pt x="488789" y="25963"/>
                    </a:cubicBezTo>
                    <a:cubicBezTo>
                      <a:pt x="523506" y="27589"/>
                      <a:pt x="557672" y="29214"/>
                      <a:pt x="590828" y="30749"/>
                    </a:cubicBezTo>
                    <a:cubicBezTo>
                      <a:pt x="657048" y="34360"/>
                      <a:pt x="718859" y="37791"/>
                      <a:pt x="771762" y="40680"/>
                    </a:cubicBezTo>
                    <a:cubicBezTo>
                      <a:pt x="824756" y="44201"/>
                      <a:pt x="868933" y="46277"/>
                      <a:pt x="899885" y="48083"/>
                    </a:cubicBezTo>
                    <a:cubicBezTo>
                      <a:pt x="930836" y="49618"/>
                      <a:pt x="948470" y="50431"/>
                      <a:pt x="948470" y="50431"/>
                    </a:cubicBezTo>
                    <a:cubicBezTo>
                      <a:pt x="948470" y="50431"/>
                      <a:pt x="930928" y="48173"/>
                      <a:pt x="900160" y="44291"/>
                    </a:cubicBezTo>
                    <a:cubicBezTo>
                      <a:pt x="869392" y="40770"/>
                      <a:pt x="825491" y="35172"/>
                      <a:pt x="772680" y="29485"/>
                    </a:cubicBezTo>
                    <a:cubicBezTo>
                      <a:pt x="746321" y="26776"/>
                      <a:pt x="717665" y="24158"/>
                      <a:pt x="687357" y="21540"/>
                    </a:cubicBezTo>
                    <a:cubicBezTo>
                      <a:pt x="656956" y="18921"/>
                      <a:pt x="625086" y="15671"/>
                      <a:pt x="591930" y="13594"/>
                    </a:cubicBezTo>
                    <a:cubicBezTo>
                      <a:pt x="558775" y="11518"/>
                      <a:pt x="524517" y="9351"/>
                      <a:pt x="489708" y="7094"/>
                    </a:cubicBezTo>
                    <a:cubicBezTo>
                      <a:pt x="454899" y="4837"/>
                      <a:pt x="419447" y="4024"/>
                      <a:pt x="384087" y="2490"/>
                    </a:cubicBezTo>
                    <a:cubicBezTo>
                      <a:pt x="348635" y="955"/>
                      <a:pt x="313183" y="684"/>
                      <a:pt x="278282" y="32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BC3C0C3-47EC-4E5B-A777-9CC10DCCA3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0" y="3657897"/>
                <a:ext cx="967536" cy="29148"/>
              </a:xfrm>
              <a:custGeom>
                <a:avLst/>
                <a:gdLst>
                  <a:gd name="connsiteX0" fmla="*/ 182335 w 967536"/>
                  <a:gd name="connsiteY0" fmla="*/ 256 h 29148"/>
                  <a:gd name="connsiteX1" fmla="*/ 85047 w 967536"/>
                  <a:gd name="connsiteY1" fmla="*/ 3842 h 29148"/>
                  <a:gd name="connsiteX2" fmla="*/ 40031 w 967536"/>
                  <a:gd name="connsiteY2" fmla="*/ 7337 h 29148"/>
                  <a:gd name="connsiteX3" fmla="*/ 0 w 967536"/>
                  <a:gd name="connsiteY3" fmla="*/ 11721 h 29148"/>
                  <a:gd name="connsiteX4" fmla="*/ 0 w 967536"/>
                  <a:gd name="connsiteY4" fmla="*/ 23302 h 29148"/>
                  <a:gd name="connsiteX5" fmla="*/ 85782 w 967536"/>
                  <a:gd name="connsiteY5" fmla="*/ 18740 h 29148"/>
                  <a:gd name="connsiteX6" fmla="*/ 182427 w 967536"/>
                  <a:gd name="connsiteY6" fmla="*/ 17820 h 29148"/>
                  <a:gd name="connsiteX7" fmla="*/ 285963 w 967536"/>
                  <a:gd name="connsiteY7" fmla="*/ 19935 h 29148"/>
                  <a:gd name="connsiteX8" fmla="*/ 392898 w 967536"/>
                  <a:gd name="connsiteY8" fmla="*/ 23797 h 29148"/>
                  <a:gd name="connsiteX9" fmla="*/ 500109 w 967536"/>
                  <a:gd name="connsiteY9" fmla="*/ 26832 h 29148"/>
                  <a:gd name="connsiteX10" fmla="*/ 603920 w 967536"/>
                  <a:gd name="connsiteY10" fmla="*/ 28211 h 29148"/>
                  <a:gd name="connsiteX11" fmla="*/ 787933 w 967536"/>
                  <a:gd name="connsiteY11" fmla="*/ 29131 h 29148"/>
                  <a:gd name="connsiteX12" fmla="*/ 918111 w 967536"/>
                  <a:gd name="connsiteY12" fmla="*/ 28119 h 29148"/>
                  <a:gd name="connsiteX13" fmla="*/ 967536 w 967536"/>
                  <a:gd name="connsiteY13" fmla="*/ 27292 h 29148"/>
                  <a:gd name="connsiteX14" fmla="*/ 918203 w 967536"/>
                  <a:gd name="connsiteY14" fmla="*/ 24257 h 29148"/>
                  <a:gd name="connsiteX15" fmla="*/ 788209 w 967536"/>
                  <a:gd name="connsiteY15" fmla="*/ 17728 h 29148"/>
                  <a:gd name="connsiteX16" fmla="*/ 604288 w 967536"/>
                  <a:gd name="connsiteY16" fmla="*/ 10739 h 29148"/>
                  <a:gd name="connsiteX17" fmla="*/ 500568 w 967536"/>
                  <a:gd name="connsiteY17" fmla="*/ 7613 h 29148"/>
                  <a:gd name="connsiteX18" fmla="*/ 393633 w 967536"/>
                  <a:gd name="connsiteY18" fmla="*/ 3934 h 29148"/>
                  <a:gd name="connsiteX19" fmla="*/ 286423 w 967536"/>
                  <a:gd name="connsiteY19" fmla="*/ 716 h 29148"/>
                  <a:gd name="connsiteX20" fmla="*/ 182335 w 967536"/>
                  <a:gd name="connsiteY20" fmla="*/ 256 h 2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67536" h="29148">
                    <a:moveTo>
                      <a:pt x="182335" y="256"/>
                    </a:moveTo>
                    <a:cubicBezTo>
                      <a:pt x="148620" y="716"/>
                      <a:pt x="116006" y="2003"/>
                      <a:pt x="85047" y="3842"/>
                    </a:cubicBezTo>
                    <a:cubicBezTo>
                      <a:pt x="69613" y="5038"/>
                      <a:pt x="54546" y="5865"/>
                      <a:pt x="40031" y="7337"/>
                    </a:cubicBezTo>
                    <a:lnTo>
                      <a:pt x="0" y="11721"/>
                    </a:lnTo>
                    <a:lnTo>
                      <a:pt x="0" y="23302"/>
                    </a:lnTo>
                    <a:lnTo>
                      <a:pt x="85782" y="18740"/>
                    </a:lnTo>
                    <a:cubicBezTo>
                      <a:pt x="116466" y="17912"/>
                      <a:pt x="148895" y="17820"/>
                      <a:pt x="182427" y="17820"/>
                    </a:cubicBezTo>
                    <a:cubicBezTo>
                      <a:pt x="215959" y="18096"/>
                      <a:pt x="250686" y="19015"/>
                      <a:pt x="285963" y="19935"/>
                    </a:cubicBezTo>
                    <a:cubicBezTo>
                      <a:pt x="321149" y="20855"/>
                      <a:pt x="356978" y="22326"/>
                      <a:pt x="392898" y="23797"/>
                    </a:cubicBezTo>
                    <a:cubicBezTo>
                      <a:pt x="428727" y="25177"/>
                      <a:pt x="464739" y="26372"/>
                      <a:pt x="500109" y="26832"/>
                    </a:cubicBezTo>
                    <a:cubicBezTo>
                      <a:pt x="535478" y="27292"/>
                      <a:pt x="570205" y="27752"/>
                      <a:pt x="603920" y="28211"/>
                    </a:cubicBezTo>
                    <a:cubicBezTo>
                      <a:pt x="671168" y="28947"/>
                      <a:pt x="734006" y="29223"/>
                      <a:pt x="787933" y="29131"/>
                    </a:cubicBezTo>
                    <a:cubicBezTo>
                      <a:pt x="841768" y="29131"/>
                      <a:pt x="886692" y="28303"/>
                      <a:pt x="918111" y="28119"/>
                    </a:cubicBezTo>
                    <a:cubicBezTo>
                      <a:pt x="949530" y="27568"/>
                      <a:pt x="967536" y="27292"/>
                      <a:pt x="967536" y="27292"/>
                    </a:cubicBezTo>
                    <a:cubicBezTo>
                      <a:pt x="967536" y="27292"/>
                      <a:pt x="949622" y="26188"/>
                      <a:pt x="918203" y="24257"/>
                    </a:cubicBezTo>
                    <a:cubicBezTo>
                      <a:pt x="886784" y="22786"/>
                      <a:pt x="841952" y="20027"/>
                      <a:pt x="788209" y="17728"/>
                    </a:cubicBezTo>
                    <a:cubicBezTo>
                      <a:pt x="734374" y="15245"/>
                      <a:pt x="671628" y="12854"/>
                      <a:pt x="604288" y="10739"/>
                    </a:cubicBezTo>
                    <a:cubicBezTo>
                      <a:pt x="570664" y="9728"/>
                      <a:pt x="535938" y="8716"/>
                      <a:pt x="500568" y="7613"/>
                    </a:cubicBezTo>
                    <a:cubicBezTo>
                      <a:pt x="465199" y="6969"/>
                      <a:pt x="429554" y="5498"/>
                      <a:pt x="393633" y="3934"/>
                    </a:cubicBezTo>
                    <a:cubicBezTo>
                      <a:pt x="357713" y="2647"/>
                      <a:pt x="321792" y="1451"/>
                      <a:pt x="286423" y="716"/>
                    </a:cubicBezTo>
                    <a:cubicBezTo>
                      <a:pt x="251053" y="-296"/>
                      <a:pt x="216143" y="-20"/>
                      <a:pt x="182335" y="256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D534BB8-B6BC-4B35-B30C-2160980D5D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71752" y="3695701"/>
                <a:ext cx="916695" cy="20352"/>
              </a:xfrm>
              <a:custGeom>
                <a:avLst/>
                <a:gdLst>
                  <a:gd name="connsiteX0" fmla="*/ 916695 w 916695"/>
                  <a:gd name="connsiteY0" fmla="*/ 0 h 20352"/>
                  <a:gd name="connsiteX1" fmla="*/ 904753 w 916695"/>
                  <a:gd name="connsiteY1" fmla="*/ 913 h 20352"/>
                  <a:gd name="connsiteX2" fmla="*/ 871041 w 916695"/>
                  <a:gd name="connsiteY2" fmla="*/ 2008 h 20352"/>
                  <a:gd name="connsiteX3" fmla="*/ 750430 w 916695"/>
                  <a:gd name="connsiteY3" fmla="*/ 2190 h 20352"/>
                  <a:gd name="connsiteX4" fmla="*/ 384462 w 916695"/>
                  <a:gd name="connsiteY4" fmla="*/ 548 h 20352"/>
                  <a:gd name="connsiteX5" fmla="*/ 188985 w 916695"/>
                  <a:gd name="connsiteY5" fmla="*/ 639 h 20352"/>
                  <a:gd name="connsiteX6" fmla="*/ 99146 w 916695"/>
                  <a:gd name="connsiteY6" fmla="*/ 365 h 20352"/>
                  <a:gd name="connsiteX7" fmla="*/ 17850 w 916695"/>
                  <a:gd name="connsiteY7" fmla="*/ 4563 h 20352"/>
                  <a:gd name="connsiteX8" fmla="*/ 0 w 916695"/>
                  <a:gd name="connsiteY8" fmla="*/ 8139 h 20352"/>
                  <a:gd name="connsiteX9" fmla="*/ 0 w 916695"/>
                  <a:gd name="connsiteY9" fmla="*/ 18369 h 20352"/>
                  <a:gd name="connsiteX10" fmla="*/ 18953 w 916695"/>
                  <a:gd name="connsiteY10" fmla="*/ 15697 h 20352"/>
                  <a:gd name="connsiteX11" fmla="*/ 98687 w 916695"/>
                  <a:gd name="connsiteY11" fmla="*/ 14967 h 20352"/>
                  <a:gd name="connsiteX12" fmla="*/ 188801 w 916695"/>
                  <a:gd name="connsiteY12" fmla="*/ 17979 h 20352"/>
                  <a:gd name="connsiteX13" fmla="*/ 285070 w 916695"/>
                  <a:gd name="connsiteY13" fmla="*/ 19622 h 20352"/>
                  <a:gd name="connsiteX14" fmla="*/ 384370 w 916695"/>
                  <a:gd name="connsiteY14" fmla="*/ 20352 h 20352"/>
                  <a:gd name="connsiteX15" fmla="*/ 483762 w 916695"/>
                  <a:gd name="connsiteY15" fmla="*/ 19987 h 20352"/>
                  <a:gd name="connsiteX16" fmla="*/ 580030 w 916695"/>
                  <a:gd name="connsiteY16" fmla="*/ 18709 h 20352"/>
                  <a:gd name="connsiteX17" fmla="*/ 750613 w 916695"/>
                  <a:gd name="connsiteY17" fmla="*/ 13598 h 20352"/>
                  <a:gd name="connsiteX18" fmla="*/ 871225 w 916695"/>
                  <a:gd name="connsiteY18" fmla="*/ 5841 h 20352"/>
                  <a:gd name="connsiteX19" fmla="*/ 916695 w 916695"/>
                  <a:gd name="connsiteY19" fmla="*/ 0 h 20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6695" h="20352">
                    <a:moveTo>
                      <a:pt x="916695" y="0"/>
                    </a:moveTo>
                    <a:cubicBezTo>
                      <a:pt x="916695" y="0"/>
                      <a:pt x="912562" y="456"/>
                      <a:pt x="904753" y="913"/>
                    </a:cubicBezTo>
                    <a:cubicBezTo>
                      <a:pt x="896945" y="1460"/>
                      <a:pt x="885555" y="1734"/>
                      <a:pt x="871041" y="2008"/>
                    </a:cubicBezTo>
                    <a:cubicBezTo>
                      <a:pt x="841922" y="2829"/>
                      <a:pt x="800309" y="2282"/>
                      <a:pt x="750430" y="2190"/>
                    </a:cubicBezTo>
                    <a:cubicBezTo>
                      <a:pt x="650578" y="1734"/>
                      <a:pt x="517566" y="1187"/>
                      <a:pt x="384462" y="548"/>
                    </a:cubicBezTo>
                    <a:cubicBezTo>
                      <a:pt x="317863" y="548"/>
                      <a:pt x="251357" y="639"/>
                      <a:pt x="188985" y="639"/>
                    </a:cubicBezTo>
                    <a:cubicBezTo>
                      <a:pt x="157844" y="548"/>
                      <a:pt x="127714" y="456"/>
                      <a:pt x="99146" y="365"/>
                    </a:cubicBezTo>
                    <a:cubicBezTo>
                      <a:pt x="70302" y="0"/>
                      <a:pt x="42928" y="1552"/>
                      <a:pt x="17850" y="4563"/>
                    </a:cubicBezTo>
                    <a:lnTo>
                      <a:pt x="0" y="8139"/>
                    </a:lnTo>
                    <a:lnTo>
                      <a:pt x="0" y="18369"/>
                    </a:lnTo>
                    <a:lnTo>
                      <a:pt x="18953" y="15697"/>
                    </a:lnTo>
                    <a:cubicBezTo>
                      <a:pt x="43663" y="13963"/>
                      <a:pt x="70394" y="13781"/>
                      <a:pt x="98687" y="14967"/>
                    </a:cubicBezTo>
                    <a:cubicBezTo>
                      <a:pt x="127347" y="16336"/>
                      <a:pt x="157569" y="17340"/>
                      <a:pt x="188801" y="17979"/>
                    </a:cubicBezTo>
                    <a:cubicBezTo>
                      <a:pt x="220033" y="18527"/>
                      <a:pt x="252276" y="19348"/>
                      <a:pt x="285070" y="19622"/>
                    </a:cubicBezTo>
                    <a:cubicBezTo>
                      <a:pt x="317863" y="19804"/>
                      <a:pt x="351117" y="20078"/>
                      <a:pt x="384370" y="20352"/>
                    </a:cubicBezTo>
                    <a:cubicBezTo>
                      <a:pt x="417715" y="20169"/>
                      <a:pt x="450968" y="20078"/>
                      <a:pt x="483762" y="19987"/>
                    </a:cubicBezTo>
                    <a:cubicBezTo>
                      <a:pt x="516555" y="19896"/>
                      <a:pt x="548798" y="19165"/>
                      <a:pt x="580030" y="18709"/>
                    </a:cubicBezTo>
                    <a:cubicBezTo>
                      <a:pt x="642495" y="17614"/>
                      <a:pt x="700734" y="15880"/>
                      <a:pt x="750613" y="13598"/>
                    </a:cubicBezTo>
                    <a:cubicBezTo>
                      <a:pt x="800585" y="11499"/>
                      <a:pt x="842105" y="8396"/>
                      <a:pt x="871225" y="5841"/>
                    </a:cubicBezTo>
                    <a:cubicBezTo>
                      <a:pt x="900344" y="3468"/>
                      <a:pt x="916695" y="0"/>
                      <a:pt x="916695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8FDB79D-AFF2-494B-A15A-8E36F4D1A65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068662" y="3719514"/>
                <a:ext cx="819784" cy="35185"/>
              </a:xfrm>
              <a:custGeom>
                <a:avLst/>
                <a:gdLst>
                  <a:gd name="connsiteX0" fmla="*/ 819784 w 819784"/>
                  <a:gd name="connsiteY0" fmla="*/ 0 h 35185"/>
                  <a:gd name="connsiteX1" fmla="*/ 781204 w 819784"/>
                  <a:gd name="connsiteY1" fmla="*/ 998 h 35185"/>
                  <a:gd name="connsiteX2" fmla="*/ 679608 w 819784"/>
                  <a:gd name="connsiteY2" fmla="*/ 4173 h 35185"/>
                  <a:gd name="connsiteX3" fmla="*/ 536125 w 819784"/>
                  <a:gd name="connsiteY3" fmla="*/ 9072 h 35185"/>
                  <a:gd name="connsiteX4" fmla="*/ 496167 w 819784"/>
                  <a:gd name="connsiteY4" fmla="*/ 10704 h 35185"/>
                  <a:gd name="connsiteX5" fmla="*/ 455290 w 819784"/>
                  <a:gd name="connsiteY5" fmla="*/ 11430 h 35185"/>
                  <a:gd name="connsiteX6" fmla="*/ 371882 w 819784"/>
                  <a:gd name="connsiteY6" fmla="*/ 12791 h 35185"/>
                  <a:gd name="connsiteX7" fmla="*/ 350939 w 819784"/>
                  <a:gd name="connsiteY7" fmla="*/ 13335 h 35185"/>
                  <a:gd name="connsiteX8" fmla="*/ 330087 w 819784"/>
                  <a:gd name="connsiteY8" fmla="*/ 12972 h 35185"/>
                  <a:gd name="connsiteX9" fmla="*/ 288475 w 819784"/>
                  <a:gd name="connsiteY9" fmla="*/ 12156 h 35185"/>
                  <a:gd name="connsiteX10" fmla="*/ 207548 w 819784"/>
                  <a:gd name="connsiteY10" fmla="*/ 9888 h 35185"/>
                  <a:gd name="connsiteX11" fmla="*/ 131305 w 819784"/>
                  <a:gd name="connsiteY11" fmla="*/ 10160 h 35185"/>
                  <a:gd name="connsiteX12" fmla="*/ 63146 w 819784"/>
                  <a:gd name="connsiteY12" fmla="*/ 16238 h 35185"/>
                  <a:gd name="connsiteX13" fmla="*/ 33017 w 819784"/>
                  <a:gd name="connsiteY13" fmla="*/ 20592 h 35185"/>
                  <a:gd name="connsiteX14" fmla="*/ 6378 w 819784"/>
                  <a:gd name="connsiteY14" fmla="*/ 26761 h 35185"/>
                  <a:gd name="connsiteX15" fmla="*/ 0 w 819784"/>
                  <a:gd name="connsiteY15" fmla="*/ 28267 h 35185"/>
                  <a:gd name="connsiteX16" fmla="*/ 0 w 819784"/>
                  <a:gd name="connsiteY16" fmla="*/ 35185 h 35185"/>
                  <a:gd name="connsiteX17" fmla="*/ 7756 w 819784"/>
                  <a:gd name="connsiteY17" fmla="*/ 34018 h 35185"/>
                  <a:gd name="connsiteX18" fmla="*/ 34486 w 819784"/>
                  <a:gd name="connsiteY18" fmla="*/ 29936 h 35185"/>
                  <a:gd name="connsiteX19" fmla="*/ 64340 w 819784"/>
                  <a:gd name="connsiteY19" fmla="*/ 27396 h 35185"/>
                  <a:gd name="connsiteX20" fmla="*/ 131581 w 819784"/>
                  <a:gd name="connsiteY20" fmla="*/ 24856 h 35185"/>
                  <a:gd name="connsiteX21" fmla="*/ 168416 w 819784"/>
                  <a:gd name="connsiteY21" fmla="*/ 25763 h 35185"/>
                  <a:gd name="connsiteX22" fmla="*/ 206905 w 819784"/>
                  <a:gd name="connsiteY22" fmla="*/ 27214 h 35185"/>
                  <a:gd name="connsiteX23" fmla="*/ 288016 w 819784"/>
                  <a:gd name="connsiteY23" fmla="*/ 31115 h 35185"/>
                  <a:gd name="connsiteX24" fmla="*/ 329628 w 819784"/>
                  <a:gd name="connsiteY24" fmla="*/ 32294 h 35185"/>
                  <a:gd name="connsiteX25" fmla="*/ 350755 w 819784"/>
                  <a:gd name="connsiteY25" fmla="*/ 32839 h 35185"/>
                  <a:gd name="connsiteX26" fmla="*/ 371882 w 819784"/>
                  <a:gd name="connsiteY26" fmla="*/ 32476 h 35185"/>
                  <a:gd name="connsiteX27" fmla="*/ 455841 w 819784"/>
                  <a:gd name="connsiteY27" fmla="*/ 30389 h 35185"/>
                  <a:gd name="connsiteX28" fmla="*/ 536952 w 819784"/>
                  <a:gd name="connsiteY28" fmla="*/ 26398 h 35185"/>
                  <a:gd name="connsiteX29" fmla="*/ 612643 w 819784"/>
                  <a:gd name="connsiteY29" fmla="*/ 21137 h 35185"/>
                  <a:gd name="connsiteX30" fmla="*/ 680343 w 819784"/>
                  <a:gd name="connsiteY30" fmla="*/ 15331 h 35185"/>
                  <a:gd name="connsiteX31" fmla="*/ 781479 w 819784"/>
                  <a:gd name="connsiteY31" fmla="*/ 4808 h 35185"/>
                  <a:gd name="connsiteX32" fmla="*/ 819784 w 819784"/>
                  <a:gd name="connsiteY32" fmla="*/ 0 h 35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9784" h="35185">
                    <a:moveTo>
                      <a:pt x="819784" y="0"/>
                    </a:moveTo>
                    <a:cubicBezTo>
                      <a:pt x="819784" y="0"/>
                      <a:pt x="805730" y="182"/>
                      <a:pt x="781204" y="998"/>
                    </a:cubicBezTo>
                    <a:cubicBezTo>
                      <a:pt x="756677" y="1996"/>
                      <a:pt x="721588" y="2449"/>
                      <a:pt x="679608" y="4173"/>
                    </a:cubicBezTo>
                    <a:cubicBezTo>
                      <a:pt x="637629" y="5624"/>
                      <a:pt x="588577" y="7348"/>
                      <a:pt x="536125" y="9072"/>
                    </a:cubicBezTo>
                    <a:cubicBezTo>
                      <a:pt x="522990" y="9616"/>
                      <a:pt x="509670" y="10160"/>
                      <a:pt x="496167" y="10704"/>
                    </a:cubicBezTo>
                    <a:cubicBezTo>
                      <a:pt x="482664" y="11158"/>
                      <a:pt x="468977" y="11067"/>
                      <a:pt x="455290" y="11430"/>
                    </a:cubicBezTo>
                    <a:cubicBezTo>
                      <a:pt x="427732" y="11884"/>
                      <a:pt x="399807" y="12337"/>
                      <a:pt x="371882" y="12791"/>
                    </a:cubicBezTo>
                    <a:lnTo>
                      <a:pt x="350939" y="13335"/>
                    </a:lnTo>
                    <a:lnTo>
                      <a:pt x="330087" y="12972"/>
                    </a:lnTo>
                    <a:cubicBezTo>
                      <a:pt x="316124" y="12700"/>
                      <a:pt x="302254" y="12428"/>
                      <a:pt x="288475" y="12156"/>
                    </a:cubicBezTo>
                    <a:cubicBezTo>
                      <a:pt x="261009" y="11067"/>
                      <a:pt x="233911" y="10523"/>
                      <a:pt x="207548" y="9888"/>
                    </a:cubicBezTo>
                    <a:cubicBezTo>
                      <a:pt x="181276" y="8981"/>
                      <a:pt x="155556" y="9616"/>
                      <a:pt x="131305" y="10160"/>
                    </a:cubicBezTo>
                    <a:cubicBezTo>
                      <a:pt x="107055" y="11612"/>
                      <a:pt x="84090" y="12609"/>
                      <a:pt x="63146" y="16238"/>
                    </a:cubicBezTo>
                    <a:cubicBezTo>
                      <a:pt x="52674" y="17780"/>
                      <a:pt x="42570" y="18778"/>
                      <a:pt x="33017" y="20592"/>
                    </a:cubicBezTo>
                    <a:cubicBezTo>
                      <a:pt x="23647" y="22769"/>
                      <a:pt x="14737" y="24856"/>
                      <a:pt x="6378" y="26761"/>
                    </a:cubicBezTo>
                    <a:lnTo>
                      <a:pt x="0" y="28267"/>
                    </a:lnTo>
                    <a:lnTo>
                      <a:pt x="0" y="35185"/>
                    </a:lnTo>
                    <a:lnTo>
                      <a:pt x="7756" y="34018"/>
                    </a:lnTo>
                    <a:cubicBezTo>
                      <a:pt x="16207" y="32748"/>
                      <a:pt x="25117" y="31387"/>
                      <a:pt x="34486" y="29936"/>
                    </a:cubicBezTo>
                    <a:cubicBezTo>
                      <a:pt x="43948" y="28938"/>
                      <a:pt x="53960" y="28303"/>
                      <a:pt x="64340" y="27396"/>
                    </a:cubicBezTo>
                    <a:cubicBezTo>
                      <a:pt x="85100" y="25128"/>
                      <a:pt x="107790" y="25491"/>
                      <a:pt x="131581" y="24856"/>
                    </a:cubicBezTo>
                    <a:cubicBezTo>
                      <a:pt x="143522" y="24765"/>
                      <a:pt x="155831" y="25491"/>
                      <a:pt x="168416" y="25763"/>
                    </a:cubicBezTo>
                    <a:cubicBezTo>
                      <a:pt x="181001" y="26035"/>
                      <a:pt x="193861" y="26489"/>
                      <a:pt x="206905" y="27214"/>
                    </a:cubicBezTo>
                    <a:cubicBezTo>
                      <a:pt x="233268" y="28484"/>
                      <a:pt x="260366" y="29754"/>
                      <a:pt x="288016" y="31115"/>
                    </a:cubicBezTo>
                    <a:cubicBezTo>
                      <a:pt x="301795" y="31478"/>
                      <a:pt x="315665" y="31932"/>
                      <a:pt x="329628" y="32294"/>
                    </a:cubicBezTo>
                    <a:lnTo>
                      <a:pt x="350755" y="32839"/>
                    </a:lnTo>
                    <a:lnTo>
                      <a:pt x="371882" y="32476"/>
                    </a:lnTo>
                    <a:cubicBezTo>
                      <a:pt x="399991" y="31750"/>
                      <a:pt x="428100" y="31024"/>
                      <a:pt x="455841" y="30389"/>
                    </a:cubicBezTo>
                    <a:cubicBezTo>
                      <a:pt x="483490" y="30027"/>
                      <a:pt x="510681" y="28122"/>
                      <a:pt x="536952" y="26398"/>
                    </a:cubicBezTo>
                    <a:cubicBezTo>
                      <a:pt x="563132" y="24584"/>
                      <a:pt x="588577" y="22769"/>
                      <a:pt x="612643" y="21137"/>
                    </a:cubicBezTo>
                    <a:cubicBezTo>
                      <a:pt x="636710" y="19594"/>
                      <a:pt x="659399" y="17508"/>
                      <a:pt x="680343" y="15331"/>
                    </a:cubicBezTo>
                    <a:cubicBezTo>
                      <a:pt x="722231" y="11430"/>
                      <a:pt x="757137" y="7439"/>
                      <a:pt x="781479" y="4808"/>
                    </a:cubicBezTo>
                    <a:cubicBezTo>
                      <a:pt x="805914" y="1905"/>
                      <a:pt x="819784" y="0"/>
                      <a:pt x="819784" y="0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6" name="Freeform 41">
                <a:extLst>
                  <a:ext uri="{FF2B5EF4-FFF2-40B4-BE49-F238E27FC236}">
                    <a16:creationId xmlns:a16="http://schemas.microsoft.com/office/drawing/2014/main" id="{263EF222-5CA6-4A38-BDC7-9466DA5E77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537337" y="3759201"/>
                <a:ext cx="355875" cy="49213"/>
              </a:xfrm>
              <a:custGeom>
                <a:avLst/>
                <a:gdLst>
                  <a:gd name="T0" fmla="*/ 0 w 3884"/>
                  <a:gd name="T1" fmla="*/ 528 h 528"/>
                  <a:gd name="T2" fmla="*/ 36 w 3884"/>
                  <a:gd name="T3" fmla="*/ 502 h 528"/>
                  <a:gd name="T4" fmla="*/ 142 w 3884"/>
                  <a:gd name="T5" fmla="*/ 431 h 528"/>
                  <a:gd name="T6" fmla="*/ 312 w 3884"/>
                  <a:gd name="T7" fmla="*/ 331 h 528"/>
                  <a:gd name="T8" fmla="*/ 543 w 3884"/>
                  <a:gd name="T9" fmla="*/ 216 h 528"/>
                  <a:gd name="T10" fmla="*/ 829 w 3884"/>
                  <a:gd name="T11" fmla="*/ 105 h 528"/>
                  <a:gd name="T12" fmla="*/ 992 w 3884"/>
                  <a:gd name="T13" fmla="*/ 60 h 528"/>
                  <a:gd name="T14" fmla="*/ 1166 w 3884"/>
                  <a:gd name="T15" fmla="*/ 24 h 528"/>
                  <a:gd name="T16" fmla="*/ 1353 w 3884"/>
                  <a:gd name="T17" fmla="*/ 5 h 528"/>
                  <a:gd name="T18" fmla="*/ 1537 w 3884"/>
                  <a:gd name="T19" fmla="*/ 3 h 528"/>
                  <a:gd name="T20" fmla="*/ 1906 w 3884"/>
                  <a:gd name="T21" fmla="*/ 7 h 528"/>
                  <a:gd name="T22" fmla="*/ 2276 w 3884"/>
                  <a:gd name="T23" fmla="*/ 21 h 528"/>
                  <a:gd name="T24" fmla="*/ 2633 w 3884"/>
                  <a:gd name="T25" fmla="*/ 38 h 528"/>
                  <a:gd name="T26" fmla="*/ 2966 w 3884"/>
                  <a:gd name="T27" fmla="*/ 52 h 528"/>
                  <a:gd name="T28" fmla="*/ 3265 w 3884"/>
                  <a:gd name="T29" fmla="*/ 69 h 528"/>
                  <a:gd name="T30" fmla="*/ 3884 w 3884"/>
                  <a:gd name="T31" fmla="*/ 87 h 528"/>
                  <a:gd name="T32" fmla="*/ 3269 w 3884"/>
                  <a:gd name="T33" fmla="*/ 193 h 528"/>
                  <a:gd name="T34" fmla="*/ 2967 w 3884"/>
                  <a:gd name="T35" fmla="*/ 214 h 528"/>
                  <a:gd name="T36" fmla="*/ 2631 w 3884"/>
                  <a:gd name="T37" fmla="*/ 229 h 528"/>
                  <a:gd name="T38" fmla="*/ 2272 w 3884"/>
                  <a:gd name="T39" fmla="*/ 230 h 528"/>
                  <a:gd name="T40" fmla="*/ 1903 w 3884"/>
                  <a:gd name="T41" fmla="*/ 224 h 528"/>
                  <a:gd name="T42" fmla="*/ 1533 w 3884"/>
                  <a:gd name="T43" fmla="*/ 212 h 528"/>
                  <a:gd name="T44" fmla="*/ 1355 w 3884"/>
                  <a:gd name="T45" fmla="*/ 206 h 528"/>
                  <a:gd name="T46" fmla="*/ 1189 w 3884"/>
                  <a:gd name="T47" fmla="*/ 213 h 528"/>
                  <a:gd name="T48" fmla="*/ 1027 w 3884"/>
                  <a:gd name="T49" fmla="*/ 234 h 528"/>
                  <a:gd name="T50" fmla="*/ 870 w 3884"/>
                  <a:gd name="T51" fmla="*/ 261 h 528"/>
                  <a:gd name="T52" fmla="*/ 585 w 3884"/>
                  <a:gd name="T53" fmla="*/ 333 h 528"/>
                  <a:gd name="T54" fmla="*/ 160 w 3884"/>
                  <a:gd name="T55" fmla="*/ 469 h 528"/>
                  <a:gd name="T56" fmla="*/ 0 w 3884"/>
                  <a:gd name="T57" fmla="*/ 52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84" h="528">
                    <a:moveTo>
                      <a:pt x="0" y="528"/>
                    </a:moveTo>
                    <a:cubicBezTo>
                      <a:pt x="0" y="528"/>
                      <a:pt x="12" y="519"/>
                      <a:pt x="36" y="502"/>
                    </a:cubicBezTo>
                    <a:cubicBezTo>
                      <a:pt x="60" y="486"/>
                      <a:pt x="95" y="459"/>
                      <a:pt x="142" y="431"/>
                    </a:cubicBezTo>
                    <a:cubicBezTo>
                      <a:pt x="188" y="403"/>
                      <a:pt x="244" y="365"/>
                      <a:pt x="312" y="331"/>
                    </a:cubicBezTo>
                    <a:cubicBezTo>
                      <a:pt x="379" y="294"/>
                      <a:pt x="456" y="253"/>
                      <a:pt x="543" y="216"/>
                    </a:cubicBezTo>
                    <a:cubicBezTo>
                      <a:pt x="628" y="175"/>
                      <a:pt x="725" y="141"/>
                      <a:pt x="829" y="105"/>
                    </a:cubicBezTo>
                    <a:cubicBezTo>
                      <a:pt x="880" y="85"/>
                      <a:pt x="936" y="75"/>
                      <a:pt x="992" y="60"/>
                    </a:cubicBezTo>
                    <a:cubicBezTo>
                      <a:pt x="1049" y="48"/>
                      <a:pt x="1105" y="28"/>
                      <a:pt x="1166" y="24"/>
                    </a:cubicBezTo>
                    <a:cubicBezTo>
                      <a:pt x="1228" y="18"/>
                      <a:pt x="1290" y="11"/>
                      <a:pt x="1353" y="5"/>
                    </a:cubicBezTo>
                    <a:cubicBezTo>
                      <a:pt x="1418" y="0"/>
                      <a:pt x="1474" y="3"/>
                      <a:pt x="1537" y="3"/>
                    </a:cubicBezTo>
                    <a:cubicBezTo>
                      <a:pt x="1659" y="4"/>
                      <a:pt x="1782" y="6"/>
                      <a:pt x="1906" y="7"/>
                    </a:cubicBezTo>
                    <a:cubicBezTo>
                      <a:pt x="2030" y="12"/>
                      <a:pt x="2154" y="16"/>
                      <a:pt x="2276" y="21"/>
                    </a:cubicBezTo>
                    <a:cubicBezTo>
                      <a:pt x="2398" y="23"/>
                      <a:pt x="2518" y="36"/>
                      <a:pt x="2633" y="38"/>
                    </a:cubicBezTo>
                    <a:cubicBezTo>
                      <a:pt x="2748" y="41"/>
                      <a:pt x="2860" y="47"/>
                      <a:pt x="2966" y="52"/>
                    </a:cubicBezTo>
                    <a:cubicBezTo>
                      <a:pt x="3072" y="58"/>
                      <a:pt x="3172" y="64"/>
                      <a:pt x="3265" y="69"/>
                    </a:cubicBezTo>
                    <a:cubicBezTo>
                      <a:pt x="3632" y="68"/>
                      <a:pt x="3884" y="87"/>
                      <a:pt x="3884" y="87"/>
                    </a:cubicBezTo>
                    <a:cubicBezTo>
                      <a:pt x="3884" y="87"/>
                      <a:pt x="3642" y="141"/>
                      <a:pt x="3269" y="193"/>
                    </a:cubicBezTo>
                    <a:cubicBezTo>
                      <a:pt x="3175" y="203"/>
                      <a:pt x="3074" y="208"/>
                      <a:pt x="2967" y="214"/>
                    </a:cubicBezTo>
                    <a:cubicBezTo>
                      <a:pt x="2860" y="220"/>
                      <a:pt x="2747" y="226"/>
                      <a:pt x="2631" y="229"/>
                    </a:cubicBezTo>
                    <a:cubicBezTo>
                      <a:pt x="2513" y="232"/>
                      <a:pt x="2394" y="233"/>
                      <a:pt x="2272" y="230"/>
                    </a:cubicBezTo>
                    <a:cubicBezTo>
                      <a:pt x="2150" y="228"/>
                      <a:pt x="2027" y="226"/>
                      <a:pt x="1903" y="224"/>
                    </a:cubicBezTo>
                    <a:cubicBezTo>
                      <a:pt x="1779" y="220"/>
                      <a:pt x="1655" y="216"/>
                      <a:pt x="1533" y="212"/>
                    </a:cubicBezTo>
                    <a:cubicBezTo>
                      <a:pt x="1474" y="211"/>
                      <a:pt x="1409" y="206"/>
                      <a:pt x="1355" y="206"/>
                    </a:cubicBezTo>
                    <a:cubicBezTo>
                      <a:pt x="1299" y="209"/>
                      <a:pt x="1243" y="211"/>
                      <a:pt x="1189" y="213"/>
                    </a:cubicBezTo>
                    <a:cubicBezTo>
                      <a:pt x="1134" y="212"/>
                      <a:pt x="1080" y="230"/>
                      <a:pt x="1027" y="234"/>
                    </a:cubicBezTo>
                    <a:cubicBezTo>
                      <a:pt x="973" y="243"/>
                      <a:pt x="920" y="247"/>
                      <a:pt x="870" y="261"/>
                    </a:cubicBezTo>
                    <a:cubicBezTo>
                      <a:pt x="770" y="286"/>
                      <a:pt x="673" y="305"/>
                      <a:pt x="585" y="333"/>
                    </a:cubicBezTo>
                    <a:cubicBezTo>
                      <a:pt x="408" y="381"/>
                      <a:pt x="263" y="434"/>
                      <a:pt x="160" y="469"/>
                    </a:cubicBezTo>
                    <a:cubicBezTo>
                      <a:pt x="58" y="505"/>
                      <a:pt x="0" y="528"/>
                      <a:pt x="0" y="52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B87698-47DA-408B-B003-4C64048C0BAA}"/>
                </a:ext>
              </a:extLst>
            </p:cNvPr>
            <p:cNvGrpSpPr/>
            <p:nvPr/>
          </p:nvGrpSpPr>
          <p:grpSpPr>
            <a:xfrm>
              <a:off x="4531364" y="2463664"/>
              <a:ext cx="1437768" cy="1731963"/>
              <a:chOff x="4533984" y="2628901"/>
              <a:chExt cx="1437768" cy="1731963"/>
            </a:xfrm>
          </p:grpSpPr>
          <p:sp>
            <p:nvSpPr>
              <p:cNvPr id="118" name="Freeform 5">
                <a:extLst>
                  <a:ext uri="{FF2B5EF4-FFF2-40B4-BE49-F238E27FC236}">
                    <a16:creationId xmlns:a16="http://schemas.microsoft.com/office/drawing/2014/main" id="{7442F179-F3CB-410F-81DA-13C7010C16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46843" y="3832226"/>
                <a:ext cx="694274" cy="528638"/>
              </a:xfrm>
              <a:custGeom>
                <a:avLst/>
                <a:gdLst>
                  <a:gd name="T0" fmla="*/ 0 w 7552"/>
                  <a:gd name="T1" fmla="*/ 3451 h 5758"/>
                  <a:gd name="T2" fmla="*/ 7552 w 7552"/>
                  <a:gd name="T3" fmla="*/ 4709 h 5758"/>
                  <a:gd name="T4" fmla="*/ 4101 w 7552"/>
                  <a:gd name="T5" fmla="*/ 1867 h 5758"/>
                  <a:gd name="T6" fmla="*/ 0 w 7552"/>
                  <a:gd name="T7" fmla="*/ 3451 h 57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52" h="5758">
                    <a:moveTo>
                      <a:pt x="0" y="3451"/>
                    </a:moveTo>
                    <a:cubicBezTo>
                      <a:pt x="0" y="3451"/>
                      <a:pt x="5653" y="5758"/>
                      <a:pt x="7552" y="4709"/>
                    </a:cubicBezTo>
                    <a:cubicBezTo>
                      <a:pt x="7552" y="4709"/>
                      <a:pt x="4019" y="3735"/>
                      <a:pt x="4101" y="1867"/>
                    </a:cubicBezTo>
                    <a:cubicBezTo>
                      <a:pt x="4182" y="0"/>
                      <a:pt x="0" y="3451"/>
                      <a:pt x="0" y="3451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87A71892-0C5B-48D9-821F-44801AEC07D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61141" y="4062413"/>
                <a:ext cx="328867" cy="203200"/>
              </a:xfrm>
              <a:custGeom>
                <a:avLst/>
                <a:gdLst>
                  <a:gd name="T0" fmla="*/ 3569 w 3569"/>
                  <a:gd name="T1" fmla="*/ 2204 h 2204"/>
                  <a:gd name="T2" fmla="*/ 3382 w 3569"/>
                  <a:gd name="T3" fmla="*/ 2178 h 2204"/>
                  <a:gd name="T4" fmla="*/ 2897 w 3569"/>
                  <a:gd name="T5" fmla="*/ 2078 h 2204"/>
                  <a:gd name="T6" fmla="*/ 2224 w 3569"/>
                  <a:gd name="T7" fmla="*/ 1877 h 2204"/>
                  <a:gd name="T8" fmla="*/ 1484 w 3569"/>
                  <a:gd name="T9" fmla="*/ 1555 h 2204"/>
                  <a:gd name="T10" fmla="*/ 1129 w 3569"/>
                  <a:gd name="T11" fmla="*/ 1348 h 2204"/>
                  <a:gd name="T12" fmla="*/ 805 w 3569"/>
                  <a:gd name="T13" fmla="*/ 1116 h 2204"/>
                  <a:gd name="T14" fmla="*/ 660 w 3569"/>
                  <a:gd name="T15" fmla="*/ 992 h 2204"/>
                  <a:gd name="T16" fmla="*/ 529 w 3569"/>
                  <a:gd name="T17" fmla="*/ 864 h 2204"/>
                  <a:gd name="T18" fmla="*/ 413 w 3569"/>
                  <a:gd name="T19" fmla="*/ 736 h 2204"/>
                  <a:gd name="T20" fmla="*/ 312 w 3569"/>
                  <a:gd name="T21" fmla="*/ 610 h 2204"/>
                  <a:gd name="T22" fmla="*/ 160 w 3569"/>
                  <a:gd name="T23" fmla="*/ 372 h 2204"/>
                  <a:gd name="T24" fmla="*/ 64 w 3569"/>
                  <a:gd name="T25" fmla="*/ 178 h 2204"/>
                  <a:gd name="T26" fmla="*/ 16 w 3569"/>
                  <a:gd name="T27" fmla="*/ 47 h 2204"/>
                  <a:gd name="T28" fmla="*/ 0 w 3569"/>
                  <a:gd name="T29" fmla="*/ 0 h 2204"/>
                  <a:gd name="T30" fmla="*/ 83 w 3569"/>
                  <a:gd name="T31" fmla="*/ 168 h 2204"/>
                  <a:gd name="T32" fmla="*/ 194 w 3569"/>
                  <a:gd name="T33" fmla="*/ 351 h 2204"/>
                  <a:gd name="T34" fmla="*/ 360 w 3569"/>
                  <a:gd name="T35" fmla="*/ 572 h 2204"/>
                  <a:gd name="T36" fmla="*/ 465 w 3569"/>
                  <a:gd name="T37" fmla="*/ 689 h 2204"/>
                  <a:gd name="T38" fmla="*/ 585 w 3569"/>
                  <a:gd name="T39" fmla="*/ 807 h 2204"/>
                  <a:gd name="T40" fmla="*/ 718 w 3569"/>
                  <a:gd name="T41" fmla="*/ 925 h 2204"/>
                  <a:gd name="T42" fmla="*/ 864 w 3569"/>
                  <a:gd name="T43" fmla="*/ 1040 h 2204"/>
                  <a:gd name="T44" fmla="*/ 1185 w 3569"/>
                  <a:gd name="T45" fmla="*/ 1260 h 2204"/>
                  <a:gd name="T46" fmla="*/ 1535 w 3569"/>
                  <a:gd name="T47" fmla="*/ 1460 h 2204"/>
                  <a:gd name="T48" fmla="*/ 2258 w 3569"/>
                  <a:gd name="T49" fmla="*/ 1788 h 2204"/>
                  <a:gd name="T50" fmla="*/ 2913 w 3569"/>
                  <a:gd name="T51" fmla="*/ 2020 h 2204"/>
                  <a:gd name="T52" fmla="*/ 3387 w 3569"/>
                  <a:gd name="T53" fmla="*/ 2158 h 2204"/>
                  <a:gd name="T54" fmla="*/ 3569 w 3569"/>
                  <a:gd name="T55" fmla="*/ 2204 h 2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69" h="2204">
                    <a:moveTo>
                      <a:pt x="3569" y="2204"/>
                    </a:moveTo>
                    <a:cubicBezTo>
                      <a:pt x="3569" y="2204"/>
                      <a:pt x="3501" y="2198"/>
                      <a:pt x="3382" y="2178"/>
                    </a:cubicBezTo>
                    <a:cubicBezTo>
                      <a:pt x="3265" y="2158"/>
                      <a:pt x="3096" y="2129"/>
                      <a:pt x="2897" y="2078"/>
                    </a:cubicBezTo>
                    <a:cubicBezTo>
                      <a:pt x="2698" y="2028"/>
                      <a:pt x="2466" y="1964"/>
                      <a:pt x="2224" y="1877"/>
                    </a:cubicBezTo>
                    <a:cubicBezTo>
                      <a:pt x="1982" y="1791"/>
                      <a:pt x="1728" y="1683"/>
                      <a:pt x="1484" y="1555"/>
                    </a:cubicBezTo>
                    <a:cubicBezTo>
                      <a:pt x="1363" y="1491"/>
                      <a:pt x="1243" y="1422"/>
                      <a:pt x="1129" y="1348"/>
                    </a:cubicBezTo>
                    <a:cubicBezTo>
                      <a:pt x="1014" y="1276"/>
                      <a:pt x="907" y="1195"/>
                      <a:pt x="805" y="1116"/>
                    </a:cubicBezTo>
                    <a:cubicBezTo>
                      <a:pt x="755" y="1074"/>
                      <a:pt x="707" y="1033"/>
                      <a:pt x="660" y="992"/>
                    </a:cubicBezTo>
                    <a:cubicBezTo>
                      <a:pt x="615" y="948"/>
                      <a:pt x="572" y="905"/>
                      <a:pt x="529" y="864"/>
                    </a:cubicBezTo>
                    <a:cubicBezTo>
                      <a:pt x="489" y="820"/>
                      <a:pt x="451" y="777"/>
                      <a:pt x="413" y="736"/>
                    </a:cubicBezTo>
                    <a:cubicBezTo>
                      <a:pt x="378" y="692"/>
                      <a:pt x="344" y="650"/>
                      <a:pt x="312" y="610"/>
                    </a:cubicBezTo>
                    <a:cubicBezTo>
                      <a:pt x="251" y="526"/>
                      <a:pt x="199" y="447"/>
                      <a:pt x="160" y="372"/>
                    </a:cubicBezTo>
                    <a:cubicBezTo>
                      <a:pt x="116" y="300"/>
                      <a:pt x="91" y="231"/>
                      <a:pt x="64" y="178"/>
                    </a:cubicBezTo>
                    <a:cubicBezTo>
                      <a:pt x="40" y="122"/>
                      <a:pt x="28" y="77"/>
                      <a:pt x="16" y="47"/>
                    </a:cubicBezTo>
                    <a:cubicBezTo>
                      <a:pt x="6" y="17"/>
                      <a:pt x="0" y="0"/>
                      <a:pt x="0" y="0"/>
                    </a:cubicBezTo>
                    <a:cubicBezTo>
                      <a:pt x="0" y="0"/>
                      <a:pt x="30" y="63"/>
                      <a:pt x="83" y="168"/>
                    </a:cubicBezTo>
                    <a:cubicBezTo>
                      <a:pt x="114" y="219"/>
                      <a:pt x="145" y="285"/>
                      <a:pt x="194" y="351"/>
                    </a:cubicBezTo>
                    <a:cubicBezTo>
                      <a:pt x="239" y="420"/>
                      <a:pt x="297" y="492"/>
                      <a:pt x="360" y="572"/>
                    </a:cubicBezTo>
                    <a:cubicBezTo>
                      <a:pt x="393" y="609"/>
                      <a:pt x="429" y="649"/>
                      <a:pt x="465" y="689"/>
                    </a:cubicBezTo>
                    <a:cubicBezTo>
                      <a:pt x="504" y="727"/>
                      <a:pt x="544" y="767"/>
                      <a:pt x="585" y="807"/>
                    </a:cubicBezTo>
                    <a:cubicBezTo>
                      <a:pt x="628" y="846"/>
                      <a:pt x="673" y="885"/>
                      <a:pt x="718" y="925"/>
                    </a:cubicBezTo>
                    <a:cubicBezTo>
                      <a:pt x="766" y="963"/>
                      <a:pt x="815" y="1001"/>
                      <a:pt x="864" y="1040"/>
                    </a:cubicBezTo>
                    <a:cubicBezTo>
                      <a:pt x="965" y="1116"/>
                      <a:pt x="1073" y="1190"/>
                      <a:pt x="1185" y="1260"/>
                    </a:cubicBezTo>
                    <a:cubicBezTo>
                      <a:pt x="1297" y="1331"/>
                      <a:pt x="1415" y="1397"/>
                      <a:pt x="1535" y="1460"/>
                    </a:cubicBezTo>
                    <a:cubicBezTo>
                      <a:pt x="1773" y="1587"/>
                      <a:pt x="2022" y="1694"/>
                      <a:pt x="2258" y="1788"/>
                    </a:cubicBezTo>
                    <a:cubicBezTo>
                      <a:pt x="2494" y="1880"/>
                      <a:pt x="2718" y="1961"/>
                      <a:pt x="2913" y="2020"/>
                    </a:cubicBezTo>
                    <a:cubicBezTo>
                      <a:pt x="3108" y="2079"/>
                      <a:pt x="3271" y="2129"/>
                      <a:pt x="3387" y="2158"/>
                    </a:cubicBezTo>
                    <a:cubicBezTo>
                      <a:pt x="3502" y="2187"/>
                      <a:pt x="3569" y="2204"/>
                      <a:pt x="3569" y="2204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B99D3380-F4A4-4662-95F2-FFBDFEF111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80205" y="4083051"/>
                <a:ext cx="366996" cy="184150"/>
              </a:xfrm>
              <a:custGeom>
                <a:avLst/>
                <a:gdLst>
                  <a:gd name="T0" fmla="*/ 0 w 3994"/>
                  <a:gd name="T1" fmla="*/ 0 h 2003"/>
                  <a:gd name="T2" fmla="*/ 131 w 3994"/>
                  <a:gd name="T3" fmla="*/ 148 h 2003"/>
                  <a:gd name="T4" fmla="*/ 505 w 3994"/>
                  <a:gd name="T5" fmla="*/ 509 h 2003"/>
                  <a:gd name="T6" fmla="*/ 771 w 3994"/>
                  <a:gd name="T7" fmla="*/ 732 h 2003"/>
                  <a:gd name="T8" fmla="*/ 1083 w 3994"/>
                  <a:gd name="T9" fmla="*/ 959 h 2003"/>
                  <a:gd name="T10" fmla="*/ 1431 w 3994"/>
                  <a:gd name="T11" fmla="*/ 1180 h 2003"/>
                  <a:gd name="T12" fmla="*/ 1804 w 3994"/>
                  <a:gd name="T13" fmla="*/ 1383 h 2003"/>
                  <a:gd name="T14" fmla="*/ 2191 w 3994"/>
                  <a:gd name="T15" fmla="*/ 1559 h 2003"/>
                  <a:gd name="T16" fmla="*/ 2577 w 3994"/>
                  <a:gd name="T17" fmla="*/ 1703 h 2003"/>
                  <a:gd name="T18" fmla="*/ 2948 w 3994"/>
                  <a:gd name="T19" fmla="*/ 1813 h 2003"/>
                  <a:gd name="T20" fmla="*/ 3285 w 3994"/>
                  <a:gd name="T21" fmla="*/ 1890 h 2003"/>
                  <a:gd name="T22" fmla="*/ 3573 w 3994"/>
                  <a:gd name="T23" fmla="*/ 1946 h 2003"/>
                  <a:gd name="T24" fmla="*/ 3798 w 3994"/>
                  <a:gd name="T25" fmla="*/ 1975 h 2003"/>
                  <a:gd name="T26" fmla="*/ 3994 w 3994"/>
                  <a:gd name="T27" fmla="*/ 2003 h 2003"/>
                  <a:gd name="T28" fmla="*/ 3796 w 3994"/>
                  <a:gd name="T29" fmla="*/ 1996 h 2003"/>
                  <a:gd name="T30" fmla="*/ 3568 w 3994"/>
                  <a:gd name="T31" fmla="*/ 1986 h 2003"/>
                  <a:gd name="T32" fmla="*/ 3275 w 3994"/>
                  <a:gd name="T33" fmla="*/ 1950 h 2003"/>
                  <a:gd name="T34" fmla="*/ 2929 w 3994"/>
                  <a:gd name="T35" fmla="*/ 1890 h 2003"/>
                  <a:gd name="T36" fmla="*/ 2549 w 3994"/>
                  <a:gd name="T37" fmla="*/ 1794 h 2003"/>
                  <a:gd name="T38" fmla="*/ 2152 w 3994"/>
                  <a:gd name="T39" fmla="*/ 1656 h 2003"/>
                  <a:gd name="T40" fmla="*/ 1756 w 3994"/>
                  <a:gd name="T41" fmla="*/ 1480 h 2003"/>
                  <a:gd name="T42" fmla="*/ 1377 w 3994"/>
                  <a:gd name="T43" fmla="*/ 1269 h 2003"/>
                  <a:gd name="T44" fmla="*/ 1028 w 3994"/>
                  <a:gd name="T45" fmla="*/ 1036 h 2003"/>
                  <a:gd name="T46" fmla="*/ 720 w 3994"/>
                  <a:gd name="T47" fmla="*/ 793 h 2003"/>
                  <a:gd name="T48" fmla="*/ 463 w 3994"/>
                  <a:gd name="T49" fmla="*/ 554 h 2003"/>
                  <a:gd name="T50" fmla="*/ 261 w 3994"/>
                  <a:gd name="T51" fmla="*/ 338 h 2003"/>
                  <a:gd name="T52" fmla="*/ 115 w 3994"/>
                  <a:gd name="T53" fmla="*/ 162 h 2003"/>
                  <a:gd name="T54" fmla="*/ 0 w 3994"/>
                  <a:gd name="T55" fmla="*/ 0 h 20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994" h="2003">
                    <a:moveTo>
                      <a:pt x="0" y="0"/>
                    </a:moveTo>
                    <a:cubicBezTo>
                      <a:pt x="0" y="0"/>
                      <a:pt x="46" y="56"/>
                      <a:pt x="131" y="148"/>
                    </a:cubicBezTo>
                    <a:cubicBezTo>
                      <a:pt x="217" y="240"/>
                      <a:pt x="344" y="368"/>
                      <a:pt x="505" y="509"/>
                    </a:cubicBezTo>
                    <a:cubicBezTo>
                      <a:pt x="583" y="583"/>
                      <a:pt x="676" y="653"/>
                      <a:pt x="771" y="732"/>
                    </a:cubicBezTo>
                    <a:cubicBezTo>
                      <a:pt x="870" y="805"/>
                      <a:pt x="972" y="884"/>
                      <a:pt x="1083" y="959"/>
                    </a:cubicBezTo>
                    <a:cubicBezTo>
                      <a:pt x="1193" y="1034"/>
                      <a:pt x="1309" y="1111"/>
                      <a:pt x="1431" y="1180"/>
                    </a:cubicBezTo>
                    <a:cubicBezTo>
                      <a:pt x="1550" y="1255"/>
                      <a:pt x="1677" y="1319"/>
                      <a:pt x="1804" y="1383"/>
                    </a:cubicBezTo>
                    <a:cubicBezTo>
                      <a:pt x="1929" y="1453"/>
                      <a:pt x="2064" y="1501"/>
                      <a:pt x="2191" y="1559"/>
                    </a:cubicBezTo>
                    <a:cubicBezTo>
                      <a:pt x="2320" y="1615"/>
                      <a:pt x="2452" y="1656"/>
                      <a:pt x="2577" y="1703"/>
                    </a:cubicBezTo>
                    <a:cubicBezTo>
                      <a:pt x="2704" y="1748"/>
                      <a:pt x="2830" y="1777"/>
                      <a:pt x="2948" y="1813"/>
                    </a:cubicBezTo>
                    <a:cubicBezTo>
                      <a:pt x="3065" y="1851"/>
                      <a:pt x="3180" y="1868"/>
                      <a:pt x="3285" y="1890"/>
                    </a:cubicBezTo>
                    <a:cubicBezTo>
                      <a:pt x="3391" y="1908"/>
                      <a:pt x="3486" y="1937"/>
                      <a:pt x="3573" y="1946"/>
                    </a:cubicBezTo>
                    <a:cubicBezTo>
                      <a:pt x="3660" y="1957"/>
                      <a:pt x="3736" y="1967"/>
                      <a:pt x="3798" y="1975"/>
                    </a:cubicBezTo>
                    <a:cubicBezTo>
                      <a:pt x="3923" y="1993"/>
                      <a:pt x="3994" y="2003"/>
                      <a:pt x="3994" y="2003"/>
                    </a:cubicBezTo>
                    <a:cubicBezTo>
                      <a:pt x="3994" y="2003"/>
                      <a:pt x="3922" y="2001"/>
                      <a:pt x="3796" y="1996"/>
                    </a:cubicBezTo>
                    <a:cubicBezTo>
                      <a:pt x="3733" y="1993"/>
                      <a:pt x="3656" y="1990"/>
                      <a:pt x="3568" y="1986"/>
                    </a:cubicBezTo>
                    <a:cubicBezTo>
                      <a:pt x="3480" y="1985"/>
                      <a:pt x="3382" y="1965"/>
                      <a:pt x="3275" y="1950"/>
                    </a:cubicBezTo>
                    <a:cubicBezTo>
                      <a:pt x="3167" y="1933"/>
                      <a:pt x="3050" y="1922"/>
                      <a:pt x="2929" y="1890"/>
                    </a:cubicBezTo>
                    <a:cubicBezTo>
                      <a:pt x="2808" y="1859"/>
                      <a:pt x="2678" y="1838"/>
                      <a:pt x="2549" y="1794"/>
                    </a:cubicBezTo>
                    <a:cubicBezTo>
                      <a:pt x="2421" y="1749"/>
                      <a:pt x="2283" y="1713"/>
                      <a:pt x="2152" y="1656"/>
                    </a:cubicBezTo>
                    <a:cubicBezTo>
                      <a:pt x="2022" y="1598"/>
                      <a:pt x="1883" y="1550"/>
                      <a:pt x="1756" y="1480"/>
                    </a:cubicBezTo>
                    <a:cubicBezTo>
                      <a:pt x="1627" y="1413"/>
                      <a:pt x="1497" y="1347"/>
                      <a:pt x="1377" y="1269"/>
                    </a:cubicBezTo>
                    <a:cubicBezTo>
                      <a:pt x="1253" y="1198"/>
                      <a:pt x="1139" y="1115"/>
                      <a:pt x="1028" y="1036"/>
                    </a:cubicBezTo>
                    <a:cubicBezTo>
                      <a:pt x="916" y="959"/>
                      <a:pt x="817" y="871"/>
                      <a:pt x="720" y="793"/>
                    </a:cubicBezTo>
                    <a:cubicBezTo>
                      <a:pt x="629" y="708"/>
                      <a:pt x="539" y="632"/>
                      <a:pt x="463" y="554"/>
                    </a:cubicBezTo>
                    <a:cubicBezTo>
                      <a:pt x="385" y="479"/>
                      <a:pt x="319" y="404"/>
                      <a:pt x="261" y="338"/>
                    </a:cubicBezTo>
                    <a:cubicBezTo>
                      <a:pt x="203" y="271"/>
                      <a:pt x="155" y="211"/>
                      <a:pt x="115" y="162"/>
                    </a:cubicBezTo>
                    <a:cubicBezTo>
                      <a:pt x="38" y="62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D0F534E-29B4-4767-B6E2-103BAE8162F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2262" y="4106863"/>
                <a:ext cx="435311" cy="165100"/>
              </a:xfrm>
              <a:custGeom>
                <a:avLst/>
                <a:gdLst>
                  <a:gd name="T0" fmla="*/ 0 w 4733"/>
                  <a:gd name="T1" fmla="*/ 0 h 1801"/>
                  <a:gd name="T2" fmla="*/ 174 w 4733"/>
                  <a:gd name="T3" fmla="*/ 139 h 1801"/>
                  <a:gd name="T4" fmla="*/ 378 w 4733"/>
                  <a:gd name="T5" fmla="*/ 293 h 1801"/>
                  <a:gd name="T6" fmla="*/ 651 w 4733"/>
                  <a:gd name="T7" fmla="*/ 480 h 1801"/>
                  <a:gd name="T8" fmla="*/ 808 w 4733"/>
                  <a:gd name="T9" fmla="*/ 584 h 1801"/>
                  <a:gd name="T10" fmla="*/ 981 w 4733"/>
                  <a:gd name="T11" fmla="*/ 690 h 1801"/>
                  <a:gd name="T12" fmla="*/ 1358 w 4733"/>
                  <a:gd name="T13" fmla="*/ 907 h 1801"/>
                  <a:gd name="T14" fmla="*/ 1774 w 4733"/>
                  <a:gd name="T15" fmla="*/ 1116 h 1801"/>
                  <a:gd name="T16" fmla="*/ 2216 w 4733"/>
                  <a:gd name="T17" fmla="*/ 1303 h 1801"/>
                  <a:gd name="T18" fmla="*/ 2440 w 4733"/>
                  <a:gd name="T19" fmla="*/ 1391 h 1801"/>
                  <a:gd name="T20" fmla="*/ 2667 w 4733"/>
                  <a:gd name="T21" fmla="*/ 1466 h 1801"/>
                  <a:gd name="T22" fmla="*/ 2891 w 4733"/>
                  <a:gd name="T23" fmla="*/ 1536 h 1801"/>
                  <a:gd name="T24" fmla="*/ 3114 w 4733"/>
                  <a:gd name="T25" fmla="*/ 1590 h 1801"/>
                  <a:gd name="T26" fmla="*/ 3330 w 4733"/>
                  <a:gd name="T27" fmla="*/ 1641 h 1801"/>
                  <a:gd name="T28" fmla="*/ 3540 w 4733"/>
                  <a:gd name="T29" fmla="*/ 1678 h 1801"/>
                  <a:gd name="T30" fmla="*/ 3738 w 4733"/>
                  <a:gd name="T31" fmla="*/ 1712 h 1801"/>
                  <a:gd name="T32" fmla="*/ 3926 w 4733"/>
                  <a:gd name="T33" fmla="*/ 1731 h 1801"/>
                  <a:gd name="T34" fmla="*/ 4255 w 4733"/>
                  <a:gd name="T35" fmla="*/ 1760 h 1801"/>
                  <a:gd name="T36" fmla="*/ 4510 w 4733"/>
                  <a:gd name="T37" fmla="*/ 1762 h 1801"/>
                  <a:gd name="T38" fmla="*/ 4733 w 4733"/>
                  <a:gd name="T39" fmla="*/ 1766 h 1801"/>
                  <a:gd name="T40" fmla="*/ 4511 w 4733"/>
                  <a:gd name="T41" fmla="*/ 1783 h 1801"/>
                  <a:gd name="T42" fmla="*/ 4254 w 4733"/>
                  <a:gd name="T43" fmla="*/ 1801 h 1801"/>
                  <a:gd name="T44" fmla="*/ 3921 w 4733"/>
                  <a:gd name="T45" fmla="*/ 1792 h 1801"/>
                  <a:gd name="T46" fmla="*/ 3731 w 4733"/>
                  <a:gd name="T47" fmla="*/ 1782 h 1801"/>
                  <a:gd name="T48" fmla="*/ 3528 w 4733"/>
                  <a:gd name="T49" fmla="*/ 1756 h 1801"/>
                  <a:gd name="T50" fmla="*/ 3314 w 4733"/>
                  <a:gd name="T51" fmla="*/ 1729 h 1801"/>
                  <a:gd name="T52" fmla="*/ 3093 w 4733"/>
                  <a:gd name="T53" fmla="*/ 1682 h 1801"/>
                  <a:gd name="T54" fmla="*/ 2866 w 4733"/>
                  <a:gd name="T55" fmla="*/ 1630 h 1801"/>
                  <a:gd name="T56" fmla="*/ 2637 w 4733"/>
                  <a:gd name="T57" fmla="*/ 1562 h 1801"/>
                  <a:gd name="T58" fmla="*/ 2405 w 4733"/>
                  <a:gd name="T59" fmla="*/ 1490 h 1801"/>
                  <a:gd name="T60" fmla="*/ 2176 w 4733"/>
                  <a:gd name="T61" fmla="*/ 1404 h 1801"/>
                  <a:gd name="T62" fmla="*/ 1730 w 4733"/>
                  <a:gd name="T63" fmla="*/ 1207 h 1801"/>
                  <a:gd name="T64" fmla="*/ 1313 w 4733"/>
                  <a:gd name="T65" fmla="*/ 989 h 1801"/>
                  <a:gd name="T66" fmla="*/ 939 w 4733"/>
                  <a:gd name="T67" fmla="*/ 756 h 1801"/>
                  <a:gd name="T68" fmla="*/ 770 w 4733"/>
                  <a:gd name="T69" fmla="*/ 642 h 1801"/>
                  <a:gd name="T70" fmla="*/ 616 w 4733"/>
                  <a:gd name="T71" fmla="*/ 530 h 1801"/>
                  <a:gd name="T72" fmla="*/ 354 w 4733"/>
                  <a:gd name="T73" fmla="*/ 324 h 1801"/>
                  <a:gd name="T74" fmla="*/ 161 w 4733"/>
                  <a:gd name="T75" fmla="*/ 156 h 1801"/>
                  <a:gd name="T76" fmla="*/ 0 w 4733"/>
                  <a:gd name="T77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33" h="1801">
                    <a:moveTo>
                      <a:pt x="0" y="0"/>
                    </a:moveTo>
                    <a:cubicBezTo>
                      <a:pt x="0" y="0"/>
                      <a:pt x="62" y="53"/>
                      <a:pt x="174" y="139"/>
                    </a:cubicBezTo>
                    <a:cubicBezTo>
                      <a:pt x="229" y="184"/>
                      <a:pt x="300" y="234"/>
                      <a:pt x="378" y="293"/>
                    </a:cubicBezTo>
                    <a:cubicBezTo>
                      <a:pt x="460" y="348"/>
                      <a:pt x="549" y="414"/>
                      <a:pt x="651" y="480"/>
                    </a:cubicBezTo>
                    <a:cubicBezTo>
                      <a:pt x="701" y="514"/>
                      <a:pt x="754" y="548"/>
                      <a:pt x="808" y="584"/>
                    </a:cubicBezTo>
                    <a:cubicBezTo>
                      <a:pt x="864" y="618"/>
                      <a:pt x="922" y="654"/>
                      <a:pt x="981" y="690"/>
                    </a:cubicBezTo>
                    <a:cubicBezTo>
                      <a:pt x="1097" y="764"/>
                      <a:pt x="1229" y="829"/>
                      <a:pt x="1358" y="907"/>
                    </a:cubicBezTo>
                    <a:cubicBezTo>
                      <a:pt x="1492" y="976"/>
                      <a:pt x="1630" y="1050"/>
                      <a:pt x="1774" y="1116"/>
                    </a:cubicBezTo>
                    <a:cubicBezTo>
                      <a:pt x="1919" y="1179"/>
                      <a:pt x="2063" y="1251"/>
                      <a:pt x="2216" y="1303"/>
                    </a:cubicBezTo>
                    <a:cubicBezTo>
                      <a:pt x="2290" y="1333"/>
                      <a:pt x="2365" y="1362"/>
                      <a:pt x="2440" y="1391"/>
                    </a:cubicBezTo>
                    <a:cubicBezTo>
                      <a:pt x="2515" y="1419"/>
                      <a:pt x="2592" y="1441"/>
                      <a:pt x="2667" y="1466"/>
                    </a:cubicBezTo>
                    <a:cubicBezTo>
                      <a:pt x="2742" y="1489"/>
                      <a:pt x="2817" y="1515"/>
                      <a:pt x="2891" y="1536"/>
                    </a:cubicBezTo>
                    <a:cubicBezTo>
                      <a:pt x="2967" y="1554"/>
                      <a:pt x="3041" y="1572"/>
                      <a:pt x="3114" y="1590"/>
                    </a:cubicBezTo>
                    <a:cubicBezTo>
                      <a:pt x="3188" y="1607"/>
                      <a:pt x="3260" y="1624"/>
                      <a:pt x="3330" y="1641"/>
                    </a:cubicBezTo>
                    <a:cubicBezTo>
                      <a:pt x="3402" y="1654"/>
                      <a:pt x="3472" y="1666"/>
                      <a:pt x="3540" y="1678"/>
                    </a:cubicBezTo>
                    <a:cubicBezTo>
                      <a:pt x="3608" y="1690"/>
                      <a:pt x="3674" y="1701"/>
                      <a:pt x="3738" y="1712"/>
                    </a:cubicBezTo>
                    <a:cubicBezTo>
                      <a:pt x="3803" y="1722"/>
                      <a:pt x="3866" y="1725"/>
                      <a:pt x="3926" y="1731"/>
                    </a:cubicBezTo>
                    <a:cubicBezTo>
                      <a:pt x="4046" y="1742"/>
                      <a:pt x="4157" y="1751"/>
                      <a:pt x="4255" y="1760"/>
                    </a:cubicBezTo>
                    <a:cubicBezTo>
                      <a:pt x="4353" y="1761"/>
                      <a:pt x="4439" y="1762"/>
                      <a:pt x="4510" y="1762"/>
                    </a:cubicBezTo>
                    <a:cubicBezTo>
                      <a:pt x="4652" y="1764"/>
                      <a:pt x="4733" y="1766"/>
                      <a:pt x="4733" y="1766"/>
                    </a:cubicBezTo>
                    <a:cubicBezTo>
                      <a:pt x="4733" y="1766"/>
                      <a:pt x="4652" y="1772"/>
                      <a:pt x="4511" y="1783"/>
                    </a:cubicBezTo>
                    <a:cubicBezTo>
                      <a:pt x="4440" y="1788"/>
                      <a:pt x="4353" y="1794"/>
                      <a:pt x="4254" y="1801"/>
                    </a:cubicBezTo>
                    <a:cubicBezTo>
                      <a:pt x="4155" y="1801"/>
                      <a:pt x="4043" y="1796"/>
                      <a:pt x="3921" y="1792"/>
                    </a:cubicBezTo>
                    <a:cubicBezTo>
                      <a:pt x="3860" y="1788"/>
                      <a:pt x="3796" y="1789"/>
                      <a:pt x="3731" y="1782"/>
                    </a:cubicBezTo>
                    <a:cubicBezTo>
                      <a:pt x="3665" y="1773"/>
                      <a:pt x="3598" y="1765"/>
                      <a:pt x="3528" y="1756"/>
                    </a:cubicBezTo>
                    <a:cubicBezTo>
                      <a:pt x="3458" y="1747"/>
                      <a:pt x="3387" y="1738"/>
                      <a:pt x="3314" y="1729"/>
                    </a:cubicBezTo>
                    <a:cubicBezTo>
                      <a:pt x="3241" y="1717"/>
                      <a:pt x="3168" y="1697"/>
                      <a:pt x="3093" y="1682"/>
                    </a:cubicBezTo>
                    <a:cubicBezTo>
                      <a:pt x="3019" y="1665"/>
                      <a:pt x="2943" y="1648"/>
                      <a:pt x="2866" y="1630"/>
                    </a:cubicBezTo>
                    <a:cubicBezTo>
                      <a:pt x="2790" y="1610"/>
                      <a:pt x="2714" y="1585"/>
                      <a:pt x="2637" y="1562"/>
                    </a:cubicBezTo>
                    <a:cubicBezTo>
                      <a:pt x="2560" y="1538"/>
                      <a:pt x="2482" y="1517"/>
                      <a:pt x="2405" y="1490"/>
                    </a:cubicBezTo>
                    <a:cubicBezTo>
                      <a:pt x="2329" y="1461"/>
                      <a:pt x="2252" y="1433"/>
                      <a:pt x="2176" y="1404"/>
                    </a:cubicBezTo>
                    <a:cubicBezTo>
                      <a:pt x="2022" y="1348"/>
                      <a:pt x="1877" y="1273"/>
                      <a:pt x="1730" y="1207"/>
                    </a:cubicBezTo>
                    <a:cubicBezTo>
                      <a:pt x="1586" y="1138"/>
                      <a:pt x="1447" y="1061"/>
                      <a:pt x="1313" y="989"/>
                    </a:cubicBezTo>
                    <a:cubicBezTo>
                      <a:pt x="1181" y="910"/>
                      <a:pt x="1053" y="837"/>
                      <a:pt x="939" y="756"/>
                    </a:cubicBezTo>
                    <a:cubicBezTo>
                      <a:pt x="881" y="717"/>
                      <a:pt x="824" y="679"/>
                      <a:pt x="770" y="642"/>
                    </a:cubicBezTo>
                    <a:cubicBezTo>
                      <a:pt x="716" y="603"/>
                      <a:pt x="665" y="566"/>
                      <a:pt x="616" y="530"/>
                    </a:cubicBezTo>
                    <a:cubicBezTo>
                      <a:pt x="516" y="460"/>
                      <a:pt x="431" y="386"/>
                      <a:pt x="354" y="324"/>
                    </a:cubicBezTo>
                    <a:cubicBezTo>
                      <a:pt x="279" y="259"/>
                      <a:pt x="213" y="204"/>
                      <a:pt x="161" y="156"/>
                    </a:cubicBezTo>
                    <a:cubicBezTo>
                      <a:pt x="55" y="60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797BD19E-7FE0-4648-A61B-E9EB0AB7646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777028" y="4132263"/>
                <a:ext cx="484562" cy="147638"/>
              </a:xfrm>
              <a:custGeom>
                <a:avLst/>
                <a:gdLst>
                  <a:gd name="T0" fmla="*/ 0 w 5274"/>
                  <a:gd name="T1" fmla="*/ 0 h 1623"/>
                  <a:gd name="T2" fmla="*/ 186 w 5274"/>
                  <a:gd name="T3" fmla="*/ 156 h 1623"/>
                  <a:gd name="T4" fmla="*/ 410 w 5274"/>
                  <a:gd name="T5" fmla="*/ 323 h 1623"/>
                  <a:gd name="T6" fmla="*/ 551 w 5274"/>
                  <a:gd name="T7" fmla="*/ 420 h 1623"/>
                  <a:gd name="T8" fmla="*/ 711 w 5274"/>
                  <a:gd name="T9" fmla="*/ 521 h 1623"/>
                  <a:gd name="T10" fmla="*/ 1080 w 5274"/>
                  <a:gd name="T11" fmla="*/ 735 h 1623"/>
                  <a:gd name="T12" fmla="*/ 1509 w 5274"/>
                  <a:gd name="T13" fmla="*/ 942 h 1623"/>
                  <a:gd name="T14" fmla="*/ 1738 w 5274"/>
                  <a:gd name="T15" fmla="*/ 1043 h 1623"/>
                  <a:gd name="T16" fmla="*/ 1979 w 5274"/>
                  <a:gd name="T17" fmla="*/ 1132 h 1623"/>
                  <a:gd name="T18" fmla="*/ 2479 w 5274"/>
                  <a:gd name="T19" fmla="*/ 1289 h 1623"/>
                  <a:gd name="T20" fmla="*/ 2989 w 5274"/>
                  <a:gd name="T21" fmla="*/ 1414 h 1623"/>
                  <a:gd name="T22" fmla="*/ 3490 w 5274"/>
                  <a:gd name="T23" fmla="*/ 1495 h 1623"/>
                  <a:gd name="T24" fmla="*/ 3964 w 5274"/>
                  <a:gd name="T25" fmla="*/ 1539 h 1623"/>
                  <a:gd name="T26" fmla="*/ 4076 w 5274"/>
                  <a:gd name="T27" fmla="*/ 1549 h 1623"/>
                  <a:gd name="T28" fmla="*/ 4184 w 5274"/>
                  <a:gd name="T29" fmla="*/ 1550 h 1623"/>
                  <a:gd name="T30" fmla="*/ 4390 w 5274"/>
                  <a:gd name="T31" fmla="*/ 1553 h 1623"/>
                  <a:gd name="T32" fmla="*/ 4752 w 5274"/>
                  <a:gd name="T33" fmla="*/ 1553 h 1623"/>
                  <a:gd name="T34" fmla="*/ 5030 w 5274"/>
                  <a:gd name="T35" fmla="*/ 1539 h 1623"/>
                  <a:gd name="T36" fmla="*/ 5274 w 5274"/>
                  <a:gd name="T37" fmla="*/ 1528 h 1623"/>
                  <a:gd name="T38" fmla="*/ 5032 w 5274"/>
                  <a:gd name="T39" fmla="*/ 1560 h 1623"/>
                  <a:gd name="T40" fmla="*/ 4754 w 5274"/>
                  <a:gd name="T41" fmla="*/ 1593 h 1623"/>
                  <a:gd name="T42" fmla="*/ 4391 w 5274"/>
                  <a:gd name="T43" fmla="*/ 1614 h 1623"/>
                  <a:gd name="T44" fmla="*/ 4183 w 5274"/>
                  <a:gd name="T45" fmla="*/ 1620 h 1623"/>
                  <a:gd name="T46" fmla="*/ 4073 w 5274"/>
                  <a:gd name="T47" fmla="*/ 1623 h 1623"/>
                  <a:gd name="T48" fmla="*/ 3960 w 5274"/>
                  <a:gd name="T49" fmla="*/ 1618 h 1623"/>
                  <a:gd name="T50" fmla="*/ 3479 w 5274"/>
                  <a:gd name="T51" fmla="*/ 1588 h 1623"/>
                  <a:gd name="T52" fmla="*/ 2969 w 5274"/>
                  <a:gd name="T53" fmla="*/ 1513 h 1623"/>
                  <a:gd name="T54" fmla="*/ 2450 w 5274"/>
                  <a:gd name="T55" fmla="*/ 1394 h 1623"/>
                  <a:gd name="T56" fmla="*/ 1945 w 5274"/>
                  <a:gd name="T57" fmla="*/ 1226 h 1623"/>
                  <a:gd name="T58" fmla="*/ 1701 w 5274"/>
                  <a:gd name="T59" fmla="*/ 1133 h 1623"/>
                  <a:gd name="T60" fmla="*/ 1469 w 5274"/>
                  <a:gd name="T61" fmla="*/ 1027 h 1623"/>
                  <a:gd name="T62" fmla="*/ 1042 w 5274"/>
                  <a:gd name="T63" fmla="*/ 804 h 1623"/>
                  <a:gd name="T64" fmla="*/ 678 w 5274"/>
                  <a:gd name="T65" fmla="*/ 572 h 1623"/>
                  <a:gd name="T66" fmla="*/ 521 w 5274"/>
                  <a:gd name="T67" fmla="*/ 462 h 1623"/>
                  <a:gd name="T68" fmla="*/ 386 w 5274"/>
                  <a:gd name="T69" fmla="*/ 355 h 1623"/>
                  <a:gd name="T70" fmla="*/ 173 w 5274"/>
                  <a:gd name="T71" fmla="*/ 172 h 1623"/>
                  <a:gd name="T72" fmla="*/ 0 w 5274"/>
                  <a:gd name="T73" fmla="*/ 0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274" h="1623">
                    <a:moveTo>
                      <a:pt x="0" y="0"/>
                    </a:moveTo>
                    <a:cubicBezTo>
                      <a:pt x="0" y="0"/>
                      <a:pt x="65" y="60"/>
                      <a:pt x="186" y="156"/>
                    </a:cubicBezTo>
                    <a:cubicBezTo>
                      <a:pt x="248" y="203"/>
                      <a:pt x="321" y="262"/>
                      <a:pt x="410" y="323"/>
                    </a:cubicBezTo>
                    <a:cubicBezTo>
                      <a:pt x="455" y="353"/>
                      <a:pt x="502" y="385"/>
                      <a:pt x="551" y="420"/>
                    </a:cubicBezTo>
                    <a:cubicBezTo>
                      <a:pt x="602" y="452"/>
                      <a:pt x="656" y="486"/>
                      <a:pt x="711" y="521"/>
                    </a:cubicBezTo>
                    <a:cubicBezTo>
                      <a:pt x="822" y="594"/>
                      <a:pt x="949" y="661"/>
                      <a:pt x="1080" y="735"/>
                    </a:cubicBezTo>
                    <a:cubicBezTo>
                      <a:pt x="1217" y="801"/>
                      <a:pt x="1356" y="878"/>
                      <a:pt x="1509" y="942"/>
                    </a:cubicBezTo>
                    <a:cubicBezTo>
                      <a:pt x="1584" y="975"/>
                      <a:pt x="1661" y="1009"/>
                      <a:pt x="1738" y="1043"/>
                    </a:cubicBezTo>
                    <a:cubicBezTo>
                      <a:pt x="1818" y="1072"/>
                      <a:pt x="1898" y="1102"/>
                      <a:pt x="1979" y="1132"/>
                    </a:cubicBezTo>
                    <a:cubicBezTo>
                      <a:pt x="2140" y="1197"/>
                      <a:pt x="2312" y="1237"/>
                      <a:pt x="2479" y="1289"/>
                    </a:cubicBezTo>
                    <a:cubicBezTo>
                      <a:pt x="2648" y="1340"/>
                      <a:pt x="2821" y="1372"/>
                      <a:pt x="2989" y="1414"/>
                    </a:cubicBezTo>
                    <a:cubicBezTo>
                      <a:pt x="3159" y="1445"/>
                      <a:pt x="3328" y="1468"/>
                      <a:pt x="3490" y="1495"/>
                    </a:cubicBezTo>
                    <a:cubicBezTo>
                      <a:pt x="3655" y="1510"/>
                      <a:pt x="3813" y="1525"/>
                      <a:pt x="3964" y="1539"/>
                    </a:cubicBezTo>
                    <a:cubicBezTo>
                      <a:pt x="4002" y="1542"/>
                      <a:pt x="4039" y="1545"/>
                      <a:pt x="4076" y="1549"/>
                    </a:cubicBezTo>
                    <a:cubicBezTo>
                      <a:pt x="4112" y="1549"/>
                      <a:pt x="4149" y="1550"/>
                      <a:pt x="4184" y="1550"/>
                    </a:cubicBezTo>
                    <a:cubicBezTo>
                      <a:pt x="4255" y="1551"/>
                      <a:pt x="4324" y="1552"/>
                      <a:pt x="4390" y="1553"/>
                    </a:cubicBezTo>
                    <a:cubicBezTo>
                      <a:pt x="4523" y="1553"/>
                      <a:pt x="4644" y="1563"/>
                      <a:pt x="4752" y="1553"/>
                    </a:cubicBezTo>
                    <a:cubicBezTo>
                      <a:pt x="4859" y="1547"/>
                      <a:pt x="4953" y="1543"/>
                      <a:pt x="5030" y="1539"/>
                    </a:cubicBezTo>
                    <a:cubicBezTo>
                      <a:pt x="5185" y="1532"/>
                      <a:pt x="5274" y="1528"/>
                      <a:pt x="5274" y="1528"/>
                    </a:cubicBezTo>
                    <a:cubicBezTo>
                      <a:pt x="5274" y="1528"/>
                      <a:pt x="5186" y="1540"/>
                      <a:pt x="5032" y="1560"/>
                    </a:cubicBezTo>
                    <a:cubicBezTo>
                      <a:pt x="4955" y="1569"/>
                      <a:pt x="4862" y="1580"/>
                      <a:pt x="4754" y="1593"/>
                    </a:cubicBezTo>
                    <a:cubicBezTo>
                      <a:pt x="4647" y="1611"/>
                      <a:pt x="4524" y="1609"/>
                      <a:pt x="4391" y="1614"/>
                    </a:cubicBezTo>
                    <a:cubicBezTo>
                      <a:pt x="4324" y="1616"/>
                      <a:pt x="4255" y="1618"/>
                      <a:pt x="4183" y="1620"/>
                    </a:cubicBezTo>
                    <a:cubicBezTo>
                      <a:pt x="4147" y="1621"/>
                      <a:pt x="4110" y="1622"/>
                      <a:pt x="4073" y="1623"/>
                    </a:cubicBezTo>
                    <a:cubicBezTo>
                      <a:pt x="4036" y="1621"/>
                      <a:pt x="3998" y="1620"/>
                      <a:pt x="3960" y="1618"/>
                    </a:cubicBezTo>
                    <a:cubicBezTo>
                      <a:pt x="3808" y="1609"/>
                      <a:pt x="3646" y="1605"/>
                      <a:pt x="3479" y="1588"/>
                    </a:cubicBezTo>
                    <a:cubicBezTo>
                      <a:pt x="3314" y="1564"/>
                      <a:pt x="3142" y="1543"/>
                      <a:pt x="2969" y="1513"/>
                    </a:cubicBezTo>
                    <a:cubicBezTo>
                      <a:pt x="2798" y="1473"/>
                      <a:pt x="2622" y="1443"/>
                      <a:pt x="2450" y="1394"/>
                    </a:cubicBezTo>
                    <a:cubicBezTo>
                      <a:pt x="2280" y="1339"/>
                      <a:pt x="2107" y="1295"/>
                      <a:pt x="1945" y="1226"/>
                    </a:cubicBezTo>
                    <a:cubicBezTo>
                      <a:pt x="1863" y="1195"/>
                      <a:pt x="1781" y="1164"/>
                      <a:pt x="1701" y="1133"/>
                    </a:cubicBezTo>
                    <a:cubicBezTo>
                      <a:pt x="1623" y="1097"/>
                      <a:pt x="1545" y="1062"/>
                      <a:pt x="1469" y="1027"/>
                    </a:cubicBezTo>
                    <a:cubicBezTo>
                      <a:pt x="1315" y="962"/>
                      <a:pt x="1177" y="876"/>
                      <a:pt x="1042" y="804"/>
                    </a:cubicBezTo>
                    <a:cubicBezTo>
                      <a:pt x="912" y="723"/>
                      <a:pt x="787" y="650"/>
                      <a:pt x="678" y="572"/>
                    </a:cubicBezTo>
                    <a:cubicBezTo>
                      <a:pt x="623" y="534"/>
                      <a:pt x="571" y="497"/>
                      <a:pt x="521" y="462"/>
                    </a:cubicBezTo>
                    <a:cubicBezTo>
                      <a:pt x="474" y="424"/>
                      <a:pt x="429" y="388"/>
                      <a:pt x="386" y="355"/>
                    </a:cubicBezTo>
                    <a:cubicBezTo>
                      <a:pt x="301" y="288"/>
                      <a:pt x="231" y="223"/>
                      <a:pt x="173" y="172"/>
                    </a:cubicBezTo>
                    <a:cubicBezTo>
                      <a:pt x="59" y="67"/>
                      <a:pt x="0" y="0"/>
                      <a:pt x="0" y="0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49898918-67CD-443C-8B74-E6BE1D93D64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89917" y="2628901"/>
                <a:ext cx="656144" cy="581025"/>
              </a:xfrm>
              <a:custGeom>
                <a:avLst/>
                <a:gdLst>
                  <a:gd name="T0" fmla="*/ 0 w 7146"/>
                  <a:gd name="T1" fmla="*/ 3228 h 6333"/>
                  <a:gd name="T2" fmla="*/ 6313 w 7146"/>
                  <a:gd name="T3" fmla="*/ 142 h 6333"/>
                  <a:gd name="T4" fmla="*/ 4568 w 7146"/>
                  <a:gd name="T5" fmla="*/ 4628 h 6333"/>
                  <a:gd name="T6" fmla="*/ 0 w 7146"/>
                  <a:gd name="T7" fmla="*/ 3228 h 6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46" h="6333">
                    <a:moveTo>
                      <a:pt x="0" y="3228"/>
                    </a:moveTo>
                    <a:cubicBezTo>
                      <a:pt x="0" y="3228"/>
                      <a:pt x="4426" y="0"/>
                      <a:pt x="6313" y="142"/>
                    </a:cubicBezTo>
                    <a:cubicBezTo>
                      <a:pt x="6313" y="142"/>
                      <a:pt x="1990" y="2923"/>
                      <a:pt x="4568" y="4628"/>
                    </a:cubicBezTo>
                    <a:cubicBezTo>
                      <a:pt x="7146" y="6333"/>
                      <a:pt x="0" y="3228"/>
                      <a:pt x="0" y="3228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44040E72-5F41-4E1B-AB8D-7E19495D2C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4120" y="2641601"/>
                <a:ext cx="541756" cy="295275"/>
              </a:xfrm>
              <a:custGeom>
                <a:avLst/>
                <a:gdLst>
                  <a:gd name="T0" fmla="*/ 0 w 5910"/>
                  <a:gd name="T1" fmla="*/ 3218 h 3218"/>
                  <a:gd name="T2" fmla="*/ 232 w 5910"/>
                  <a:gd name="T3" fmla="*/ 3042 h 3218"/>
                  <a:gd name="T4" fmla="*/ 855 w 5910"/>
                  <a:gd name="T5" fmla="*/ 2595 h 3218"/>
                  <a:gd name="T6" fmla="*/ 1754 w 5910"/>
                  <a:gd name="T7" fmla="*/ 1990 h 3218"/>
                  <a:gd name="T8" fmla="*/ 2812 w 5910"/>
                  <a:gd name="T9" fmla="*/ 1336 h 3218"/>
                  <a:gd name="T10" fmla="*/ 3362 w 5910"/>
                  <a:gd name="T11" fmla="*/ 1026 h 3218"/>
                  <a:gd name="T12" fmla="*/ 3904 w 5910"/>
                  <a:gd name="T13" fmla="*/ 739 h 3218"/>
                  <a:gd name="T14" fmla="*/ 4165 w 5910"/>
                  <a:gd name="T15" fmla="*/ 608 h 3218"/>
                  <a:gd name="T16" fmla="*/ 4420 w 5910"/>
                  <a:gd name="T17" fmla="*/ 492 h 3218"/>
                  <a:gd name="T18" fmla="*/ 4662 w 5910"/>
                  <a:gd name="T19" fmla="*/ 383 h 3218"/>
                  <a:gd name="T20" fmla="*/ 4893 w 5910"/>
                  <a:gd name="T21" fmla="*/ 292 h 3218"/>
                  <a:gd name="T22" fmla="*/ 5106 w 5910"/>
                  <a:gd name="T23" fmla="*/ 209 h 3218"/>
                  <a:gd name="T24" fmla="*/ 5302 w 5910"/>
                  <a:gd name="T25" fmla="*/ 147 h 3218"/>
                  <a:gd name="T26" fmla="*/ 5624 w 5910"/>
                  <a:gd name="T27" fmla="*/ 57 h 3218"/>
                  <a:gd name="T28" fmla="*/ 5910 w 5910"/>
                  <a:gd name="T29" fmla="*/ 0 h 3218"/>
                  <a:gd name="T30" fmla="*/ 5630 w 5910"/>
                  <a:gd name="T31" fmla="*/ 77 h 3218"/>
                  <a:gd name="T32" fmla="*/ 5315 w 5910"/>
                  <a:gd name="T33" fmla="*/ 185 h 3218"/>
                  <a:gd name="T34" fmla="*/ 5124 w 5910"/>
                  <a:gd name="T35" fmla="*/ 258 h 3218"/>
                  <a:gd name="T36" fmla="*/ 4917 w 5910"/>
                  <a:gd name="T37" fmla="*/ 348 h 3218"/>
                  <a:gd name="T38" fmla="*/ 4691 w 5910"/>
                  <a:gd name="T39" fmla="*/ 447 h 3218"/>
                  <a:gd name="T40" fmla="*/ 4454 w 5910"/>
                  <a:gd name="T41" fmla="*/ 564 h 3218"/>
                  <a:gd name="T42" fmla="*/ 3947 w 5910"/>
                  <a:gd name="T43" fmla="*/ 823 h 3218"/>
                  <a:gd name="T44" fmla="*/ 3412 w 5910"/>
                  <a:gd name="T45" fmla="*/ 1114 h 3218"/>
                  <a:gd name="T46" fmla="*/ 2866 w 5910"/>
                  <a:gd name="T47" fmla="*/ 1429 h 3218"/>
                  <a:gd name="T48" fmla="*/ 1804 w 5910"/>
                  <a:gd name="T49" fmla="*/ 2069 h 3218"/>
                  <a:gd name="T50" fmla="*/ 1320 w 5910"/>
                  <a:gd name="T51" fmla="*/ 2371 h 3218"/>
                  <a:gd name="T52" fmla="*/ 889 w 5910"/>
                  <a:gd name="T53" fmla="*/ 2646 h 3218"/>
                  <a:gd name="T54" fmla="*/ 0 w 5910"/>
                  <a:gd name="T55" fmla="*/ 3218 h 3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910" h="3218">
                    <a:moveTo>
                      <a:pt x="0" y="3218"/>
                    </a:moveTo>
                    <a:cubicBezTo>
                      <a:pt x="0" y="3218"/>
                      <a:pt x="83" y="3152"/>
                      <a:pt x="232" y="3042"/>
                    </a:cubicBezTo>
                    <a:cubicBezTo>
                      <a:pt x="382" y="2933"/>
                      <a:pt x="594" y="2775"/>
                      <a:pt x="855" y="2595"/>
                    </a:cubicBezTo>
                    <a:cubicBezTo>
                      <a:pt x="1116" y="2415"/>
                      <a:pt x="1421" y="2204"/>
                      <a:pt x="1754" y="1990"/>
                    </a:cubicBezTo>
                    <a:cubicBezTo>
                      <a:pt x="2089" y="1776"/>
                      <a:pt x="2448" y="1552"/>
                      <a:pt x="2812" y="1336"/>
                    </a:cubicBezTo>
                    <a:cubicBezTo>
                      <a:pt x="2996" y="1231"/>
                      <a:pt x="3178" y="1123"/>
                      <a:pt x="3362" y="1026"/>
                    </a:cubicBezTo>
                    <a:cubicBezTo>
                      <a:pt x="3546" y="926"/>
                      <a:pt x="3725" y="827"/>
                      <a:pt x="3904" y="739"/>
                    </a:cubicBezTo>
                    <a:cubicBezTo>
                      <a:pt x="3992" y="695"/>
                      <a:pt x="4080" y="651"/>
                      <a:pt x="4165" y="608"/>
                    </a:cubicBezTo>
                    <a:cubicBezTo>
                      <a:pt x="4252" y="568"/>
                      <a:pt x="4337" y="530"/>
                      <a:pt x="4420" y="492"/>
                    </a:cubicBezTo>
                    <a:cubicBezTo>
                      <a:pt x="4503" y="455"/>
                      <a:pt x="4584" y="418"/>
                      <a:pt x="4662" y="383"/>
                    </a:cubicBezTo>
                    <a:cubicBezTo>
                      <a:pt x="4742" y="352"/>
                      <a:pt x="4819" y="321"/>
                      <a:pt x="4893" y="292"/>
                    </a:cubicBezTo>
                    <a:cubicBezTo>
                      <a:pt x="4967" y="263"/>
                      <a:pt x="5038" y="235"/>
                      <a:pt x="5106" y="209"/>
                    </a:cubicBezTo>
                    <a:cubicBezTo>
                      <a:pt x="5175" y="187"/>
                      <a:pt x="5241" y="166"/>
                      <a:pt x="5302" y="147"/>
                    </a:cubicBezTo>
                    <a:cubicBezTo>
                      <a:pt x="5426" y="111"/>
                      <a:pt x="5532" y="71"/>
                      <a:pt x="5624" y="57"/>
                    </a:cubicBezTo>
                    <a:cubicBezTo>
                      <a:pt x="5806" y="21"/>
                      <a:pt x="5910" y="0"/>
                      <a:pt x="5910" y="0"/>
                    </a:cubicBezTo>
                    <a:cubicBezTo>
                      <a:pt x="5910" y="0"/>
                      <a:pt x="5808" y="28"/>
                      <a:pt x="5630" y="77"/>
                    </a:cubicBezTo>
                    <a:cubicBezTo>
                      <a:pt x="5540" y="96"/>
                      <a:pt x="5436" y="142"/>
                      <a:pt x="5315" y="185"/>
                    </a:cubicBezTo>
                    <a:cubicBezTo>
                      <a:pt x="5255" y="208"/>
                      <a:pt x="5192" y="232"/>
                      <a:pt x="5124" y="258"/>
                    </a:cubicBezTo>
                    <a:cubicBezTo>
                      <a:pt x="5058" y="286"/>
                      <a:pt x="4989" y="317"/>
                      <a:pt x="4917" y="348"/>
                    </a:cubicBezTo>
                    <a:cubicBezTo>
                      <a:pt x="4844" y="380"/>
                      <a:pt x="4769" y="413"/>
                      <a:pt x="4691" y="447"/>
                    </a:cubicBezTo>
                    <a:cubicBezTo>
                      <a:pt x="4614" y="485"/>
                      <a:pt x="4535" y="524"/>
                      <a:pt x="4454" y="564"/>
                    </a:cubicBezTo>
                    <a:cubicBezTo>
                      <a:pt x="4290" y="641"/>
                      <a:pt x="4122" y="731"/>
                      <a:pt x="3947" y="823"/>
                    </a:cubicBezTo>
                    <a:cubicBezTo>
                      <a:pt x="3771" y="912"/>
                      <a:pt x="3593" y="1013"/>
                      <a:pt x="3412" y="1114"/>
                    </a:cubicBezTo>
                    <a:cubicBezTo>
                      <a:pt x="3229" y="1213"/>
                      <a:pt x="3049" y="1324"/>
                      <a:pt x="2866" y="1429"/>
                    </a:cubicBezTo>
                    <a:cubicBezTo>
                      <a:pt x="2501" y="1640"/>
                      <a:pt x="2140" y="1860"/>
                      <a:pt x="1804" y="2069"/>
                    </a:cubicBezTo>
                    <a:cubicBezTo>
                      <a:pt x="1637" y="2174"/>
                      <a:pt x="1474" y="2275"/>
                      <a:pt x="1320" y="2371"/>
                    </a:cubicBezTo>
                    <a:cubicBezTo>
                      <a:pt x="1167" y="2469"/>
                      <a:pt x="1022" y="2561"/>
                      <a:pt x="889" y="2646"/>
                    </a:cubicBezTo>
                    <a:cubicBezTo>
                      <a:pt x="356" y="2989"/>
                      <a:pt x="0" y="3218"/>
                      <a:pt x="0" y="3218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69355BA1-6A68-4773-86E5-087D32936C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94774" y="2649538"/>
                <a:ext cx="457553" cy="338138"/>
              </a:xfrm>
              <a:custGeom>
                <a:avLst/>
                <a:gdLst>
                  <a:gd name="T0" fmla="*/ 0 w 4995"/>
                  <a:gd name="T1" fmla="*/ 3681 h 3681"/>
                  <a:gd name="T2" fmla="*/ 182 w 4995"/>
                  <a:gd name="T3" fmla="*/ 3483 h 3681"/>
                  <a:gd name="T4" fmla="*/ 678 w 4995"/>
                  <a:gd name="T5" fmla="*/ 2976 h 3681"/>
                  <a:gd name="T6" fmla="*/ 1410 w 4995"/>
                  <a:gd name="T7" fmla="*/ 2290 h 3681"/>
                  <a:gd name="T8" fmla="*/ 1838 w 4995"/>
                  <a:gd name="T9" fmla="*/ 1919 h 3681"/>
                  <a:gd name="T10" fmla="*/ 2289 w 4995"/>
                  <a:gd name="T11" fmla="*/ 1548 h 3681"/>
                  <a:gd name="T12" fmla="*/ 2756 w 4995"/>
                  <a:gd name="T13" fmla="*/ 1195 h 3681"/>
                  <a:gd name="T14" fmla="*/ 3220 w 4995"/>
                  <a:gd name="T15" fmla="*/ 870 h 3681"/>
                  <a:gd name="T16" fmla="*/ 3669 w 4995"/>
                  <a:gd name="T17" fmla="*/ 588 h 3681"/>
                  <a:gd name="T18" fmla="*/ 4085 w 4995"/>
                  <a:gd name="T19" fmla="*/ 359 h 3681"/>
                  <a:gd name="T20" fmla="*/ 4450 w 4995"/>
                  <a:gd name="T21" fmla="*/ 190 h 3681"/>
                  <a:gd name="T22" fmla="*/ 4603 w 4995"/>
                  <a:gd name="T23" fmla="*/ 124 h 3681"/>
                  <a:gd name="T24" fmla="*/ 4739 w 4995"/>
                  <a:gd name="T25" fmla="*/ 80 h 3681"/>
                  <a:gd name="T26" fmla="*/ 4995 w 4995"/>
                  <a:gd name="T27" fmla="*/ 0 h 3681"/>
                  <a:gd name="T28" fmla="*/ 4746 w 4995"/>
                  <a:gd name="T29" fmla="*/ 100 h 3681"/>
                  <a:gd name="T30" fmla="*/ 4615 w 4995"/>
                  <a:gd name="T31" fmla="*/ 152 h 3681"/>
                  <a:gd name="T32" fmla="*/ 4466 w 4995"/>
                  <a:gd name="T33" fmla="*/ 227 h 3681"/>
                  <a:gd name="T34" fmla="*/ 4114 w 4995"/>
                  <a:gd name="T35" fmla="*/ 413 h 3681"/>
                  <a:gd name="T36" fmla="*/ 3710 w 4995"/>
                  <a:gd name="T37" fmla="*/ 655 h 3681"/>
                  <a:gd name="T38" fmla="*/ 3273 w 4995"/>
                  <a:gd name="T39" fmla="*/ 947 h 3681"/>
                  <a:gd name="T40" fmla="*/ 2816 w 4995"/>
                  <a:gd name="T41" fmla="*/ 1276 h 3681"/>
                  <a:gd name="T42" fmla="*/ 2356 w 4995"/>
                  <a:gd name="T43" fmla="*/ 1633 h 3681"/>
                  <a:gd name="T44" fmla="*/ 1902 w 4995"/>
                  <a:gd name="T45" fmla="*/ 1997 h 3681"/>
                  <a:gd name="T46" fmla="*/ 1472 w 4995"/>
                  <a:gd name="T47" fmla="*/ 2360 h 3681"/>
                  <a:gd name="T48" fmla="*/ 1073 w 4995"/>
                  <a:gd name="T49" fmla="*/ 2706 h 3681"/>
                  <a:gd name="T50" fmla="*/ 720 w 4995"/>
                  <a:gd name="T51" fmla="*/ 3020 h 3681"/>
                  <a:gd name="T52" fmla="*/ 197 w 4995"/>
                  <a:gd name="T53" fmla="*/ 3498 h 3681"/>
                  <a:gd name="T54" fmla="*/ 0 w 4995"/>
                  <a:gd name="T55" fmla="*/ 3681 h 3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95" h="3681">
                    <a:moveTo>
                      <a:pt x="0" y="3681"/>
                    </a:moveTo>
                    <a:cubicBezTo>
                      <a:pt x="0" y="3681"/>
                      <a:pt x="64" y="3607"/>
                      <a:pt x="182" y="3483"/>
                    </a:cubicBezTo>
                    <a:cubicBezTo>
                      <a:pt x="300" y="3359"/>
                      <a:pt x="468" y="3181"/>
                      <a:pt x="678" y="2976"/>
                    </a:cubicBezTo>
                    <a:cubicBezTo>
                      <a:pt x="889" y="2772"/>
                      <a:pt x="1135" y="2533"/>
                      <a:pt x="1410" y="2290"/>
                    </a:cubicBezTo>
                    <a:cubicBezTo>
                      <a:pt x="1548" y="2170"/>
                      <a:pt x="1689" y="2042"/>
                      <a:pt x="1838" y="1919"/>
                    </a:cubicBezTo>
                    <a:cubicBezTo>
                      <a:pt x="1985" y="1795"/>
                      <a:pt x="2135" y="1669"/>
                      <a:pt x="2289" y="1548"/>
                    </a:cubicBezTo>
                    <a:cubicBezTo>
                      <a:pt x="2442" y="1425"/>
                      <a:pt x="2599" y="1308"/>
                      <a:pt x="2756" y="1195"/>
                    </a:cubicBezTo>
                    <a:cubicBezTo>
                      <a:pt x="2909" y="1078"/>
                      <a:pt x="3068" y="974"/>
                      <a:pt x="3220" y="870"/>
                    </a:cubicBezTo>
                    <a:cubicBezTo>
                      <a:pt x="3369" y="762"/>
                      <a:pt x="3526" y="677"/>
                      <a:pt x="3669" y="588"/>
                    </a:cubicBezTo>
                    <a:cubicBezTo>
                      <a:pt x="3811" y="497"/>
                      <a:pt x="3957" y="430"/>
                      <a:pt x="4085" y="359"/>
                    </a:cubicBezTo>
                    <a:cubicBezTo>
                      <a:pt x="4213" y="285"/>
                      <a:pt x="4341" y="239"/>
                      <a:pt x="4450" y="190"/>
                    </a:cubicBezTo>
                    <a:cubicBezTo>
                      <a:pt x="4505" y="167"/>
                      <a:pt x="4556" y="144"/>
                      <a:pt x="4603" y="124"/>
                    </a:cubicBezTo>
                    <a:cubicBezTo>
                      <a:pt x="4653" y="108"/>
                      <a:pt x="4698" y="93"/>
                      <a:pt x="4739" y="80"/>
                    </a:cubicBezTo>
                    <a:cubicBezTo>
                      <a:pt x="4902" y="29"/>
                      <a:pt x="4995" y="0"/>
                      <a:pt x="4995" y="0"/>
                    </a:cubicBezTo>
                    <a:cubicBezTo>
                      <a:pt x="4995" y="0"/>
                      <a:pt x="4905" y="36"/>
                      <a:pt x="4746" y="100"/>
                    </a:cubicBezTo>
                    <a:cubicBezTo>
                      <a:pt x="4706" y="116"/>
                      <a:pt x="4663" y="133"/>
                      <a:pt x="4615" y="152"/>
                    </a:cubicBezTo>
                    <a:cubicBezTo>
                      <a:pt x="4569" y="175"/>
                      <a:pt x="4519" y="200"/>
                      <a:pt x="4466" y="227"/>
                    </a:cubicBezTo>
                    <a:cubicBezTo>
                      <a:pt x="4362" y="283"/>
                      <a:pt x="4239" y="335"/>
                      <a:pt x="4114" y="413"/>
                    </a:cubicBezTo>
                    <a:cubicBezTo>
                      <a:pt x="3989" y="489"/>
                      <a:pt x="3848" y="560"/>
                      <a:pt x="3710" y="655"/>
                    </a:cubicBezTo>
                    <a:cubicBezTo>
                      <a:pt x="3571" y="749"/>
                      <a:pt x="3420" y="840"/>
                      <a:pt x="3273" y="947"/>
                    </a:cubicBezTo>
                    <a:cubicBezTo>
                      <a:pt x="3123" y="1053"/>
                      <a:pt x="2967" y="1159"/>
                      <a:pt x="2816" y="1276"/>
                    </a:cubicBezTo>
                    <a:cubicBezTo>
                      <a:pt x="2662" y="1391"/>
                      <a:pt x="2507" y="1509"/>
                      <a:pt x="2356" y="1633"/>
                    </a:cubicBezTo>
                    <a:cubicBezTo>
                      <a:pt x="2201" y="1751"/>
                      <a:pt x="2051" y="1875"/>
                      <a:pt x="1902" y="1997"/>
                    </a:cubicBezTo>
                    <a:cubicBezTo>
                      <a:pt x="1753" y="2117"/>
                      <a:pt x="1611" y="2242"/>
                      <a:pt x="1472" y="2360"/>
                    </a:cubicBezTo>
                    <a:cubicBezTo>
                      <a:pt x="1333" y="2480"/>
                      <a:pt x="1199" y="2596"/>
                      <a:pt x="1073" y="2706"/>
                    </a:cubicBezTo>
                    <a:cubicBezTo>
                      <a:pt x="948" y="2817"/>
                      <a:pt x="829" y="2923"/>
                      <a:pt x="720" y="3020"/>
                    </a:cubicBezTo>
                    <a:cubicBezTo>
                      <a:pt x="504" y="3218"/>
                      <a:pt x="321" y="3380"/>
                      <a:pt x="197" y="3498"/>
                    </a:cubicBezTo>
                    <a:cubicBezTo>
                      <a:pt x="71" y="3614"/>
                      <a:pt x="0" y="3681"/>
                      <a:pt x="0" y="36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1A74CEC4-9F3C-4440-9FDD-D762B6672F2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078887" y="2647951"/>
                <a:ext cx="384472" cy="346075"/>
              </a:xfrm>
              <a:custGeom>
                <a:avLst/>
                <a:gdLst>
                  <a:gd name="T0" fmla="*/ 0 w 4182"/>
                  <a:gd name="T1" fmla="*/ 3781 h 3781"/>
                  <a:gd name="T2" fmla="*/ 130 w 4182"/>
                  <a:gd name="T3" fmla="*/ 3570 h 3781"/>
                  <a:gd name="T4" fmla="*/ 497 w 4182"/>
                  <a:gd name="T5" fmla="*/ 3032 h 3781"/>
                  <a:gd name="T6" fmla="*/ 1061 w 4182"/>
                  <a:gd name="T7" fmla="*/ 2304 h 3781"/>
                  <a:gd name="T8" fmla="*/ 1773 w 4182"/>
                  <a:gd name="T9" fmla="*/ 1521 h 3781"/>
                  <a:gd name="T10" fmla="*/ 2166 w 4182"/>
                  <a:gd name="T11" fmla="*/ 1154 h 3781"/>
                  <a:gd name="T12" fmla="*/ 2567 w 4182"/>
                  <a:gd name="T13" fmla="*/ 820 h 3781"/>
                  <a:gd name="T14" fmla="*/ 3341 w 4182"/>
                  <a:gd name="T15" fmla="*/ 315 h 3781"/>
                  <a:gd name="T16" fmla="*/ 3675 w 4182"/>
                  <a:gd name="T17" fmla="*/ 158 h 3781"/>
                  <a:gd name="T18" fmla="*/ 3943 w 4182"/>
                  <a:gd name="T19" fmla="*/ 62 h 3781"/>
                  <a:gd name="T20" fmla="*/ 4119 w 4182"/>
                  <a:gd name="T21" fmla="*/ 15 h 3781"/>
                  <a:gd name="T22" fmla="*/ 4182 w 4182"/>
                  <a:gd name="T23" fmla="*/ 0 h 3781"/>
                  <a:gd name="T24" fmla="*/ 4121 w 4182"/>
                  <a:gd name="T25" fmla="*/ 20 h 3781"/>
                  <a:gd name="T26" fmla="*/ 3950 w 4182"/>
                  <a:gd name="T27" fmla="*/ 82 h 3781"/>
                  <a:gd name="T28" fmla="*/ 3692 w 4182"/>
                  <a:gd name="T29" fmla="*/ 195 h 3781"/>
                  <a:gd name="T30" fmla="*/ 3538 w 4182"/>
                  <a:gd name="T31" fmla="*/ 275 h 3781"/>
                  <a:gd name="T32" fmla="*/ 3371 w 4182"/>
                  <a:gd name="T33" fmla="*/ 368 h 3781"/>
                  <a:gd name="T34" fmla="*/ 2625 w 4182"/>
                  <a:gd name="T35" fmla="*/ 894 h 3781"/>
                  <a:gd name="T36" fmla="*/ 2233 w 4182"/>
                  <a:gd name="T37" fmla="*/ 1229 h 3781"/>
                  <a:gd name="T38" fmla="*/ 1849 w 4182"/>
                  <a:gd name="T39" fmla="*/ 1598 h 3781"/>
                  <a:gd name="T40" fmla="*/ 1133 w 4182"/>
                  <a:gd name="T41" fmla="*/ 2365 h 3781"/>
                  <a:gd name="T42" fmla="*/ 545 w 4182"/>
                  <a:gd name="T43" fmla="*/ 3069 h 3781"/>
                  <a:gd name="T44" fmla="*/ 147 w 4182"/>
                  <a:gd name="T45" fmla="*/ 3582 h 3781"/>
                  <a:gd name="T46" fmla="*/ 0 w 4182"/>
                  <a:gd name="T47" fmla="*/ 3781 h 3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182" h="3781">
                    <a:moveTo>
                      <a:pt x="0" y="3781"/>
                    </a:moveTo>
                    <a:cubicBezTo>
                      <a:pt x="0" y="3781"/>
                      <a:pt x="45" y="3703"/>
                      <a:pt x="130" y="3570"/>
                    </a:cubicBezTo>
                    <a:cubicBezTo>
                      <a:pt x="216" y="3439"/>
                      <a:pt x="338" y="3250"/>
                      <a:pt x="497" y="3032"/>
                    </a:cubicBezTo>
                    <a:cubicBezTo>
                      <a:pt x="656" y="2814"/>
                      <a:pt x="844" y="2562"/>
                      <a:pt x="1061" y="2304"/>
                    </a:cubicBezTo>
                    <a:cubicBezTo>
                      <a:pt x="1279" y="2046"/>
                      <a:pt x="1519" y="1777"/>
                      <a:pt x="1773" y="1521"/>
                    </a:cubicBezTo>
                    <a:cubicBezTo>
                      <a:pt x="1901" y="1395"/>
                      <a:pt x="2032" y="1271"/>
                      <a:pt x="2166" y="1154"/>
                    </a:cubicBezTo>
                    <a:cubicBezTo>
                      <a:pt x="2298" y="1036"/>
                      <a:pt x="2433" y="924"/>
                      <a:pt x="2567" y="820"/>
                    </a:cubicBezTo>
                    <a:cubicBezTo>
                      <a:pt x="2833" y="611"/>
                      <a:pt x="3102" y="443"/>
                      <a:pt x="3341" y="315"/>
                    </a:cubicBezTo>
                    <a:cubicBezTo>
                      <a:pt x="3461" y="252"/>
                      <a:pt x="3573" y="198"/>
                      <a:pt x="3675" y="158"/>
                    </a:cubicBezTo>
                    <a:cubicBezTo>
                      <a:pt x="3776" y="115"/>
                      <a:pt x="3868" y="87"/>
                      <a:pt x="3943" y="62"/>
                    </a:cubicBezTo>
                    <a:cubicBezTo>
                      <a:pt x="4017" y="36"/>
                      <a:pt x="4079" y="26"/>
                      <a:pt x="4119" y="15"/>
                    </a:cubicBezTo>
                    <a:cubicBezTo>
                      <a:pt x="4160" y="5"/>
                      <a:pt x="4182" y="0"/>
                      <a:pt x="4182" y="0"/>
                    </a:cubicBezTo>
                    <a:cubicBezTo>
                      <a:pt x="4182" y="0"/>
                      <a:pt x="4161" y="7"/>
                      <a:pt x="4121" y="20"/>
                    </a:cubicBezTo>
                    <a:cubicBezTo>
                      <a:pt x="4082" y="35"/>
                      <a:pt x="4022" y="52"/>
                      <a:pt x="3950" y="82"/>
                    </a:cubicBezTo>
                    <a:cubicBezTo>
                      <a:pt x="3877" y="111"/>
                      <a:pt x="3789" y="146"/>
                      <a:pt x="3692" y="195"/>
                    </a:cubicBezTo>
                    <a:cubicBezTo>
                      <a:pt x="3643" y="218"/>
                      <a:pt x="3591" y="244"/>
                      <a:pt x="3538" y="275"/>
                    </a:cubicBezTo>
                    <a:cubicBezTo>
                      <a:pt x="3485" y="305"/>
                      <a:pt x="3427" y="332"/>
                      <a:pt x="3371" y="368"/>
                    </a:cubicBezTo>
                    <a:cubicBezTo>
                      <a:pt x="3139" y="502"/>
                      <a:pt x="2886" y="685"/>
                      <a:pt x="2625" y="894"/>
                    </a:cubicBezTo>
                    <a:cubicBezTo>
                      <a:pt x="2495" y="999"/>
                      <a:pt x="2363" y="1110"/>
                      <a:pt x="2233" y="1229"/>
                    </a:cubicBezTo>
                    <a:cubicBezTo>
                      <a:pt x="2103" y="1347"/>
                      <a:pt x="1975" y="1472"/>
                      <a:pt x="1849" y="1598"/>
                    </a:cubicBezTo>
                    <a:cubicBezTo>
                      <a:pt x="1594" y="1848"/>
                      <a:pt x="1352" y="2111"/>
                      <a:pt x="1133" y="2365"/>
                    </a:cubicBezTo>
                    <a:cubicBezTo>
                      <a:pt x="913" y="2618"/>
                      <a:pt x="711" y="2857"/>
                      <a:pt x="545" y="3069"/>
                    </a:cubicBezTo>
                    <a:cubicBezTo>
                      <a:pt x="379" y="3280"/>
                      <a:pt x="240" y="3456"/>
                      <a:pt x="147" y="3582"/>
                    </a:cubicBezTo>
                    <a:cubicBezTo>
                      <a:pt x="54" y="3709"/>
                      <a:pt x="0" y="3781"/>
                      <a:pt x="0" y="3781"/>
                    </a:cubicBezTo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7466E3AE-4B12-4310-9C56-9AE8EB11031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101129" y="2660651"/>
                <a:ext cx="257374" cy="344488"/>
              </a:xfrm>
              <a:custGeom>
                <a:avLst/>
                <a:gdLst>
                  <a:gd name="T0" fmla="*/ 0 w 2804"/>
                  <a:gd name="T1" fmla="*/ 3743 h 3743"/>
                  <a:gd name="T2" fmla="*/ 9 w 2804"/>
                  <a:gd name="T3" fmla="*/ 3690 h 3743"/>
                  <a:gd name="T4" fmla="*/ 38 w 2804"/>
                  <a:gd name="T5" fmla="*/ 3537 h 3743"/>
                  <a:gd name="T6" fmla="*/ 177 w 2804"/>
                  <a:gd name="T7" fmla="*/ 3002 h 3743"/>
                  <a:gd name="T8" fmla="*/ 460 w 2804"/>
                  <a:gd name="T9" fmla="*/ 2271 h 3743"/>
                  <a:gd name="T10" fmla="*/ 905 w 2804"/>
                  <a:gd name="T11" fmla="*/ 1488 h 3743"/>
                  <a:gd name="T12" fmla="*/ 1489 w 2804"/>
                  <a:gd name="T13" fmla="*/ 800 h 3743"/>
                  <a:gd name="T14" fmla="*/ 2112 w 2804"/>
                  <a:gd name="T15" fmla="*/ 320 h 3743"/>
                  <a:gd name="T16" fmla="*/ 2607 w 2804"/>
                  <a:gd name="T17" fmla="*/ 71 h 3743"/>
                  <a:gd name="T18" fmla="*/ 2753 w 2804"/>
                  <a:gd name="T19" fmla="*/ 18 h 3743"/>
                  <a:gd name="T20" fmla="*/ 2804 w 2804"/>
                  <a:gd name="T21" fmla="*/ 0 h 3743"/>
                  <a:gd name="T22" fmla="*/ 2616 w 2804"/>
                  <a:gd name="T23" fmla="*/ 90 h 3743"/>
                  <a:gd name="T24" fmla="*/ 2145 w 2804"/>
                  <a:gd name="T25" fmla="*/ 371 h 3743"/>
                  <a:gd name="T26" fmla="*/ 994 w 2804"/>
                  <a:gd name="T27" fmla="*/ 1549 h 3743"/>
                  <a:gd name="T28" fmla="*/ 546 w 2804"/>
                  <a:gd name="T29" fmla="*/ 2312 h 3743"/>
                  <a:gd name="T30" fmla="*/ 235 w 2804"/>
                  <a:gd name="T31" fmla="*/ 3022 h 3743"/>
                  <a:gd name="T32" fmla="*/ 58 w 2804"/>
                  <a:gd name="T33" fmla="*/ 3542 h 3743"/>
                  <a:gd name="T34" fmla="*/ 0 w 2804"/>
                  <a:gd name="T35" fmla="*/ 3743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04" h="3743">
                    <a:moveTo>
                      <a:pt x="0" y="3743"/>
                    </a:moveTo>
                    <a:cubicBezTo>
                      <a:pt x="0" y="3743"/>
                      <a:pt x="3" y="3725"/>
                      <a:pt x="9" y="3690"/>
                    </a:cubicBezTo>
                    <a:cubicBezTo>
                      <a:pt x="15" y="3654"/>
                      <a:pt x="23" y="3603"/>
                      <a:pt x="38" y="3537"/>
                    </a:cubicBezTo>
                    <a:cubicBezTo>
                      <a:pt x="66" y="3407"/>
                      <a:pt x="107" y="3220"/>
                      <a:pt x="177" y="3002"/>
                    </a:cubicBezTo>
                    <a:cubicBezTo>
                      <a:pt x="248" y="2784"/>
                      <a:pt x="338" y="2531"/>
                      <a:pt x="460" y="2271"/>
                    </a:cubicBezTo>
                    <a:cubicBezTo>
                      <a:pt x="580" y="2010"/>
                      <a:pt x="731" y="1741"/>
                      <a:pt x="905" y="1488"/>
                    </a:cubicBezTo>
                    <a:cubicBezTo>
                      <a:pt x="1081" y="1235"/>
                      <a:pt x="1280" y="999"/>
                      <a:pt x="1489" y="800"/>
                    </a:cubicBezTo>
                    <a:cubicBezTo>
                      <a:pt x="1697" y="600"/>
                      <a:pt x="1917" y="442"/>
                      <a:pt x="2112" y="320"/>
                    </a:cubicBezTo>
                    <a:cubicBezTo>
                      <a:pt x="2308" y="199"/>
                      <a:pt x="2484" y="122"/>
                      <a:pt x="2607" y="71"/>
                    </a:cubicBezTo>
                    <a:cubicBezTo>
                      <a:pt x="2669" y="46"/>
                      <a:pt x="2719" y="29"/>
                      <a:pt x="2753" y="18"/>
                    </a:cubicBezTo>
                    <a:cubicBezTo>
                      <a:pt x="2786" y="6"/>
                      <a:pt x="2804" y="0"/>
                      <a:pt x="2804" y="0"/>
                    </a:cubicBezTo>
                    <a:cubicBezTo>
                      <a:pt x="2804" y="0"/>
                      <a:pt x="2734" y="30"/>
                      <a:pt x="2616" y="90"/>
                    </a:cubicBezTo>
                    <a:cubicBezTo>
                      <a:pt x="2497" y="149"/>
                      <a:pt x="2332" y="244"/>
                      <a:pt x="2145" y="371"/>
                    </a:cubicBezTo>
                    <a:cubicBezTo>
                      <a:pt x="1770" y="625"/>
                      <a:pt x="1333" y="1051"/>
                      <a:pt x="994" y="1549"/>
                    </a:cubicBezTo>
                    <a:cubicBezTo>
                      <a:pt x="822" y="1796"/>
                      <a:pt x="673" y="2059"/>
                      <a:pt x="546" y="2312"/>
                    </a:cubicBezTo>
                    <a:cubicBezTo>
                      <a:pt x="420" y="2565"/>
                      <a:pt x="314" y="2809"/>
                      <a:pt x="235" y="3022"/>
                    </a:cubicBezTo>
                    <a:cubicBezTo>
                      <a:pt x="156" y="3235"/>
                      <a:pt x="95" y="3415"/>
                      <a:pt x="58" y="3542"/>
                    </a:cubicBezTo>
                    <a:cubicBezTo>
                      <a:pt x="20" y="3670"/>
                      <a:pt x="0" y="3743"/>
                      <a:pt x="0" y="3743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BD1AF194-5888-4098-9650-DAF7FC2226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3278567"/>
                <a:ext cx="1437768" cy="1053204"/>
              </a:xfrm>
              <a:custGeom>
                <a:avLst/>
                <a:gdLst>
                  <a:gd name="connsiteX0" fmla="*/ 0 w 1437768"/>
                  <a:gd name="connsiteY0" fmla="*/ 0 h 1053204"/>
                  <a:gd name="connsiteX1" fmla="*/ 0 w 1437768"/>
                  <a:gd name="connsiteY1" fmla="*/ 1053204 h 1053204"/>
                  <a:gd name="connsiteX2" fmla="*/ 5173 w 1437768"/>
                  <a:gd name="connsiteY2" fmla="*/ 1052763 h 1053204"/>
                  <a:gd name="connsiteX3" fmla="*/ 974665 w 1437768"/>
                  <a:gd name="connsiteY3" fmla="*/ 790362 h 1053204"/>
                  <a:gd name="connsiteX4" fmla="*/ 1359360 w 1437768"/>
                  <a:gd name="connsiteY4" fmla="*/ 627859 h 1053204"/>
                  <a:gd name="connsiteX5" fmla="*/ 1437768 w 1437768"/>
                  <a:gd name="connsiteY5" fmla="*/ 600119 h 1053204"/>
                  <a:gd name="connsiteX6" fmla="*/ 1437768 w 1437768"/>
                  <a:gd name="connsiteY6" fmla="*/ 155999 h 1053204"/>
                  <a:gd name="connsiteX7" fmla="*/ 1378938 w 1437768"/>
                  <a:gd name="connsiteY7" fmla="*/ 138557 h 1053204"/>
                  <a:gd name="connsiteX8" fmla="*/ 698415 w 1437768"/>
                  <a:gd name="connsiteY8" fmla="*/ 147814 h 1053204"/>
                  <a:gd name="connsiteX9" fmla="*/ 66475 w 1437768"/>
                  <a:gd name="connsiteY9" fmla="*/ 11990 h 1053204"/>
                  <a:gd name="connsiteX10" fmla="*/ 23375 w 1437768"/>
                  <a:gd name="connsiteY10" fmla="*/ 3000 h 1053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7768" h="1053204">
                    <a:moveTo>
                      <a:pt x="0" y="0"/>
                    </a:moveTo>
                    <a:lnTo>
                      <a:pt x="0" y="1053204"/>
                    </a:lnTo>
                    <a:lnTo>
                      <a:pt x="5173" y="1052763"/>
                    </a:lnTo>
                    <a:cubicBezTo>
                      <a:pt x="423313" y="1007912"/>
                      <a:pt x="753197" y="899607"/>
                      <a:pt x="974665" y="790362"/>
                    </a:cubicBezTo>
                    <a:cubicBezTo>
                      <a:pt x="1091576" y="732692"/>
                      <a:pt x="1224994" y="677783"/>
                      <a:pt x="1359360" y="627859"/>
                    </a:cubicBezTo>
                    <a:lnTo>
                      <a:pt x="1437768" y="600119"/>
                    </a:lnTo>
                    <a:lnTo>
                      <a:pt x="1437768" y="155999"/>
                    </a:lnTo>
                    <a:lnTo>
                      <a:pt x="1378938" y="138557"/>
                    </a:lnTo>
                    <a:cubicBezTo>
                      <a:pt x="1168261" y="73395"/>
                      <a:pt x="808438" y="149738"/>
                      <a:pt x="698415" y="147814"/>
                    </a:cubicBezTo>
                    <a:cubicBezTo>
                      <a:pt x="588485" y="145981"/>
                      <a:pt x="250979" y="64139"/>
                      <a:pt x="66475" y="11990"/>
                    </a:cubicBezTo>
                    <a:cubicBezTo>
                      <a:pt x="54938" y="8737"/>
                      <a:pt x="40437" y="5745"/>
                      <a:pt x="23375" y="300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68C0C65-8028-40C4-A2F4-ED88C2BE82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533984" y="2850124"/>
                <a:ext cx="1437768" cy="583334"/>
              </a:xfrm>
              <a:custGeom>
                <a:avLst/>
                <a:gdLst>
                  <a:gd name="connsiteX0" fmla="*/ 0 w 1437768"/>
                  <a:gd name="connsiteY0" fmla="*/ 0 h 583334"/>
                  <a:gd name="connsiteX1" fmla="*/ 0 w 1437768"/>
                  <a:gd name="connsiteY1" fmla="*/ 427547 h 583334"/>
                  <a:gd name="connsiteX2" fmla="*/ 24088 w 1437768"/>
                  <a:gd name="connsiteY2" fmla="*/ 430638 h 583334"/>
                  <a:gd name="connsiteX3" fmla="*/ 67198 w 1437768"/>
                  <a:gd name="connsiteY3" fmla="*/ 439629 h 583334"/>
                  <a:gd name="connsiteX4" fmla="*/ 699286 w 1437768"/>
                  <a:gd name="connsiteY4" fmla="*/ 575456 h 583334"/>
                  <a:gd name="connsiteX5" fmla="*/ 1379967 w 1437768"/>
                  <a:gd name="connsiteY5" fmla="*/ 566200 h 583334"/>
                  <a:gd name="connsiteX6" fmla="*/ 1437768 w 1437768"/>
                  <a:gd name="connsiteY6" fmla="*/ 583334 h 583334"/>
                  <a:gd name="connsiteX7" fmla="*/ 1437768 w 1437768"/>
                  <a:gd name="connsiteY7" fmla="*/ 418655 h 583334"/>
                  <a:gd name="connsiteX8" fmla="*/ 1423600 w 1437768"/>
                  <a:gd name="connsiteY8" fmla="*/ 413416 h 583334"/>
                  <a:gd name="connsiteX9" fmla="*/ 95805 w 1437768"/>
                  <a:gd name="connsiteY9" fmla="*/ 9906 h 583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768" h="583334">
                    <a:moveTo>
                      <a:pt x="0" y="0"/>
                    </a:moveTo>
                    <a:lnTo>
                      <a:pt x="0" y="427547"/>
                    </a:lnTo>
                    <a:lnTo>
                      <a:pt x="24088" y="430638"/>
                    </a:lnTo>
                    <a:cubicBezTo>
                      <a:pt x="41154" y="433383"/>
                      <a:pt x="55658" y="436375"/>
                      <a:pt x="67198" y="439629"/>
                    </a:cubicBezTo>
                    <a:cubicBezTo>
                      <a:pt x="251745" y="491778"/>
                      <a:pt x="589329" y="573623"/>
                      <a:pt x="699286" y="575456"/>
                    </a:cubicBezTo>
                    <a:cubicBezTo>
                      <a:pt x="809334" y="577381"/>
                      <a:pt x="1169240" y="501035"/>
                      <a:pt x="1379967" y="566200"/>
                    </a:cubicBezTo>
                    <a:lnTo>
                      <a:pt x="1437768" y="583334"/>
                    </a:lnTo>
                    <a:lnTo>
                      <a:pt x="1437768" y="418655"/>
                    </a:lnTo>
                    <a:lnTo>
                      <a:pt x="1423600" y="413416"/>
                    </a:lnTo>
                    <a:cubicBezTo>
                      <a:pt x="1059606" y="276856"/>
                      <a:pt x="616275" y="89135"/>
                      <a:pt x="95805" y="9906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8E6FB77-E8B8-4ECA-B6E4-F75D1BB2C96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20911" y="3682076"/>
                <a:ext cx="50841" cy="3955"/>
              </a:xfrm>
              <a:custGeom>
                <a:avLst/>
                <a:gdLst>
                  <a:gd name="connsiteX0" fmla="*/ 0 w 50841"/>
                  <a:gd name="connsiteY0" fmla="*/ 0 h 3955"/>
                  <a:gd name="connsiteX1" fmla="*/ 0 w 50841"/>
                  <a:gd name="connsiteY1" fmla="*/ 3955 h 3955"/>
                  <a:gd name="connsiteX2" fmla="*/ 1416 w 50841"/>
                  <a:gd name="connsiteY2" fmla="*/ 3941 h 3955"/>
                  <a:gd name="connsiteX3" fmla="*/ 50841 w 50841"/>
                  <a:gd name="connsiteY3" fmla="*/ 3113 h 3955"/>
                  <a:gd name="connsiteX4" fmla="*/ 1508 w 50841"/>
                  <a:gd name="connsiteY4" fmla="*/ 78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41" h="3955">
                    <a:moveTo>
                      <a:pt x="0" y="0"/>
                    </a:moveTo>
                    <a:lnTo>
                      <a:pt x="0" y="3955"/>
                    </a:lnTo>
                    <a:lnTo>
                      <a:pt x="1416" y="3941"/>
                    </a:lnTo>
                    <a:cubicBezTo>
                      <a:pt x="32835" y="3389"/>
                      <a:pt x="50841" y="3113"/>
                      <a:pt x="50841" y="3113"/>
                    </a:cubicBezTo>
                    <a:cubicBezTo>
                      <a:pt x="50841" y="3113"/>
                      <a:pt x="32927" y="2010"/>
                      <a:pt x="1508" y="78"/>
                    </a:cubicBezTo>
                    <a:close/>
                  </a:path>
                </a:pathLst>
              </a:custGeom>
              <a:solidFill>
                <a:srgbClr val="838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032283B-89AE-4AA2-8BB1-1B2786911147}"/>
                </a:ext>
              </a:extLst>
            </p:cNvPr>
            <p:cNvGrpSpPr/>
            <p:nvPr/>
          </p:nvGrpSpPr>
          <p:grpSpPr>
            <a:xfrm>
              <a:off x="2265294" y="2616064"/>
              <a:ext cx="1717344" cy="1633538"/>
              <a:chOff x="2819718" y="2781301"/>
              <a:chExt cx="1717344" cy="1633538"/>
            </a:xfrm>
          </p:grpSpPr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1F551BAA-670D-49F3-8A62-3026CC0F32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19718" y="2882901"/>
                <a:ext cx="633902" cy="1441450"/>
              </a:xfrm>
              <a:custGeom>
                <a:avLst/>
                <a:gdLst>
                  <a:gd name="T0" fmla="*/ 1929 w 6902"/>
                  <a:gd name="T1" fmla="*/ 8250 h 15700"/>
                  <a:gd name="T2" fmla="*/ 1929 w 6902"/>
                  <a:gd name="T3" fmla="*/ 7336 h 15700"/>
                  <a:gd name="T4" fmla="*/ 6902 w 6902"/>
                  <a:gd name="T5" fmla="*/ 129 h 15700"/>
                  <a:gd name="T6" fmla="*/ 6761 w 6902"/>
                  <a:gd name="T7" fmla="*/ 64 h 15700"/>
                  <a:gd name="T8" fmla="*/ 4061 w 6902"/>
                  <a:gd name="T9" fmla="*/ 1177 h 15700"/>
                  <a:gd name="T10" fmla="*/ 91 w 6902"/>
                  <a:gd name="T11" fmla="*/ 7459 h 15700"/>
                  <a:gd name="T12" fmla="*/ 5542 w 6902"/>
                  <a:gd name="T13" fmla="*/ 15700 h 15700"/>
                  <a:gd name="T14" fmla="*/ 1929 w 6902"/>
                  <a:gd name="T15" fmla="*/ 8250 h 15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02" h="15700">
                    <a:moveTo>
                      <a:pt x="1929" y="8250"/>
                    </a:moveTo>
                    <a:lnTo>
                      <a:pt x="1929" y="7336"/>
                    </a:lnTo>
                    <a:cubicBezTo>
                      <a:pt x="2924" y="1652"/>
                      <a:pt x="6902" y="129"/>
                      <a:pt x="6902" y="129"/>
                    </a:cubicBezTo>
                    <a:cubicBezTo>
                      <a:pt x="6856" y="105"/>
                      <a:pt x="6808" y="84"/>
                      <a:pt x="6761" y="64"/>
                    </a:cubicBezTo>
                    <a:cubicBezTo>
                      <a:pt x="6255" y="0"/>
                      <a:pt x="5395" y="161"/>
                      <a:pt x="4061" y="1177"/>
                    </a:cubicBezTo>
                    <a:cubicBezTo>
                      <a:pt x="1617" y="3040"/>
                      <a:pt x="0" y="6523"/>
                      <a:pt x="91" y="7459"/>
                    </a:cubicBezTo>
                    <a:cubicBezTo>
                      <a:pt x="91" y="7459"/>
                      <a:pt x="40" y="14663"/>
                      <a:pt x="5542" y="15700"/>
                    </a:cubicBezTo>
                    <a:cubicBezTo>
                      <a:pt x="2517" y="13954"/>
                      <a:pt x="1929" y="8250"/>
                      <a:pt x="1929" y="8250"/>
                    </a:cubicBezTo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FDC687F1-C111-4BD8-87BC-41867CC9441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6413" y="3589338"/>
                <a:ext cx="1589" cy="4763"/>
              </a:xfrm>
              <a:custGeom>
                <a:avLst/>
                <a:gdLst>
                  <a:gd name="T0" fmla="*/ 23 w 23"/>
                  <a:gd name="T1" fmla="*/ 0 h 37"/>
                  <a:gd name="T2" fmla="*/ 0 w 23"/>
                  <a:gd name="T3" fmla="*/ 37 h 37"/>
                  <a:gd name="T4" fmla="*/ 23 w 23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" h="37">
                    <a:moveTo>
                      <a:pt x="23" y="0"/>
                    </a:moveTo>
                    <a:cubicBezTo>
                      <a:pt x="7" y="20"/>
                      <a:pt x="0" y="37"/>
                      <a:pt x="0" y="37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A19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5FEF4081-700F-4297-8F7B-103EAA7A3FC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832428" y="2781301"/>
                <a:ext cx="903985" cy="1633538"/>
              </a:xfrm>
              <a:custGeom>
                <a:avLst/>
                <a:gdLst>
                  <a:gd name="T0" fmla="*/ 3174 w 9844"/>
                  <a:gd name="T1" fmla="*/ 8561 h 17796"/>
                  <a:gd name="T2" fmla="*/ 7144 w 9844"/>
                  <a:gd name="T3" fmla="*/ 2279 h 17796"/>
                  <a:gd name="T4" fmla="*/ 9844 w 9844"/>
                  <a:gd name="T5" fmla="*/ 1166 h 17796"/>
                  <a:gd name="T6" fmla="*/ 2962 w 9844"/>
                  <a:gd name="T7" fmla="*/ 6063 h 17796"/>
                  <a:gd name="T8" fmla="*/ 424 w 9844"/>
                  <a:gd name="T9" fmla="*/ 8113 h 17796"/>
                  <a:gd name="T10" fmla="*/ 0 w 9844"/>
                  <a:gd name="T11" fmla="*/ 8807 h 17796"/>
                  <a:gd name="T12" fmla="*/ 3185 w 9844"/>
                  <a:gd name="T13" fmla="*/ 12782 h 17796"/>
                  <a:gd name="T14" fmla="*/ 8625 w 9844"/>
                  <a:gd name="T15" fmla="*/ 16802 h 17796"/>
                  <a:gd name="T16" fmla="*/ 3174 w 9844"/>
                  <a:gd name="T17" fmla="*/ 8561 h 17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44" h="17796">
                    <a:moveTo>
                      <a:pt x="3174" y="8561"/>
                    </a:moveTo>
                    <a:cubicBezTo>
                      <a:pt x="3083" y="7625"/>
                      <a:pt x="4700" y="4142"/>
                      <a:pt x="7144" y="2279"/>
                    </a:cubicBezTo>
                    <a:cubicBezTo>
                      <a:pt x="8478" y="1263"/>
                      <a:pt x="9338" y="1102"/>
                      <a:pt x="9844" y="1166"/>
                    </a:cubicBezTo>
                    <a:cubicBezTo>
                      <a:pt x="7099" y="0"/>
                      <a:pt x="3500" y="5424"/>
                      <a:pt x="2962" y="6063"/>
                    </a:cubicBezTo>
                    <a:cubicBezTo>
                      <a:pt x="2414" y="6713"/>
                      <a:pt x="424" y="8113"/>
                      <a:pt x="424" y="8113"/>
                    </a:cubicBezTo>
                    <a:lnTo>
                      <a:pt x="0" y="8807"/>
                    </a:lnTo>
                    <a:cubicBezTo>
                      <a:pt x="114" y="8669"/>
                      <a:pt x="720" y="8402"/>
                      <a:pt x="3185" y="12782"/>
                    </a:cubicBezTo>
                    <a:cubicBezTo>
                      <a:pt x="6006" y="17796"/>
                      <a:pt x="8625" y="16802"/>
                      <a:pt x="8625" y="16802"/>
                    </a:cubicBezTo>
                    <a:cubicBezTo>
                      <a:pt x="3123" y="15765"/>
                      <a:pt x="3174" y="8561"/>
                      <a:pt x="3174" y="8561"/>
                    </a:cubicBezTo>
                  </a:path>
                </a:pathLst>
              </a:custGeom>
              <a:solidFill>
                <a:srgbClr val="8081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70176C5D-5A32-4B8F-9DC0-ADE866994A1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12582" y="3233959"/>
                <a:ext cx="824480" cy="658183"/>
              </a:xfrm>
              <a:custGeom>
                <a:avLst/>
                <a:gdLst>
                  <a:gd name="connsiteX0" fmla="*/ 30099 w 824480"/>
                  <a:gd name="connsiteY0" fmla="*/ 0 h 658183"/>
                  <a:gd name="connsiteX1" fmla="*/ 15549 w 824480"/>
                  <a:gd name="connsiteY1" fmla="*/ 6614 h 658183"/>
                  <a:gd name="connsiteX2" fmla="*/ 0 w 824480"/>
                  <a:gd name="connsiteY2" fmla="*/ 12327 h 658183"/>
                  <a:gd name="connsiteX3" fmla="*/ 0 w 824480"/>
                  <a:gd name="connsiteY3" fmla="*/ 639192 h 658183"/>
                  <a:gd name="connsiteX4" fmla="*/ 39437 w 824480"/>
                  <a:gd name="connsiteY4" fmla="*/ 653765 h 658183"/>
                  <a:gd name="connsiteX5" fmla="*/ 95325 w 824480"/>
                  <a:gd name="connsiteY5" fmla="*/ 655351 h 658183"/>
                  <a:gd name="connsiteX6" fmla="*/ 153110 w 824480"/>
                  <a:gd name="connsiteY6" fmla="*/ 566027 h 658183"/>
                  <a:gd name="connsiteX7" fmla="*/ 229636 w 824480"/>
                  <a:gd name="connsiteY7" fmla="*/ 605095 h 658183"/>
                  <a:gd name="connsiteX8" fmla="*/ 289258 w 824480"/>
                  <a:gd name="connsiteY8" fmla="*/ 510176 h 658183"/>
                  <a:gd name="connsiteX9" fmla="*/ 386270 w 824480"/>
                  <a:gd name="connsiteY9" fmla="*/ 549244 h 658183"/>
                  <a:gd name="connsiteX10" fmla="*/ 425406 w 824480"/>
                  <a:gd name="connsiteY10" fmla="*/ 452400 h 658183"/>
                  <a:gd name="connsiteX11" fmla="*/ 513048 w 824480"/>
                  <a:gd name="connsiteY11" fmla="*/ 502656 h 658183"/>
                  <a:gd name="connsiteX12" fmla="*/ 546672 w 824480"/>
                  <a:gd name="connsiteY12" fmla="*/ 417092 h 658183"/>
                  <a:gd name="connsiteX13" fmla="*/ 649196 w 824480"/>
                  <a:gd name="connsiteY13" fmla="*/ 463588 h 658183"/>
                  <a:gd name="connsiteX14" fmla="*/ 746209 w 824480"/>
                  <a:gd name="connsiteY14" fmla="*/ 400309 h 658183"/>
                  <a:gd name="connsiteX15" fmla="*/ 790948 w 824480"/>
                  <a:gd name="connsiteY15" fmla="*/ 424520 h 658183"/>
                  <a:gd name="connsiteX16" fmla="*/ 824480 w 824480"/>
                  <a:gd name="connsiteY16" fmla="*/ 361241 h 658183"/>
                  <a:gd name="connsiteX17" fmla="*/ 813364 w 824480"/>
                  <a:gd name="connsiteY17" fmla="*/ 284848 h 658183"/>
                  <a:gd name="connsiteX18" fmla="*/ 775974 w 824480"/>
                  <a:gd name="connsiteY18" fmla="*/ 251374 h 658183"/>
                  <a:gd name="connsiteX19" fmla="*/ 660404 w 824480"/>
                  <a:gd name="connsiteY19" fmla="*/ 262562 h 658183"/>
                  <a:gd name="connsiteX20" fmla="*/ 636151 w 824480"/>
                  <a:gd name="connsiteY20" fmla="*/ 206712 h 658183"/>
                  <a:gd name="connsiteX21" fmla="*/ 537301 w 824480"/>
                  <a:gd name="connsiteY21" fmla="*/ 234591 h 658183"/>
                  <a:gd name="connsiteX22" fmla="*/ 507444 w 824480"/>
                  <a:gd name="connsiteY22" fmla="*/ 158289 h 658183"/>
                  <a:gd name="connsiteX23" fmla="*/ 406757 w 824480"/>
                  <a:gd name="connsiteY23" fmla="*/ 191763 h 658183"/>
                  <a:gd name="connsiteX24" fmla="*/ 345205 w 824480"/>
                  <a:gd name="connsiteY24" fmla="*/ 109867 h 658183"/>
                  <a:gd name="connsiteX25" fmla="*/ 250122 w 824480"/>
                  <a:gd name="connsiteY25" fmla="*/ 147101 h 658183"/>
                  <a:gd name="connsiteX26" fmla="*/ 188571 w 824480"/>
                  <a:gd name="connsiteY26" fmla="*/ 63279 h 658183"/>
                  <a:gd name="connsiteX27" fmla="*/ 91558 w 824480"/>
                  <a:gd name="connsiteY27" fmla="*/ 98679 h 658183"/>
                  <a:gd name="connsiteX28" fmla="*/ 30099 w 824480"/>
                  <a:gd name="connsiteY28" fmla="*/ 0 h 65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24480" h="658183">
                    <a:moveTo>
                      <a:pt x="30099" y="0"/>
                    </a:moveTo>
                    <a:cubicBezTo>
                      <a:pt x="30099" y="0"/>
                      <a:pt x="24500" y="2797"/>
                      <a:pt x="15549" y="6614"/>
                    </a:cubicBezTo>
                    <a:lnTo>
                      <a:pt x="0" y="12327"/>
                    </a:lnTo>
                    <a:lnTo>
                      <a:pt x="0" y="639192"/>
                    </a:lnTo>
                    <a:lnTo>
                      <a:pt x="39437" y="653765"/>
                    </a:lnTo>
                    <a:cubicBezTo>
                      <a:pt x="75378" y="662677"/>
                      <a:pt x="95325" y="655351"/>
                      <a:pt x="95325" y="655351"/>
                    </a:cubicBezTo>
                    <a:cubicBezTo>
                      <a:pt x="69234" y="603261"/>
                      <a:pt x="153110" y="566027"/>
                      <a:pt x="153110" y="566027"/>
                    </a:cubicBezTo>
                    <a:lnTo>
                      <a:pt x="229636" y="605095"/>
                    </a:lnTo>
                    <a:cubicBezTo>
                      <a:pt x="220265" y="578958"/>
                      <a:pt x="289258" y="510176"/>
                      <a:pt x="289258" y="510176"/>
                    </a:cubicBezTo>
                    <a:cubicBezTo>
                      <a:pt x="320952" y="510176"/>
                      <a:pt x="390037" y="567861"/>
                      <a:pt x="386270" y="549244"/>
                    </a:cubicBezTo>
                    <a:cubicBezTo>
                      <a:pt x="382504" y="530627"/>
                      <a:pt x="397478" y="452400"/>
                      <a:pt x="425406" y="452400"/>
                    </a:cubicBezTo>
                    <a:cubicBezTo>
                      <a:pt x="453426" y="452400"/>
                      <a:pt x="513048" y="502656"/>
                      <a:pt x="513048" y="502656"/>
                    </a:cubicBezTo>
                    <a:cubicBezTo>
                      <a:pt x="513048" y="476611"/>
                      <a:pt x="546672" y="417092"/>
                      <a:pt x="546672" y="417092"/>
                    </a:cubicBezTo>
                    <a:cubicBezTo>
                      <a:pt x="585807" y="411498"/>
                      <a:pt x="649196" y="463588"/>
                      <a:pt x="649196" y="463588"/>
                    </a:cubicBezTo>
                    <a:cubicBezTo>
                      <a:pt x="654800" y="420760"/>
                      <a:pt x="746209" y="400309"/>
                      <a:pt x="746209" y="400309"/>
                    </a:cubicBezTo>
                    <a:cubicBezTo>
                      <a:pt x="746209" y="400309"/>
                      <a:pt x="783507" y="444971"/>
                      <a:pt x="790948" y="424520"/>
                    </a:cubicBezTo>
                    <a:cubicBezTo>
                      <a:pt x="798390" y="403977"/>
                      <a:pt x="824480" y="361241"/>
                      <a:pt x="824480" y="361241"/>
                    </a:cubicBezTo>
                    <a:lnTo>
                      <a:pt x="813364" y="284848"/>
                    </a:lnTo>
                    <a:cubicBezTo>
                      <a:pt x="813364" y="284848"/>
                      <a:pt x="789111" y="240185"/>
                      <a:pt x="775974" y="251374"/>
                    </a:cubicBezTo>
                    <a:cubicBezTo>
                      <a:pt x="762929" y="262562"/>
                      <a:pt x="695773" y="281179"/>
                      <a:pt x="660404" y="262562"/>
                    </a:cubicBezTo>
                    <a:cubicBezTo>
                      <a:pt x="624943" y="243945"/>
                      <a:pt x="636151" y="206712"/>
                      <a:pt x="636151" y="206712"/>
                    </a:cubicBezTo>
                    <a:cubicBezTo>
                      <a:pt x="636151" y="206712"/>
                      <a:pt x="570833" y="249540"/>
                      <a:pt x="537301" y="234591"/>
                    </a:cubicBezTo>
                    <a:cubicBezTo>
                      <a:pt x="503769" y="219734"/>
                      <a:pt x="507444" y="158289"/>
                      <a:pt x="507444" y="158289"/>
                    </a:cubicBezTo>
                    <a:cubicBezTo>
                      <a:pt x="507444" y="158289"/>
                      <a:pt x="444055" y="204786"/>
                      <a:pt x="406757" y="191763"/>
                    </a:cubicBezTo>
                    <a:cubicBezTo>
                      <a:pt x="369459" y="178740"/>
                      <a:pt x="345205" y="109867"/>
                      <a:pt x="345205" y="109867"/>
                    </a:cubicBezTo>
                    <a:cubicBezTo>
                      <a:pt x="345205" y="109867"/>
                      <a:pt x="278142" y="165718"/>
                      <a:pt x="250122" y="147101"/>
                    </a:cubicBezTo>
                    <a:cubicBezTo>
                      <a:pt x="222103" y="128484"/>
                      <a:pt x="188571" y="63279"/>
                      <a:pt x="188571" y="63279"/>
                    </a:cubicBezTo>
                    <a:cubicBezTo>
                      <a:pt x="188571" y="63279"/>
                      <a:pt x="125182" y="113627"/>
                      <a:pt x="91558" y="98679"/>
                    </a:cubicBezTo>
                    <a:cubicBezTo>
                      <a:pt x="58027" y="83822"/>
                      <a:pt x="30099" y="0"/>
                      <a:pt x="30099" y="0"/>
                    </a:cubicBezTo>
                    <a:close/>
                  </a:path>
                </a:pathLst>
              </a:custGeom>
              <a:solidFill>
                <a:srgbClr val="A493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A2630EA-8601-4458-9EDE-1317038625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39322" y="3433653"/>
                <a:ext cx="1097740" cy="446122"/>
              </a:xfrm>
              <a:custGeom>
                <a:avLst/>
                <a:gdLst>
                  <a:gd name="connsiteX0" fmla="*/ 0 w 1097740"/>
                  <a:gd name="connsiteY0" fmla="*/ 0 h 446122"/>
                  <a:gd name="connsiteX1" fmla="*/ 0 w 1097740"/>
                  <a:gd name="connsiteY1" fmla="*/ 446122 h 446122"/>
                  <a:gd name="connsiteX2" fmla="*/ 124984 w 1097740"/>
                  <a:gd name="connsiteY2" fmla="*/ 401903 h 446122"/>
                  <a:gd name="connsiteX3" fmla="*/ 739387 w 1097740"/>
                  <a:gd name="connsiteY3" fmla="*/ 218091 h 446122"/>
                  <a:gd name="connsiteX4" fmla="*/ 1097740 w 1097740"/>
                  <a:gd name="connsiteY4" fmla="*/ 148530 h 446122"/>
                  <a:gd name="connsiteX5" fmla="*/ 1091679 w 1097740"/>
                  <a:gd name="connsiteY5" fmla="*/ 134233 h 446122"/>
                  <a:gd name="connsiteX6" fmla="*/ 1029229 w 1097740"/>
                  <a:gd name="connsiteY6" fmla="*/ 145322 h 446122"/>
                  <a:gd name="connsiteX7" fmla="*/ 684375 w 1097740"/>
                  <a:gd name="connsiteY7" fmla="*/ 154579 h 446122"/>
                  <a:gd name="connsiteX8" fmla="*/ 33861 w 1097740"/>
                  <a:gd name="connsiteY8" fmla="*/ 10040 h 44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740" h="446122">
                    <a:moveTo>
                      <a:pt x="0" y="0"/>
                    </a:moveTo>
                    <a:lnTo>
                      <a:pt x="0" y="446122"/>
                    </a:lnTo>
                    <a:lnTo>
                      <a:pt x="124984" y="401903"/>
                    </a:lnTo>
                    <a:cubicBezTo>
                      <a:pt x="453539" y="290945"/>
                      <a:pt x="739387" y="218091"/>
                      <a:pt x="739387" y="218091"/>
                    </a:cubicBezTo>
                    <a:cubicBezTo>
                      <a:pt x="739387" y="218091"/>
                      <a:pt x="1097740" y="178316"/>
                      <a:pt x="1097740" y="148530"/>
                    </a:cubicBezTo>
                    <a:cubicBezTo>
                      <a:pt x="1097740" y="143856"/>
                      <a:pt x="1095536" y="138999"/>
                      <a:pt x="1091679" y="134233"/>
                    </a:cubicBezTo>
                    <a:cubicBezTo>
                      <a:pt x="1074505" y="137716"/>
                      <a:pt x="1053750" y="140923"/>
                      <a:pt x="1029229" y="145322"/>
                    </a:cubicBezTo>
                    <a:cubicBezTo>
                      <a:pt x="945380" y="160170"/>
                      <a:pt x="749673" y="141565"/>
                      <a:pt x="684375" y="154579"/>
                    </a:cubicBezTo>
                    <a:cubicBezTo>
                      <a:pt x="627240" y="165966"/>
                      <a:pt x="264732" y="76241"/>
                      <a:pt x="33861" y="10040"/>
                    </a:cubicBez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AF7D0CD-2278-46C5-8EB7-1BD6BFD4A9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44088" y="3267580"/>
                <a:ext cx="1092974" cy="320842"/>
              </a:xfrm>
              <a:custGeom>
                <a:avLst/>
                <a:gdLst>
                  <a:gd name="connsiteX0" fmla="*/ 0 w 1092974"/>
                  <a:gd name="connsiteY0" fmla="*/ 0 h 320842"/>
                  <a:gd name="connsiteX1" fmla="*/ 0 w 1092974"/>
                  <a:gd name="connsiteY1" fmla="*/ 164964 h 320842"/>
                  <a:gd name="connsiteX2" fmla="*/ 34910 w 1092974"/>
                  <a:gd name="connsiteY2" fmla="*/ 175313 h 320842"/>
                  <a:gd name="connsiteX3" fmla="*/ 685576 w 1092974"/>
                  <a:gd name="connsiteY3" fmla="*/ 319857 h 320842"/>
                  <a:gd name="connsiteX4" fmla="*/ 1030510 w 1092974"/>
                  <a:gd name="connsiteY4" fmla="*/ 310600 h 320842"/>
                  <a:gd name="connsiteX5" fmla="*/ 1092974 w 1092974"/>
                  <a:gd name="connsiteY5" fmla="*/ 299510 h 320842"/>
                  <a:gd name="connsiteX6" fmla="*/ 879951 w 1092974"/>
                  <a:gd name="connsiteY6" fmla="*/ 239295 h 320842"/>
                  <a:gd name="connsiteX7" fmla="*/ 188719 w 1092974"/>
                  <a:gd name="connsiteY7" fmla="*/ 68743 h 320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974" h="320842">
                    <a:moveTo>
                      <a:pt x="0" y="0"/>
                    </a:moveTo>
                    <a:lnTo>
                      <a:pt x="0" y="164964"/>
                    </a:lnTo>
                    <a:lnTo>
                      <a:pt x="34910" y="175313"/>
                    </a:lnTo>
                    <a:cubicBezTo>
                      <a:pt x="265835" y="241516"/>
                      <a:pt x="628428" y="331244"/>
                      <a:pt x="685576" y="319857"/>
                    </a:cubicBezTo>
                    <a:cubicBezTo>
                      <a:pt x="750888" y="306842"/>
                      <a:pt x="946642" y="325447"/>
                      <a:pt x="1030510" y="310600"/>
                    </a:cubicBezTo>
                    <a:cubicBezTo>
                      <a:pt x="1055036" y="306201"/>
                      <a:pt x="1075796" y="302993"/>
                      <a:pt x="1092974" y="299510"/>
                    </a:cubicBezTo>
                    <a:cubicBezTo>
                      <a:pt x="1072214" y="273664"/>
                      <a:pt x="997440" y="247727"/>
                      <a:pt x="879951" y="239295"/>
                    </a:cubicBezTo>
                    <a:cubicBezTo>
                      <a:pt x="758019" y="230634"/>
                      <a:pt x="613229" y="218113"/>
                      <a:pt x="188719" y="68743"/>
                    </a:cubicBezTo>
                    <a:close/>
                  </a:path>
                </a:pathLst>
              </a:custGeom>
              <a:solidFill>
                <a:srgbClr val="595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C2E9F62-2C52-4128-B803-EC0456B3EC3F}"/>
                </a:ext>
              </a:extLst>
            </p:cNvPr>
            <p:cNvCxnSpPr>
              <a:cxnSpLocks/>
            </p:cNvCxnSpPr>
            <p:nvPr/>
          </p:nvCxnSpPr>
          <p:spPr>
            <a:xfrm>
              <a:off x="8881362" y="4128950"/>
              <a:ext cx="0" cy="73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A3C167-C94F-4935-A2CF-47985D6936D7}"/>
                </a:ext>
              </a:extLst>
            </p:cNvPr>
            <p:cNvCxnSpPr/>
            <p:nvPr/>
          </p:nvCxnSpPr>
          <p:spPr>
            <a:xfrm>
              <a:off x="7010364" y="4249602"/>
              <a:ext cx="0" cy="61129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9F4FA-2349-41C5-9911-C05B01353939}"/>
                </a:ext>
              </a:extLst>
            </p:cNvPr>
            <p:cNvCxnSpPr/>
            <p:nvPr/>
          </p:nvCxnSpPr>
          <p:spPr>
            <a:xfrm>
              <a:off x="5258970" y="4155216"/>
              <a:ext cx="0" cy="70567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88A648-4E45-4727-8F61-ABE79B267A93}"/>
                </a:ext>
              </a:extLst>
            </p:cNvPr>
            <p:cNvCxnSpPr/>
            <p:nvPr/>
          </p:nvCxnSpPr>
          <p:spPr>
            <a:xfrm>
              <a:off x="3431704" y="3691510"/>
              <a:ext cx="0" cy="116938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87D1D8-DFB0-4B3A-85EF-E4F726C9472A}"/>
                </a:ext>
              </a:extLst>
            </p:cNvPr>
            <p:cNvSpPr txBox="1"/>
            <p:nvPr/>
          </p:nvSpPr>
          <p:spPr>
            <a:xfrm>
              <a:off x="8397037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/>
                  </a:solidFill>
                </a:rPr>
                <a:t>33%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02A724-5B58-4E59-9CC1-A66EFECB5D12}"/>
                </a:ext>
              </a:extLst>
            </p:cNvPr>
            <p:cNvSpPr txBox="1"/>
            <p:nvPr/>
          </p:nvSpPr>
          <p:spPr>
            <a:xfrm>
              <a:off x="653692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19%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F9B0294-CB69-4DD6-9ABC-E0CFEB08BD5B}"/>
                </a:ext>
              </a:extLst>
            </p:cNvPr>
            <p:cNvSpPr txBox="1"/>
            <p:nvPr/>
          </p:nvSpPr>
          <p:spPr>
            <a:xfrm>
              <a:off x="4780094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29%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81177A7-F390-48E6-8377-5BB82294A872}"/>
                </a:ext>
              </a:extLst>
            </p:cNvPr>
            <p:cNvSpPr txBox="1"/>
            <p:nvPr/>
          </p:nvSpPr>
          <p:spPr>
            <a:xfrm>
              <a:off x="2937396" y="4945222"/>
              <a:ext cx="102403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4"/>
                  </a:solidFill>
                </a:rPr>
                <a:t>19%</a:t>
              </a:r>
            </a:p>
          </p:txBody>
        </p:sp>
      </p:grpSp>
      <p:sp>
        <p:nvSpPr>
          <p:cNvPr id="35" name="Graphic 33" descr="Fish">
            <a:extLst>
              <a:ext uri="{FF2B5EF4-FFF2-40B4-BE49-F238E27FC236}">
                <a16:creationId xmlns:a16="http://schemas.microsoft.com/office/drawing/2014/main" id="{D0318449-E9ED-4DDE-B9EC-52AD90030524}"/>
              </a:ext>
            </a:extLst>
          </p:cNvPr>
          <p:cNvSpPr/>
          <p:nvPr/>
        </p:nvSpPr>
        <p:spPr>
          <a:xfrm>
            <a:off x="514716" y="444909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33" descr="Fish">
            <a:extLst>
              <a:ext uri="{FF2B5EF4-FFF2-40B4-BE49-F238E27FC236}">
                <a16:creationId xmlns:a16="http://schemas.microsoft.com/office/drawing/2014/main" id="{01123435-9135-4EC6-88A4-28F5151AB000}"/>
              </a:ext>
            </a:extLst>
          </p:cNvPr>
          <p:cNvSpPr/>
          <p:nvPr/>
        </p:nvSpPr>
        <p:spPr>
          <a:xfrm>
            <a:off x="514716" y="4866810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Graphic 33" descr="Fish">
            <a:extLst>
              <a:ext uri="{FF2B5EF4-FFF2-40B4-BE49-F238E27FC236}">
                <a16:creationId xmlns:a16="http://schemas.microsoft.com/office/drawing/2014/main" id="{71F7E7AB-6738-4D3D-9D02-F9938875A6D0}"/>
              </a:ext>
            </a:extLst>
          </p:cNvPr>
          <p:cNvSpPr/>
          <p:nvPr/>
        </p:nvSpPr>
        <p:spPr>
          <a:xfrm>
            <a:off x="514716" y="5284525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Graphic 33" descr="Fish">
            <a:extLst>
              <a:ext uri="{FF2B5EF4-FFF2-40B4-BE49-F238E27FC236}">
                <a16:creationId xmlns:a16="http://schemas.microsoft.com/office/drawing/2014/main" id="{7F5B6C3A-5974-4FD6-BA23-5F5B104CBBC9}"/>
              </a:ext>
            </a:extLst>
          </p:cNvPr>
          <p:cNvSpPr/>
          <p:nvPr/>
        </p:nvSpPr>
        <p:spPr>
          <a:xfrm>
            <a:off x="514716" y="5702241"/>
            <a:ext cx="631011" cy="304870"/>
          </a:xfrm>
          <a:custGeom>
            <a:avLst/>
            <a:gdLst>
              <a:gd name="connsiteX0" fmla="*/ 702469 w 847725"/>
              <a:gd name="connsiteY0" fmla="*/ 188119 h 409575"/>
              <a:gd name="connsiteX1" fmla="*/ 683419 w 847725"/>
              <a:gd name="connsiteY1" fmla="*/ 169069 h 409575"/>
              <a:gd name="connsiteX2" fmla="*/ 702469 w 847725"/>
              <a:gd name="connsiteY2" fmla="*/ 150019 h 409575"/>
              <a:gd name="connsiteX3" fmla="*/ 721519 w 847725"/>
              <a:gd name="connsiteY3" fmla="*/ 169069 h 409575"/>
              <a:gd name="connsiteX4" fmla="*/ 702469 w 847725"/>
              <a:gd name="connsiteY4" fmla="*/ 188119 h 409575"/>
              <a:gd name="connsiteX5" fmla="*/ 540544 w 847725"/>
              <a:gd name="connsiteY5" fmla="*/ 73819 h 409575"/>
              <a:gd name="connsiteX6" fmla="*/ 468154 w 847725"/>
              <a:gd name="connsiteY6" fmla="*/ 79534 h 409575"/>
              <a:gd name="connsiteX7" fmla="*/ 330994 w 847725"/>
              <a:gd name="connsiteY7" fmla="*/ 7144 h 409575"/>
              <a:gd name="connsiteX8" fmla="*/ 351949 w 847725"/>
              <a:gd name="connsiteY8" fmla="*/ 104299 h 409575"/>
              <a:gd name="connsiteX9" fmla="*/ 140494 w 847725"/>
              <a:gd name="connsiteY9" fmla="*/ 150019 h 409575"/>
              <a:gd name="connsiteX10" fmla="*/ 7144 w 847725"/>
              <a:gd name="connsiteY10" fmla="*/ 73819 h 409575"/>
              <a:gd name="connsiteX11" fmla="*/ 35719 w 847725"/>
              <a:gd name="connsiteY11" fmla="*/ 207169 h 409575"/>
              <a:gd name="connsiteX12" fmla="*/ 7144 w 847725"/>
              <a:gd name="connsiteY12" fmla="*/ 340519 h 409575"/>
              <a:gd name="connsiteX13" fmla="*/ 140494 w 847725"/>
              <a:gd name="connsiteY13" fmla="*/ 264319 h 409575"/>
              <a:gd name="connsiteX14" fmla="*/ 351949 w 847725"/>
              <a:gd name="connsiteY14" fmla="*/ 310039 h 409575"/>
              <a:gd name="connsiteX15" fmla="*/ 330994 w 847725"/>
              <a:gd name="connsiteY15" fmla="*/ 407194 h 409575"/>
              <a:gd name="connsiteX16" fmla="*/ 468154 w 847725"/>
              <a:gd name="connsiteY16" fmla="*/ 334804 h 409575"/>
              <a:gd name="connsiteX17" fmla="*/ 540544 w 847725"/>
              <a:gd name="connsiteY17" fmla="*/ 340519 h 409575"/>
              <a:gd name="connsiteX18" fmla="*/ 845344 w 847725"/>
              <a:gd name="connsiteY18" fmla="*/ 207169 h 409575"/>
              <a:gd name="connsiteX19" fmla="*/ 540544 w 847725"/>
              <a:gd name="connsiteY19" fmla="*/ 73819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47725" h="409575">
                <a:moveTo>
                  <a:pt x="702469" y="188119"/>
                </a:moveTo>
                <a:cubicBezTo>
                  <a:pt x="691991" y="188119"/>
                  <a:pt x="683419" y="179546"/>
                  <a:pt x="683419" y="169069"/>
                </a:cubicBezTo>
                <a:cubicBezTo>
                  <a:pt x="683419" y="158591"/>
                  <a:pt x="691991" y="150019"/>
                  <a:pt x="702469" y="150019"/>
                </a:cubicBezTo>
                <a:cubicBezTo>
                  <a:pt x="712946" y="150019"/>
                  <a:pt x="721519" y="158591"/>
                  <a:pt x="721519" y="169069"/>
                </a:cubicBezTo>
                <a:cubicBezTo>
                  <a:pt x="721519" y="179546"/>
                  <a:pt x="712946" y="188119"/>
                  <a:pt x="702469" y="188119"/>
                </a:cubicBezTo>
                <a:close/>
                <a:moveTo>
                  <a:pt x="540544" y="73819"/>
                </a:moveTo>
                <a:cubicBezTo>
                  <a:pt x="517684" y="73819"/>
                  <a:pt x="492919" y="75724"/>
                  <a:pt x="468154" y="79534"/>
                </a:cubicBezTo>
                <a:lnTo>
                  <a:pt x="330994" y="7144"/>
                </a:lnTo>
                <a:cubicBezTo>
                  <a:pt x="330994" y="7144"/>
                  <a:pt x="331946" y="62389"/>
                  <a:pt x="351949" y="104299"/>
                </a:cubicBezTo>
                <a:cubicBezTo>
                  <a:pt x="270034" y="125254"/>
                  <a:pt x="192881" y="150019"/>
                  <a:pt x="140494" y="150019"/>
                </a:cubicBezTo>
                <a:lnTo>
                  <a:pt x="7144" y="73819"/>
                </a:lnTo>
                <a:cubicBezTo>
                  <a:pt x="7144" y="126206"/>
                  <a:pt x="35719" y="207169"/>
                  <a:pt x="35719" y="207169"/>
                </a:cubicBezTo>
                <a:cubicBezTo>
                  <a:pt x="35719" y="207169"/>
                  <a:pt x="7144" y="288131"/>
                  <a:pt x="7144" y="340519"/>
                </a:cubicBezTo>
                <a:lnTo>
                  <a:pt x="140494" y="264319"/>
                </a:lnTo>
                <a:cubicBezTo>
                  <a:pt x="192881" y="264319"/>
                  <a:pt x="270034" y="289084"/>
                  <a:pt x="351949" y="310039"/>
                </a:cubicBezTo>
                <a:cubicBezTo>
                  <a:pt x="331946" y="351949"/>
                  <a:pt x="330994" y="407194"/>
                  <a:pt x="330994" y="407194"/>
                </a:cubicBezTo>
                <a:lnTo>
                  <a:pt x="468154" y="334804"/>
                </a:lnTo>
                <a:cubicBezTo>
                  <a:pt x="492919" y="338614"/>
                  <a:pt x="517684" y="340519"/>
                  <a:pt x="540544" y="340519"/>
                </a:cubicBezTo>
                <a:cubicBezTo>
                  <a:pt x="661511" y="340519"/>
                  <a:pt x="845344" y="250031"/>
                  <a:pt x="845344" y="207169"/>
                </a:cubicBezTo>
                <a:cubicBezTo>
                  <a:pt x="845344" y="164306"/>
                  <a:pt x="661511" y="73819"/>
                  <a:pt x="540544" y="7381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CDD517-6008-408B-8C90-DBD9AF4089B6}"/>
              </a:ext>
            </a:extLst>
          </p:cNvPr>
          <p:cNvSpPr txBox="1"/>
          <p:nvPr/>
        </p:nvSpPr>
        <p:spPr>
          <a:xfrm>
            <a:off x="1318275" y="4400660"/>
            <a:ext cx="7103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Retail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43001A-1DBA-45BC-8E98-E427BD86D6C2}"/>
              </a:ext>
            </a:extLst>
          </p:cNvPr>
          <p:cNvSpPr txBox="1"/>
          <p:nvPr/>
        </p:nvSpPr>
        <p:spPr>
          <a:xfrm>
            <a:off x="1318275" y="4823777"/>
            <a:ext cx="11705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Wholesale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EBCBD8B-18E3-4D29-AE0E-2B930AFA7AA0}"/>
              </a:ext>
            </a:extLst>
          </p:cNvPr>
          <p:cNvSpPr txBox="1"/>
          <p:nvPr/>
        </p:nvSpPr>
        <p:spPr>
          <a:xfrm>
            <a:off x="1318275" y="5246894"/>
            <a:ext cx="117801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F87ECEB-30E1-4808-B726-F1A9A16942EA}"/>
              </a:ext>
            </a:extLst>
          </p:cNvPr>
          <p:cNvSpPr txBox="1"/>
          <p:nvPr/>
        </p:nvSpPr>
        <p:spPr>
          <a:xfrm>
            <a:off x="1318275" y="5670010"/>
            <a:ext cx="83869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Fishing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16D13-1F53-4976-99AA-0FEB4836EDEF}"/>
              </a:ext>
            </a:extLst>
          </p:cNvPr>
          <p:cNvSpPr/>
          <p:nvPr/>
        </p:nvSpPr>
        <p:spPr>
          <a:xfrm>
            <a:off x="324836" y="3083348"/>
            <a:ext cx="3170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Arial" panose="020B0604020202020204" pitchFamily="34" charset="0"/>
              </a:rPr>
              <a:t>Share of each cost item in processing of cod fillets in Iceland:</a:t>
            </a:r>
            <a:endParaRPr lang="en-US" cap="all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B26B8BE-360B-4826-B33E-CF4032E075BF}"/>
              </a:ext>
            </a:extLst>
          </p:cNvPr>
          <p:cNvSpPr/>
          <p:nvPr/>
        </p:nvSpPr>
        <p:spPr>
          <a:xfrm>
            <a:off x="324836" y="2081920"/>
            <a:ext cx="26012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(example)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9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Thanks for joining us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BCE231-6985-43A0-91D9-E2C7CADAAD5B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SmartArt</a:t>
            </a:r>
            <a:r>
              <a:rPr lang="en-US" dirty="0"/>
              <a:t> graphics are very easy-to-use and so effective!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E4BCC7-70D6-4C89-8D4E-787F741101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25509315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A164-CC11-416A-8158-792DCA2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6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4775302-2C73-4028-A261-637BD156A8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0837793"/>
              </p:ext>
            </p:extLst>
          </p:nvPr>
        </p:nvGraphicFramePr>
        <p:xfrm>
          <a:off x="838200" y="2133600"/>
          <a:ext cx="5181600" cy="4043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.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Eu </a:t>
            </a:r>
            <a:r>
              <a:rPr lang="en-US" dirty="0" err="1"/>
              <a:t>ut</a:t>
            </a:r>
            <a:r>
              <a:rPr lang="en-US" dirty="0"/>
              <a:t> lorem,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  <a:p>
            <a:r>
              <a:rPr lang="en-US" dirty="0"/>
              <a:t>Maecenas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, </a:t>
            </a:r>
            <a:r>
              <a:rPr lang="en-US" dirty="0" err="1"/>
              <a:t>condimentum</a:t>
            </a:r>
            <a:r>
              <a:rPr lang="en-US" dirty="0"/>
              <a:t> semper </a:t>
            </a:r>
            <a:r>
              <a:rPr lang="en-US" dirty="0" err="1"/>
              <a:t>tristique</a:t>
            </a:r>
            <a:r>
              <a:rPr lang="en-US" dirty="0"/>
              <a:t>. Morbi sed diam.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1E5A1-385F-4FD7-9AE6-54A8AE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09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Organize your relevant numbers and figures with </a:t>
            </a:r>
            <a:r>
              <a:rPr lang="en-US" dirty="0">
                <a:solidFill>
                  <a:schemeClr val="accent1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6807363"/>
              </p:ext>
            </p:extLst>
          </p:nvPr>
        </p:nvGraphicFramePr>
        <p:xfrm>
          <a:off x="838200" y="2133600"/>
          <a:ext cx="5181596" cy="3070585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1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2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3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Column Title 4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First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6 500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4 700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Second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12 300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Third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2 100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Fourth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5 600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4 200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7 800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Fifth Row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25,300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24,270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18,850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25,340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  <a:p>
            <a:r>
              <a:rPr lang="en-US"/>
              <a:t>Lorem ipsum dolor sit amet, consectetur adipiscing elit, sed do eiusmod tempor incididunt.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7EC7D-4C7B-461F-93A5-B564BA6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a </a:t>
            </a:r>
            <a:r>
              <a:rPr lang="en-US" dirty="0">
                <a:solidFill>
                  <a:schemeClr val="accent6"/>
                </a:solidFill>
              </a:rPr>
              <a:t>map</a:t>
            </a:r>
            <a:r>
              <a:rPr lang="en-US" dirty="0"/>
              <a:t> for infographics, statistics or to visualize locations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B577004-39B9-445E-90BE-E200EAB9EDD9}"/>
              </a:ext>
            </a:extLst>
          </p:cNvPr>
          <p:cNvGrpSpPr/>
          <p:nvPr/>
        </p:nvGrpSpPr>
        <p:grpSpPr>
          <a:xfrm>
            <a:off x="2911605" y="2649245"/>
            <a:ext cx="6368790" cy="3290675"/>
            <a:chOff x="1199130" y="4522421"/>
            <a:chExt cx="11824661" cy="6109654"/>
          </a:xfrm>
          <a:solidFill>
            <a:schemeClr val="bg2"/>
          </a:solidFill>
        </p:grpSpPr>
        <p:sp>
          <p:nvSpPr>
            <p:cNvPr id="304" name="Shape 25916">
              <a:extLst>
                <a:ext uri="{FF2B5EF4-FFF2-40B4-BE49-F238E27FC236}">
                  <a16:creationId xmlns:a16="http://schemas.microsoft.com/office/drawing/2014/main" id="{E51CA4C5-194F-43D8-AE2A-6F9BA9EBABB1}"/>
                </a:ext>
              </a:extLst>
            </p:cNvPr>
            <p:cNvSpPr/>
            <p:nvPr/>
          </p:nvSpPr>
          <p:spPr>
            <a:xfrm>
              <a:off x="6135668" y="4592277"/>
              <a:ext cx="2129266" cy="191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5" name="Shape 25917">
              <a:extLst>
                <a:ext uri="{FF2B5EF4-FFF2-40B4-BE49-F238E27FC236}">
                  <a16:creationId xmlns:a16="http://schemas.microsoft.com/office/drawing/2014/main" id="{601B5CD4-8EA4-4F95-BED8-C314B1306237}"/>
                </a:ext>
              </a:extLst>
            </p:cNvPr>
            <p:cNvSpPr/>
            <p:nvPr/>
          </p:nvSpPr>
          <p:spPr>
            <a:xfrm>
              <a:off x="11255041" y="8196781"/>
              <a:ext cx="1768750" cy="188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01" extrusionOk="0">
                  <a:moveTo>
                    <a:pt x="19386" y="1922"/>
                  </a:moveTo>
                  <a:cubicBezTo>
                    <a:pt x="19814" y="2079"/>
                    <a:pt x="20906" y="1684"/>
                    <a:pt x="20889" y="1153"/>
                  </a:cubicBezTo>
                  <a:cubicBezTo>
                    <a:pt x="20881" y="1256"/>
                    <a:pt x="20912" y="1341"/>
                    <a:pt x="20981" y="1408"/>
                  </a:cubicBezTo>
                  <a:cubicBezTo>
                    <a:pt x="21526" y="952"/>
                    <a:pt x="20191" y="325"/>
                    <a:pt x="19879" y="191"/>
                  </a:cubicBezTo>
                  <a:cubicBezTo>
                    <a:pt x="20063" y="604"/>
                    <a:pt x="20673" y="601"/>
                    <a:pt x="20855" y="1057"/>
                  </a:cubicBezTo>
                  <a:cubicBezTo>
                    <a:pt x="20512" y="588"/>
                    <a:pt x="20469" y="1319"/>
                    <a:pt x="20375" y="1358"/>
                  </a:cubicBezTo>
                  <a:cubicBezTo>
                    <a:pt x="19827" y="1584"/>
                    <a:pt x="19497" y="1595"/>
                    <a:pt x="18866" y="1649"/>
                  </a:cubicBezTo>
                  <a:cubicBezTo>
                    <a:pt x="18833" y="1737"/>
                    <a:pt x="19305" y="1892"/>
                    <a:pt x="19386" y="1922"/>
                  </a:cubicBezTo>
                  <a:cubicBezTo>
                    <a:pt x="19639" y="2015"/>
                    <a:pt x="19305" y="1892"/>
                    <a:pt x="19386" y="1922"/>
                  </a:cubicBezTo>
                  <a:close/>
                  <a:moveTo>
                    <a:pt x="19103" y="11614"/>
                  </a:moveTo>
                  <a:cubicBezTo>
                    <a:pt x="18975" y="11369"/>
                    <a:pt x="18653" y="11271"/>
                    <a:pt x="18576" y="10982"/>
                  </a:cubicBezTo>
                  <a:cubicBezTo>
                    <a:pt x="18519" y="10767"/>
                    <a:pt x="18708" y="10228"/>
                    <a:pt x="18266" y="10244"/>
                  </a:cubicBezTo>
                  <a:cubicBezTo>
                    <a:pt x="18251" y="10303"/>
                    <a:pt x="18237" y="10362"/>
                    <a:pt x="18222" y="10421"/>
                  </a:cubicBezTo>
                  <a:cubicBezTo>
                    <a:pt x="18247" y="10396"/>
                    <a:pt x="17854" y="9575"/>
                    <a:pt x="17912" y="9416"/>
                  </a:cubicBezTo>
                  <a:cubicBezTo>
                    <a:pt x="18034" y="9074"/>
                    <a:pt x="17131" y="8901"/>
                    <a:pt x="16984" y="8720"/>
                  </a:cubicBezTo>
                  <a:cubicBezTo>
                    <a:pt x="16704" y="8377"/>
                    <a:pt x="17067" y="6218"/>
                    <a:pt x="16504" y="6177"/>
                  </a:cubicBezTo>
                  <a:cubicBezTo>
                    <a:pt x="16273" y="6159"/>
                    <a:pt x="16153" y="6484"/>
                    <a:pt x="16083" y="6080"/>
                  </a:cubicBezTo>
                  <a:cubicBezTo>
                    <a:pt x="16022" y="5728"/>
                    <a:pt x="15985" y="5371"/>
                    <a:pt x="15924" y="5018"/>
                  </a:cubicBezTo>
                  <a:cubicBezTo>
                    <a:pt x="15759" y="4079"/>
                    <a:pt x="15690" y="4529"/>
                    <a:pt x="15317" y="5042"/>
                  </a:cubicBezTo>
                  <a:cubicBezTo>
                    <a:pt x="15183" y="5227"/>
                    <a:pt x="15058" y="5775"/>
                    <a:pt x="15034" y="6013"/>
                  </a:cubicBezTo>
                  <a:cubicBezTo>
                    <a:pt x="14984" y="6502"/>
                    <a:pt x="14940" y="7628"/>
                    <a:pt x="14375" y="7886"/>
                  </a:cubicBezTo>
                  <a:cubicBezTo>
                    <a:pt x="13846" y="8128"/>
                    <a:pt x="13658" y="7617"/>
                    <a:pt x="13271" y="7435"/>
                  </a:cubicBezTo>
                  <a:cubicBezTo>
                    <a:pt x="13079" y="7345"/>
                    <a:pt x="12495" y="6993"/>
                    <a:pt x="12357" y="6844"/>
                  </a:cubicBezTo>
                  <a:cubicBezTo>
                    <a:pt x="11909" y="6361"/>
                    <a:pt x="12379" y="6386"/>
                    <a:pt x="12379" y="5897"/>
                  </a:cubicBezTo>
                  <a:cubicBezTo>
                    <a:pt x="12379" y="5657"/>
                    <a:pt x="13041" y="5327"/>
                    <a:pt x="12893" y="5142"/>
                  </a:cubicBezTo>
                  <a:cubicBezTo>
                    <a:pt x="12638" y="4826"/>
                    <a:pt x="12410" y="5104"/>
                    <a:pt x="12118" y="5167"/>
                  </a:cubicBezTo>
                  <a:cubicBezTo>
                    <a:pt x="12073" y="5176"/>
                    <a:pt x="11507" y="4979"/>
                    <a:pt x="11456" y="4956"/>
                  </a:cubicBezTo>
                  <a:cubicBezTo>
                    <a:pt x="11258" y="4883"/>
                    <a:pt x="11085" y="4777"/>
                    <a:pt x="10936" y="4638"/>
                  </a:cubicBezTo>
                  <a:cubicBezTo>
                    <a:pt x="10808" y="4516"/>
                    <a:pt x="10485" y="4622"/>
                    <a:pt x="10582" y="4696"/>
                  </a:cubicBezTo>
                  <a:cubicBezTo>
                    <a:pt x="11287" y="5235"/>
                    <a:pt x="10445" y="4961"/>
                    <a:pt x="10047" y="5209"/>
                  </a:cubicBezTo>
                  <a:cubicBezTo>
                    <a:pt x="9664" y="5449"/>
                    <a:pt x="9179" y="6015"/>
                    <a:pt x="9314" y="6398"/>
                  </a:cubicBezTo>
                  <a:cubicBezTo>
                    <a:pt x="9371" y="6558"/>
                    <a:pt x="8566" y="6395"/>
                    <a:pt x="8566" y="6529"/>
                  </a:cubicBezTo>
                  <a:cubicBezTo>
                    <a:pt x="8531" y="5234"/>
                    <a:pt x="7201" y="6528"/>
                    <a:pt x="6847" y="6707"/>
                  </a:cubicBezTo>
                  <a:cubicBezTo>
                    <a:pt x="6570" y="6847"/>
                    <a:pt x="6760" y="7297"/>
                    <a:pt x="6430" y="7209"/>
                  </a:cubicBezTo>
                  <a:cubicBezTo>
                    <a:pt x="5937" y="7077"/>
                    <a:pt x="6342" y="7794"/>
                    <a:pt x="6208" y="7535"/>
                  </a:cubicBezTo>
                  <a:cubicBezTo>
                    <a:pt x="6184" y="7632"/>
                    <a:pt x="6160" y="7729"/>
                    <a:pt x="6135" y="7825"/>
                  </a:cubicBezTo>
                  <a:cubicBezTo>
                    <a:pt x="6054" y="7657"/>
                    <a:pt x="5985" y="7487"/>
                    <a:pt x="5914" y="7315"/>
                  </a:cubicBezTo>
                  <a:cubicBezTo>
                    <a:pt x="5873" y="7238"/>
                    <a:pt x="5208" y="8371"/>
                    <a:pt x="5154" y="8419"/>
                  </a:cubicBezTo>
                  <a:cubicBezTo>
                    <a:pt x="4695" y="8824"/>
                    <a:pt x="4672" y="9190"/>
                    <a:pt x="3820" y="9133"/>
                  </a:cubicBezTo>
                  <a:cubicBezTo>
                    <a:pt x="3705" y="9125"/>
                    <a:pt x="3316" y="9336"/>
                    <a:pt x="3212" y="9384"/>
                  </a:cubicBezTo>
                  <a:cubicBezTo>
                    <a:pt x="2904" y="9527"/>
                    <a:pt x="2613" y="9385"/>
                    <a:pt x="2350" y="9563"/>
                  </a:cubicBezTo>
                  <a:cubicBezTo>
                    <a:pt x="2074" y="9751"/>
                    <a:pt x="1515" y="10312"/>
                    <a:pt x="1214" y="10384"/>
                  </a:cubicBezTo>
                  <a:cubicBezTo>
                    <a:pt x="1097" y="10411"/>
                    <a:pt x="1127" y="9952"/>
                    <a:pt x="1118" y="10178"/>
                  </a:cubicBezTo>
                  <a:lnTo>
                    <a:pt x="1118" y="10178"/>
                  </a:lnTo>
                  <a:lnTo>
                    <a:pt x="1194" y="10178"/>
                  </a:lnTo>
                  <a:cubicBezTo>
                    <a:pt x="883" y="10178"/>
                    <a:pt x="1016" y="10855"/>
                    <a:pt x="856" y="11012"/>
                  </a:cubicBezTo>
                  <a:cubicBezTo>
                    <a:pt x="361" y="11497"/>
                    <a:pt x="1155" y="12018"/>
                    <a:pt x="820" y="12399"/>
                  </a:cubicBezTo>
                  <a:cubicBezTo>
                    <a:pt x="699" y="12536"/>
                    <a:pt x="536" y="11960"/>
                    <a:pt x="513" y="12066"/>
                  </a:cubicBezTo>
                  <a:cubicBezTo>
                    <a:pt x="514" y="12062"/>
                    <a:pt x="549" y="12342"/>
                    <a:pt x="465" y="12293"/>
                  </a:cubicBezTo>
                  <a:cubicBezTo>
                    <a:pt x="405" y="12258"/>
                    <a:pt x="370" y="12039"/>
                    <a:pt x="334" y="12030"/>
                  </a:cubicBezTo>
                  <a:cubicBezTo>
                    <a:pt x="424" y="12052"/>
                    <a:pt x="564" y="13355"/>
                    <a:pt x="640" y="13566"/>
                  </a:cubicBezTo>
                  <a:cubicBezTo>
                    <a:pt x="776" y="13948"/>
                    <a:pt x="561" y="14270"/>
                    <a:pt x="640" y="14640"/>
                  </a:cubicBezTo>
                  <a:cubicBezTo>
                    <a:pt x="747" y="15148"/>
                    <a:pt x="722" y="15468"/>
                    <a:pt x="458" y="15951"/>
                  </a:cubicBezTo>
                  <a:cubicBezTo>
                    <a:pt x="334" y="16180"/>
                    <a:pt x="56" y="16125"/>
                    <a:pt x="7" y="16277"/>
                  </a:cubicBezTo>
                  <a:cubicBezTo>
                    <a:pt x="-74" y="16533"/>
                    <a:pt x="511" y="16975"/>
                    <a:pt x="767" y="16949"/>
                  </a:cubicBezTo>
                  <a:cubicBezTo>
                    <a:pt x="1436" y="16881"/>
                    <a:pt x="1955" y="16336"/>
                    <a:pt x="2582" y="16311"/>
                  </a:cubicBezTo>
                  <a:cubicBezTo>
                    <a:pt x="2970" y="16295"/>
                    <a:pt x="3361" y="16353"/>
                    <a:pt x="3748" y="16338"/>
                  </a:cubicBezTo>
                  <a:cubicBezTo>
                    <a:pt x="4202" y="16322"/>
                    <a:pt x="4244" y="15862"/>
                    <a:pt x="4658" y="15792"/>
                  </a:cubicBezTo>
                  <a:cubicBezTo>
                    <a:pt x="5484" y="15654"/>
                    <a:pt x="6330" y="15193"/>
                    <a:pt x="7174" y="15152"/>
                  </a:cubicBezTo>
                  <a:cubicBezTo>
                    <a:pt x="7842" y="15118"/>
                    <a:pt x="8423" y="15247"/>
                    <a:pt x="9041" y="15506"/>
                  </a:cubicBezTo>
                  <a:cubicBezTo>
                    <a:pt x="9151" y="15552"/>
                    <a:pt x="9103" y="15862"/>
                    <a:pt x="9215" y="15989"/>
                  </a:cubicBezTo>
                  <a:cubicBezTo>
                    <a:pt x="9373" y="16166"/>
                    <a:pt x="9280" y="16704"/>
                    <a:pt x="9294" y="16895"/>
                  </a:cubicBezTo>
                  <a:cubicBezTo>
                    <a:pt x="9744" y="16511"/>
                    <a:pt x="10481" y="16247"/>
                    <a:pt x="10791" y="15743"/>
                  </a:cubicBezTo>
                  <a:cubicBezTo>
                    <a:pt x="10672" y="15935"/>
                    <a:pt x="10609" y="16166"/>
                    <a:pt x="10450" y="16380"/>
                  </a:cubicBezTo>
                  <a:cubicBezTo>
                    <a:pt x="10245" y="16658"/>
                    <a:pt x="9969" y="16812"/>
                    <a:pt x="9793" y="17054"/>
                  </a:cubicBezTo>
                  <a:cubicBezTo>
                    <a:pt x="10023" y="17069"/>
                    <a:pt x="10650" y="16543"/>
                    <a:pt x="10604" y="16524"/>
                  </a:cubicBezTo>
                  <a:cubicBezTo>
                    <a:pt x="10935" y="16663"/>
                    <a:pt x="10343" y="17138"/>
                    <a:pt x="10355" y="17217"/>
                  </a:cubicBezTo>
                  <a:cubicBezTo>
                    <a:pt x="10364" y="17277"/>
                    <a:pt x="10778" y="17209"/>
                    <a:pt x="10835" y="17418"/>
                  </a:cubicBezTo>
                  <a:cubicBezTo>
                    <a:pt x="10924" y="17735"/>
                    <a:pt x="10430" y="18217"/>
                    <a:pt x="10794" y="18457"/>
                  </a:cubicBezTo>
                  <a:cubicBezTo>
                    <a:pt x="11038" y="18617"/>
                    <a:pt x="11598" y="18832"/>
                    <a:pt x="11883" y="18879"/>
                  </a:cubicBezTo>
                  <a:cubicBezTo>
                    <a:pt x="11993" y="18897"/>
                    <a:pt x="12786" y="18418"/>
                    <a:pt x="12805" y="18490"/>
                  </a:cubicBezTo>
                  <a:cubicBezTo>
                    <a:pt x="12831" y="18588"/>
                    <a:pt x="12780" y="19001"/>
                    <a:pt x="13060" y="19024"/>
                  </a:cubicBezTo>
                  <a:cubicBezTo>
                    <a:pt x="13190" y="19036"/>
                    <a:pt x="13814" y="18599"/>
                    <a:pt x="13974" y="18534"/>
                  </a:cubicBezTo>
                  <a:cubicBezTo>
                    <a:pt x="14404" y="18360"/>
                    <a:pt x="14907" y="18467"/>
                    <a:pt x="15218" y="18114"/>
                  </a:cubicBezTo>
                  <a:cubicBezTo>
                    <a:pt x="15902" y="17337"/>
                    <a:pt x="16505" y="16291"/>
                    <a:pt x="17441" y="15754"/>
                  </a:cubicBezTo>
                  <a:cubicBezTo>
                    <a:pt x="17751" y="15577"/>
                    <a:pt x="18253" y="15097"/>
                    <a:pt x="18307" y="14745"/>
                  </a:cubicBezTo>
                  <a:cubicBezTo>
                    <a:pt x="18377" y="14291"/>
                    <a:pt x="19033" y="14017"/>
                    <a:pt x="19084" y="13563"/>
                  </a:cubicBezTo>
                  <a:cubicBezTo>
                    <a:pt x="19101" y="13406"/>
                    <a:pt x="18979" y="12964"/>
                    <a:pt x="19065" y="12849"/>
                  </a:cubicBezTo>
                  <a:cubicBezTo>
                    <a:pt x="19320" y="12510"/>
                    <a:pt x="19290" y="11971"/>
                    <a:pt x="19103" y="11614"/>
                  </a:cubicBezTo>
                  <a:cubicBezTo>
                    <a:pt x="19044" y="11501"/>
                    <a:pt x="19150" y="11703"/>
                    <a:pt x="19103" y="11614"/>
                  </a:cubicBezTo>
                  <a:close/>
                  <a:moveTo>
                    <a:pt x="15800" y="4444"/>
                  </a:moveTo>
                  <a:cubicBezTo>
                    <a:pt x="15809" y="4453"/>
                    <a:pt x="15761" y="4402"/>
                    <a:pt x="15800" y="4444"/>
                  </a:cubicBezTo>
                  <a:cubicBezTo>
                    <a:pt x="15800" y="4444"/>
                    <a:pt x="15800" y="4444"/>
                    <a:pt x="15800" y="4444"/>
                  </a:cubicBezTo>
                  <a:close/>
                  <a:moveTo>
                    <a:pt x="12961" y="19986"/>
                  </a:moveTo>
                  <a:cubicBezTo>
                    <a:pt x="12502" y="20038"/>
                    <a:pt x="11814" y="19592"/>
                    <a:pt x="11697" y="20225"/>
                  </a:cubicBezTo>
                  <a:cubicBezTo>
                    <a:pt x="11654" y="20463"/>
                    <a:pt x="11399" y="21102"/>
                    <a:pt x="11737" y="21256"/>
                  </a:cubicBezTo>
                  <a:cubicBezTo>
                    <a:pt x="12489" y="21600"/>
                    <a:pt x="13163" y="19850"/>
                    <a:pt x="13376" y="19873"/>
                  </a:cubicBezTo>
                  <a:cubicBezTo>
                    <a:pt x="13233" y="19896"/>
                    <a:pt x="13095" y="19934"/>
                    <a:pt x="12961" y="19986"/>
                  </a:cubicBezTo>
                  <a:cubicBezTo>
                    <a:pt x="12832" y="20001"/>
                    <a:pt x="13107" y="19970"/>
                    <a:pt x="12961" y="19986"/>
                  </a:cubicBezTo>
                  <a:close/>
                  <a:moveTo>
                    <a:pt x="19596" y="4380"/>
                  </a:moveTo>
                  <a:cubicBezTo>
                    <a:pt x="19063" y="4380"/>
                    <a:pt x="18133" y="3946"/>
                    <a:pt x="17879" y="3572"/>
                  </a:cubicBezTo>
                  <a:cubicBezTo>
                    <a:pt x="17402" y="3008"/>
                    <a:pt x="17105" y="2596"/>
                    <a:pt x="16321" y="3113"/>
                  </a:cubicBezTo>
                  <a:cubicBezTo>
                    <a:pt x="16648" y="3732"/>
                    <a:pt x="15403" y="3702"/>
                    <a:pt x="15051" y="3495"/>
                  </a:cubicBezTo>
                  <a:cubicBezTo>
                    <a:pt x="15134" y="3171"/>
                    <a:pt x="15298" y="2458"/>
                    <a:pt x="15008" y="2222"/>
                  </a:cubicBezTo>
                  <a:cubicBezTo>
                    <a:pt x="15402" y="1681"/>
                    <a:pt x="15220" y="646"/>
                    <a:pt x="15263" y="0"/>
                  </a:cubicBezTo>
                  <a:cubicBezTo>
                    <a:pt x="15561" y="34"/>
                    <a:pt x="17124" y="514"/>
                    <a:pt x="17185" y="775"/>
                  </a:cubicBezTo>
                  <a:cubicBezTo>
                    <a:pt x="17438" y="709"/>
                    <a:pt x="17882" y="1262"/>
                    <a:pt x="17752" y="1481"/>
                  </a:cubicBezTo>
                  <a:cubicBezTo>
                    <a:pt x="18163" y="1442"/>
                    <a:pt x="18795" y="1893"/>
                    <a:pt x="18686" y="2306"/>
                  </a:cubicBezTo>
                  <a:cubicBezTo>
                    <a:pt x="18541" y="2326"/>
                    <a:pt x="18392" y="2303"/>
                    <a:pt x="18250" y="2326"/>
                  </a:cubicBezTo>
                  <a:cubicBezTo>
                    <a:pt x="18305" y="2472"/>
                    <a:pt x="18867" y="3294"/>
                    <a:pt x="18927" y="3308"/>
                  </a:cubicBezTo>
                  <a:cubicBezTo>
                    <a:pt x="19111" y="3288"/>
                    <a:pt x="19291" y="3374"/>
                    <a:pt x="19195" y="3589"/>
                  </a:cubicBezTo>
                  <a:cubicBezTo>
                    <a:pt x="19473" y="3593"/>
                    <a:pt x="20184" y="4380"/>
                    <a:pt x="19596" y="4380"/>
                  </a:cubicBezTo>
                  <a:cubicBezTo>
                    <a:pt x="19480" y="4380"/>
                    <a:pt x="19626" y="4380"/>
                    <a:pt x="19596" y="438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6" name="Shape 25918">
              <a:extLst>
                <a:ext uri="{FF2B5EF4-FFF2-40B4-BE49-F238E27FC236}">
                  <a16:creationId xmlns:a16="http://schemas.microsoft.com/office/drawing/2014/main" id="{84D82404-7A07-476D-98A9-390CCCBF974B}"/>
                </a:ext>
              </a:extLst>
            </p:cNvPr>
            <p:cNvSpPr/>
            <p:nvPr/>
          </p:nvSpPr>
          <p:spPr>
            <a:xfrm>
              <a:off x="1199130" y="4522421"/>
              <a:ext cx="5440951" cy="3235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6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1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7" name="Shape 25919">
              <a:extLst>
                <a:ext uri="{FF2B5EF4-FFF2-40B4-BE49-F238E27FC236}">
                  <a16:creationId xmlns:a16="http://schemas.microsoft.com/office/drawing/2014/main" id="{58D2E8A3-CF78-4CB1-9D89-06D9B9617720}"/>
                </a:ext>
              </a:extLst>
            </p:cNvPr>
            <p:cNvSpPr/>
            <p:nvPr/>
          </p:nvSpPr>
          <p:spPr>
            <a:xfrm>
              <a:off x="3477534" y="7512204"/>
              <a:ext cx="1914606" cy="311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8" name="Shape 25920">
              <a:extLst>
                <a:ext uri="{FF2B5EF4-FFF2-40B4-BE49-F238E27FC236}">
                  <a16:creationId xmlns:a16="http://schemas.microsoft.com/office/drawing/2014/main" id="{82E59334-4C2F-4623-8004-B12B825EC1BF}"/>
                </a:ext>
              </a:extLst>
            </p:cNvPr>
            <p:cNvSpPr/>
            <p:nvPr/>
          </p:nvSpPr>
          <p:spPr>
            <a:xfrm>
              <a:off x="6071106" y="6380560"/>
              <a:ext cx="2806760" cy="331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  <p:sp>
          <p:nvSpPr>
            <p:cNvPr id="309" name="Shape 25921">
              <a:extLst>
                <a:ext uri="{FF2B5EF4-FFF2-40B4-BE49-F238E27FC236}">
                  <a16:creationId xmlns:a16="http://schemas.microsoft.com/office/drawing/2014/main" id="{A37E4A88-F672-45B5-8BB3-56E725CC12EA}"/>
                </a:ext>
              </a:extLst>
            </p:cNvPr>
            <p:cNvSpPr/>
            <p:nvPr/>
          </p:nvSpPr>
          <p:spPr>
            <a:xfrm>
              <a:off x="7724926" y="4592277"/>
              <a:ext cx="4997463" cy="394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0" tIns="0" rIns="0" bIns="0" anchor="ctr"/>
            <a:lstStyle/>
            <a:p>
              <a:pPr defTabSz="914355">
                <a:defRPr/>
              </a:pPr>
              <a:endParaRPr>
                <a:solidFill>
                  <a:srgbClr val="A1B633"/>
                </a:solidFill>
              </a:endParaRPr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9A0ADB-25B5-4456-BEF0-F288A3E64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4918"/>
              </p:ext>
            </p:extLst>
          </p:nvPr>
        </p:nvGraphicFramePr>
        <p:xfrm>
          <a:off x="10056818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4" name="Chart 313">
            <a:extLst>
              <a:ext uri="{FF2B5EF4-FFF2-40B4-BE49-F238E27FC236}">
                <a16:creationId xmlns:a16="http://schemas.microsoft.com/office/drawing/2014/main" id="{2B2B7C62-3C65-4FD1-9135-41A04AD74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379712"/>
              </p:ext>
            </p:extLst>
          </p:nvPr>
        </p:nvGraphicFramePr>
        <p:xfrm>
          <a:off x="10056818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5" name="Chart 314">
            <a:extLst>
              <a:ext uri="{FF2B5EF4-FFF2-40B4-BE49-F238E27FC236}">
                <a16:creationId xmlns:a16="http://schemas.microsoft.com/office/drawing/2014/main" id="{88F04D71-2F12-4D20-8009-02AF7495D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010024"/>
              </p:ext>
            </p:extLst>
          </p:nvPr>
        </p:nvGraphicFramePr>
        <p:xfrm>
          <a:off x="10056818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16" name="Chart 315">
            <a:extLst>
              <a:ext uri="{FF2B5EF4-FFF2-40B4-BE49-F238E27FC236}">
                <a16:creationId xmlns:a16="http://schemas.microsoft.com/office/drawing/2014/main" id="{F4F08AA5-8CB7-4289-AD67-206F73C85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593670"/>
              </p:ext>
            </p:extLst>
          </p:nvPr>
        </p:nvGraphicFramePr>
        <p:xfrm>
          <a:off x="585782" y="4628731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17" name="Chart 316">
            <a:extLst>
              <a:ext uri="{FF2B5EF4-FFF2-40B4-BE49-F238E27FC236}">
                <a16:creationId xmlns:a16="http://schemas.microsoft.com/office/drawing/2014/main" id="{82B541D7-8330-4583-90E7-B11AC5CE9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250158"/>
              </p:ext>
            </p:extLst>
          </p:nvPr>
        </p:nvGraphicFramePr>
        <p:xfrm>
          <a:off x="585782" y="3075133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18" name="Chart 317">
            <a:extLst>
              <a:ext uri="{FF2B5EF4-FFF2-40B4-BE49-F238E27FC236}">
                <a16:creationId xmlns:a16="http://schemas.microsoft.com/office/drawing/2014/main" id="{37B69B16-1ED3-4C44-86EA-E6D2191F7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4185951"/>
              </p:ext>
            </p:extLst>
          </p:nvPr>
        </p:nvGraphicFramePr>
        <p:xfrm>
          <a:off x="585782" y="1521536"/>
          <a:ext cx="1549400" cy="16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9" name="TextBox 318">
            <a:extLst>
              <a:ext uri="{FF2B5EF4-FFF2-40B4-BE49-F238E27FC236}">
                <a16:creationId xmlns:a16="http://schemas.microsoft.com/office/drawing/2014/main" id="{7610ABE2-3DE2-4D04-B894-4C0833DDCF93}"/>
              </a:ext>
            </a:extLst>
          </p:cNvPr>
          <p:cNvSpPr txBox="1"/>
          <p:nvPr/>
        </p:nvSpPr>
        <p:spPr>
          <a:xfrm>
            <a:off x="10425798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</a:rPr>
              <a:t>65%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309416D-B5C4-44ED-BE5A-45BE5A3D69E6}"/>
              </a:ext>
            </a:extLst>
          </p:cNvPr>
          <p:cNvSpPr txBox="1"/>
          <p:nvPr/>
        </p:nvSpPr>
        <p:spPr>
          <a:xfrm>
            <a:off x="10425798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28%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FCC84A81-24D0-4AEF-85C9-979F33C6C234}"/>
              </a:ext>
            </a:extLst>
          </p:cNvPr>
          <p:cNvSpPr txBox="1"/>
          <p:nvPr/>
        </p:nvSpPr>
        <p:spPr>
          <a:xfrm>
            <a:off x="10425798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45%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535DABC-66D0-4924-88FE-FA07CA004A63}"/>
              </a:ext>
            </a:extLst>
          </p:cNvPr>
          <p:cNvSpPr txBox="1"/>
          <p:nvPr/>
        </p:nvSpPr>
        <p:spPr>
          <a:xfrm>
            <a:off x="954762" y="5207306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20%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A4A63D2-408A-4537-BB5D-66256CB5B1EC}"/>
              </a:ext>
            </a:extLst>
          </p:cNvPr>
          <p:cNvSpPr txBox="1"/>
          <p:nvPr/>
        </p:nvSpPr>
        <p:spPr>
          <a:xfrm>
            <a:off x="954762" y="3653708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50%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A1A6901-7745-4299-985C-4E8BCFF96544}"/>
              </a:ext>
            </a:extLst>
          </p:cNvPr>
          <p:cNvSpPr txBox="1"/>
          <p:nvPr/>
        </p:nvSpPr>
        <p:spPr>
          <a:xfrm>
            <a:off x="954762" y="2100111"/>
            <a:ext cx="81144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509838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Use uniform </a:t>
            </a:r>
            <a:r>
              <a:rPr lang="en-US" dirty="0">
                <a:solidFill>
                  <a:schemeClr val="accent1"/>
                </a:solidFill>
              </a:rPr>
              <a:t>colors</a:t>
            </a:r>
            <a:r>
              <a:rPr lang="en-US" dirty="0"/>
              <a:t> that really work with your template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38200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4E007C8-B07C-416D-988B-0EB5EE11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86" y="2095647"/>
            <a:ext cx="1638300" cy="10668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56C51-BBE3-45E9-AC74-BF2D5537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DF140-0179-44D7-86C8-A44018CE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FDE2-58FB-4BA3-85DE-E63B5416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5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0225D-F383-4045-A8FE-B7388D7F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400256" y="1121083"/>
            <a:ext cx="3065785" cy="12803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1234 Lorem St, Ipsum, 56789, Country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+00 123 456 7890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your@email.com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https://www.showeet.com/</a:t>
            </a:r>
            <a:endParaRPr lang="en-US" sz="1000" u="sng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640616" y="238935"/>
            <a:ext cx="234485" cy="234485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640616" y="1217692"/>
            <a:ext cx="234485" cy="23448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640616" y="1542062"/>
            <a:ext cx="234485" cy="213168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640616" y="1853918"/>
            <a:ext cx="234485" cy="234485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672593" y="2183158"/>
            <a:ext cx="170533" cy="234461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400256" y="141016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b="1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John </a:t>
            </a:r>
            <a:r>
              <a:rPr lang="en-US" sz="1000" b="1" cap="all" spc="200" dirty="0" err="1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Showeet</a:t>
            </a:r>
            <a:endParaRPr lang="en-US" sz="1000" b="1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000" cap="all" spc="200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Presentation Expert</a:t>
            </a:r>
            <a:endParaRPr lang="en-US" sz="1000" u="sng" cap="all" spc="200" dirty="0">
              <a:solidFill>
                <a:schemeClr val="accent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FDEE9-2C21-4F93-AE1F-9C0EE79C754D}"/>
              </a:ext>
            </a:extLst>
          </p:cNvPr>
          <p:cNvSpPr/>
          <p:nvPr/>
        </p:nvSpPr>
        <p:spPr>
          <a:xfrm>
            <a:off x="4563272" y="7245424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6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7"/>
              </a:rPr>
              <a:t>Unsplash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Template created by Showeet.com</a:t>
            </a:r>
          </a:p>
          <a:p>
            <a:endParaRPr lang="en-US" sz="1400" b="1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Photos</a:t>
            </a:r>
            <a:r>
              <a:rPr lang="en-US" sz="2800" dirty="0">
                <a:latin typeface="+mn-lt"/>
              </a:rPr>
              <a:t> – many thanks to:</a:t>
            </a:r>
          </a:p>
          <a:p>
            <a:pPr lvl="1"/>
            <a:r>
              <a:rPr lang="en-US" sz="2400" dirty="0">
                <a:latin typeface="+mn-lt"/>
                <a:hlinkClick r:id="rId3"/>
              </a:rPr>
              <a:t>Unsplash</a:t>
            </a:r>
            <a:r>
              <a:rPr lang="en-US" sz="2400" dirty="0">
                <a:latin typeface="+mn-lt"/>
              </a:rPr>
              <a:t> (CC0 Public Domain </a:t>
            </a:r>
            <a:r>
              <a:rPr lang="en-US" sz="2400" dirty="0">
                <a:latin typeface="+mn-lt"/>
                <a:hlinkClick r:id="rId4"/>
              </a:rPr>
              <a:t>license</a:t>
            </a:r>
            <a:r>
              <a:rPr lang="en-US" sz="2400" dirty="0">
                <a:latin typeface="+mn-lt"/>
              </a:rPr>
              <a:t>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5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Begin with an outline or agenda to give a big picture view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814826"/>
            <a:chOff x="2385722" y="2056303"/>
            <a:chExt cx="3321342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1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st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2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nd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5087044"/>
            <a:ext cx="3321342" cy="814826"/>
            <a:chOff x="2385722" y="4952045"/>
            <a:chExt cx="3321342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3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rd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321342" cy="814826"/>
            <a:chOff x="8032458" y="2056303"/>
            <a:chExt cx="3321342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4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814826"/>
            <a:chOff x="8032458" y="3504174"/>
            <a:chExt cx="3321342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5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5087044"/>
            <a:ext cx="3321342" cy="814826"/>
            <a:chOff x="8032458" y="4952045"/>
            <a:chExt cx="3321342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952045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Title of your 6</a:t>
              </a:r>
              <a:r>
                <a:rPr lang="en-US" sz="2400" b="1" cap="all" baseline="30000" dirty="0">
                  <a:solidFill>
                    <a:schemeClr val="accent1"/>
                  </a:solidFill>
                </a:rPr>
                <a:t>th</a:t>
              </a:r>
              <a:r>
                <a:rPr lang="en-US" sz="2400" b="1" cap="all" dirty="0">
                  <a:solidFill>
                    <a:schemeClr val="accent1"/>
                  </a:solidFill>
                </a:rPr>
                <a:t> part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13C-CA50-40CF-B938-DCC3435C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From time to time, </a:t>
            </a:r>
            <a:br>
              <a:rPr lang="en-US" dirty="0"/>
            </a:br>
            <a:r>
              <a:rPr lang="en-US" dirty="0"/>
              <a:t>give your audience a break!</a:t>
            </a:r>
          </a:p>
        </p:txBody>
      </p:sp>
      <p:sp>
        <p:nvSpPr>
          <p:cNvPr id="94" name="Date Placeholder 93">
            <a:extLst>
              <a:ext uri="{FF2B5EF4-FFF2-40B4-BE49-F238E27FC236}">
                <a16:creationId xmlns:a16="http://schemas.microsoft.com/office/drawing/2014/main" id="{0D14C877-DC5E-4728-B6D6-73BBB98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95" name="Footer Placeholder 94">
            <a:extLst>
              <a:ext uri="{FF2B5EF4-FFF2-40B4-BE49-F238E27FC236}">
                <a16:creationId xmlns:a16="http://schemas.microsoft.com/office/drawing/2014/main" id="{D936C8D2-345A-4CB6-A1BA-E6B4DE8C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6" name="Slide Number Placeholder 95">
            <a:extLst>
              <a:ext uri="{FF2B5EF4-FFF2-40B4-BE49-F238E27FC236}">
                <a16:creationId xmlns:a16="http://schemas.microsoft.com/office/drawing/2014/main" id="{EA18BEE0-8CC4-4D45-9726-46B21BF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53F846-0BFD-4750-9D94-DFF422D2625A}"/>
              </a:ext>
            </a:extLst>
          </p:cNvPr>
          <p:cNvSpPr/>
          <p:nvPr/>
        </p:nvSpPr>
        <p:spPr>
          <a:xfrm>
            <a:off x="551331" y="5445222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Let’s start!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1704A3C-75B2-4E09-9002-7FC2DC2F1509}"/>
              </a:ext>
            </a:extLst>
          </p:cNvPr>
          <p:cNvSpPr/>
          <p:nvPr/>
        </p:nvSpPr>
        <p:spPr>
          <a:xfrm>
            <a:off x="7278034" y="5445222"/>
            <a:ext cx="2120401" cy="672353"/>
          </a:xfrm>
          <a:custGeom>
            <a:avLst/>
            <a:gdLst>
              <a:gd name="connsiteX0" fmla="*/ 0 w 2120401"/>
              <a:gd name="connsiteY0" fmla="*/ 0 h 672353"/>
              <a:gd name="connsiteX1" fmla="*/ 2120401 w 2120401"/>
              <a:gd name="connsiteY1" fmla="*/ 0 h 672353"/>
              <a:gd name="connsiteX2" fmla="*/ 2120401 w 2120401"/>
              <a:gd name="connsiteY2" fmla="*/ 672353 h 672353"/>
              <a:gd name="connsiteX3" fmla="*/ 0 w 2120401"/>
              <a:gd name="connsiteY3" fmla="*/ 672353 h 672353"/>
              <a:gd name="connsiteX4" fmla="*/ 0 w 2120401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1" h="672353">
                <a:moveTo>
                  <a:pt x="0" y="0"/>
                </a:moveTo>
                <a:lnTo>
                  <a:pt x="2120401" y="0"/>
                </a:lnTo>
                <a:lnTo>
                  <a:pt x="2120401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E377398-07C7-481B-8588-098704D06D4D}"/>
              </a:ext>
            </a:extLst>
          </p:cNvPr>
          <p:cNvSpPr/>
          <p:nvPr/>
        </p:nvSpPr>
        <p:spPr>
          <a:xfrm>
            <a:off x="2793565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E6163F5-3BDE-42E1-996F-146609BE2B02}"/>
              </a:ext>
            </a:extLst>
          </p:cNvPr>
          <p:cNvSpPr/>
          <p:nvPr/>
        </p:nvSpPr>
        <p:spPr>
          <a:xfrm>
            <a:off x="5035799" y="5445223"/>
            <a:ext cx="2120402" cy="672353"/>
          </a:xfrm>
          <a:custGeom>
            <a:avLst/>
            <a:gdLst>
              <a:gd name="connsiteX0" fmla="*/ 0 w 2120402"/>
              <a:gd name="connsiteY0" fmla="*/ 0 h 672353"/>
              <a:gd name="connsiteX1" fmla="*/ 2120402 w 2120402"/>
              <a:gd name="connsiteY1" fmla="*/ 0 h 672353"/>
              <a:gd name="connsiteX2" fmla="*/ 2120402 w 2120402"/>
              <a:gd name="connsiteY2" fmla="*/ 672353 h 672353"/>
              <a:gd name="connsiteX3" fmla="*/ 0 w 2120402"/>
              <a:gd name="connsiteY3" fmla="*/ 672353 h 672353"/>
              <a:gd name="connsiteX4" fmla="*/ 0 w 2120402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2" h="672353">
                <a:moveTo>
                  <a:pt x="0" y="0"/>
                </a:moveTo>
                <a:lnTo>
                  <a:pt x="2120402" y="0"/>
                </a:lnTo>
                <a:lnTo>
                  <a:pt x="2120402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Lunch Break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579CB15-2ACC-4BB8-8EC2-5FF3C3458079}"/>
              </a:ext>
            </a:extLst>
          </p:cNvPr>
          <p:cNvSpPr/>
          <p:nvPr/>
        </p:nvSpPr>
        <p:spPr>
          <a:xfrm>
            <a:off x="9523792" y="5445224"/>
            <a:ext cx="2120400" cy="672353"/>
          </a:xfrm>
          <a:custGeom>
            <a:avLst/>
            <a:gdLst>
              <a:gd name="connsiteX0" fmla="*/ 0 w 2120400"/>
              <a:gd name="connsiteY0" fmla="*/ 0 h 672353"/>
              <a:gd name="connsiteX1" fmla="*/ 2120400 w 2120400"/>
              <a:gd name="connsiteY1" fmla="*/ 0 h 672353"/>
              <a:gd name="connsiteX2" fmla="*/ 2120400 w 2120400"/>
              <a:gd name="connsiteY2" fmla="*/ 672353 h 672353"/>
              <a:gd name="connsiteX3" fmla="*/ 0 w 2120400"/>
              <a:gd name="connsiteY3" fmla="*/ 672353 h 672353"/>
              <a:gd name="connsiteX4" fmla="*/ 0 w 2120400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400" h="672353">
                <a:moveTo>
                  <a:pt x="0" y="0"/>
                </a:moveTo>
                <a:lnTo>
                  <a:pt x="2120400" y="0"/>
                </a:lnTo>
                <a:lnTo>
                  <a:pt x="2120400" y="672353"/>
                </a:lnTo>
                <a:lnTo>
                  <a:pt x="0" y="6723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Q&amp;As session / closure</a:t>
            </a:r>
          </a:p>
        </p:txBody>
      </p:sp>
      <p:pic>
        <p:nvPicPr>
          <p:cNvPr id="55" name="Graphic 54" descr="Chat">
            <a:extLst>
              <a:ext uri="{FF2B5EF4-FFF2-40B4-BE49-F238E27FC236}">
                <a16:creationId xmlns:a16="http://schemas.microsoft.com/office/drawing/2014/main" id="{C8507592-2DAB-4645-A391-56DF9674A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3952" y="4591110"/>
            <a:ext cx="720080" cy="695015"/>
          </a:xfrm>
          <a:prstGeom prst="rect">
            <a:avLst/>
          </a:prstGeom>
        </p:spPr>
      </p:pic>
      <p:pic>
        <p:nvPicPr>
          <p:cNvPr id="56" name="Graphic 55" descr="Coffee">
            <a:extLst>
              <a:ext uri="{FF2B5EF4-FFF2-40B4-BE49-F238E27FC236}">
                <a16:creationId xmlns:a16="http://schemas.microsoft.com/office/drawing/2014/main" id="{37E6CE4B-A777-4106-874A-38415A389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8194" y="4591110"/>
            <a:ext cx="720080" cy="695015"/>
          </a:xfrm>
          <a:prstGeom prst="rect">
            <a:avLst/>
          </a:prstGeom>
        </p:spPr>
      </p:pic>
      <p:pic>
        <p:nvPicPr>
          <p:cNvPr id="57" name="Graphic 56" descr="Fork and knife">
            <a:extLst>
              <a:ext uri="{FF2B5EF4-FFF2-40B4-BE49-F238E27FC236}">
                <a16:creationId xmlns:a16="http://schemas.microsoft.com/office/drawing/2014/main" id="{78F848F6-4FC8-4FB5-B6BE-BE9D3CBFF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5960" y="4591110"/>
            <a:ext cx="720080" cy="695015"/>
          </a:xfrm>
          <a:prstGeom prst="rect">
            <a:avLst/>
          </a:prstGeom>
        </p:spPr>
      </p:pic>
      <p:pic>
        <p:nvPicPr>
          <p:cNvPr id="58" name="Graphic 57" descr="Coffee">
            <a:extLst>
              <a:ext uri="{FF2B5EF4-FFF2-40B4-BE49-F238E27FC236}">
                <a16:creationId xmlns:a16="http://schemas.microsoft.com/office/drawing/2014/main" id="{EA4D6841-0963-407D-B0DD-DE2ADDAC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726" y="4591110"/>
            <a:ext cx="720080" cy="695015"/>
          </a:xfrm>
          <a:prstGeom prst="rect">
            <a:avLst/>
          </a:prstGeom>
        </p:spPr>
      </p:pic>
      <p:pic>
        <p:nvPicPr>
          <p:cNvPr id="59" name="Graphic 58" descr="Rocket">
            <a:extLst>
              <a:ext uri="{FF2B5EF4-FFF2-40B4-BE49-F238E27FC236}">
                <a16:creationId xmlns:a16="http://schemas.microsoft.com/office/drawing/2014/main" id="{46B9FCB7-D9F9-4563-92C3-70CACFBBF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1492" y="4591110"/>
            <a:ext cx="720080" cy="695015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81A0E1FA-0479-40D4-8491-53B4C812164F}"/>
              </a:ext>
            </a:extLst>
          </p:cNvPr>
          <p:cNvSpPr/>
          <p:nvPr/>
        </p:nvSpPr>
        <p:spPr>
          <a:xfrm>
            <a:off x="964673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4:00 – 4:30 PM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1B2F88-AEA0-4327-88EA-8E9A0B1E0822}"/>
              </a:ext>
            </a:extLst>
          </p:cNvPr>
          <p:cNvSpPr/>
          <p:nvPr/>
        </p:nvSpPr>
        <p:spPr>
          <a:xfrm>
            <a:off x="740361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2:30 – 2:45 PM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815C50-AC25-4137-819C-70C26563D03D}"/>
              </a:ext>
            </a:extLst>
          </p:cNvPr>
          <p:cNvSpPr/>
          <p:nvPr/>
        </p:nvSpPr>
        <p:spPr>
          <a:xfrm>
            <a:off x="516050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12:00 – 1:00 PM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2FCA99F-1714-4F25-9843-87A3324820E4}"/>
              </a:ext>
            </a:extLst>
          </p:cNvPr>
          <p:cNvSpPr/>
          <p:nvPr/>
        </p:nvSpPr>
        <p:spPr>
          <a:xfrm>
            <a:off x="2917387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>
                <a:solidFill>
                  <a:schemeClr val="bg1"/>
                </a:solidFill>
              </a:rPr>
              <a:t>10:30 – 10:45 AM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389CA75-29DD-4C28-8BDE-11808FDF11DA}"/>
              </a:ext>
            </a:extLst>
          </p:cNvPr>
          <p:cNvSpPr/>
          <p:nvPr/>
        </p:nvSpPr>
        <p:spPr>
          <a:xfrm>
            <a:off x="674272" y="2130570"/>
            <a:ext cx="187452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b="1" cap="all" dirty="0">
                <a:solidFill>
                  <a:schemeClr val="bg1"/>
                </a:solidFill>
              </a:rPr>
              <a:t>9:00 AM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BC874B6-9BFB-456C-B596-3F83E94685F2}"/>
              </a:ext>
            </a:extLst>
          </p:cNvPr>
          <p:cNvGrpSpPr/>
          <p:nvPr/>
        </p:nvGrpSpPr>
        <p:grpSpPr>
          <a:xfrm>
            <a:off x="804260" y="2599978"/>
            <a:ext cx="1614545" cy="1806682"/>
            <a:chOff x="1059544" y="1133945"/>
            <a:chExt cx="4101960" cy="459010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277CEA-872D-4CB0-800C-A10990DC3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D3F432-BA1C-4761-A7C6-9C7A650E7A9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17" name="Oval 190">
                <a:extLst>
                  <a:ext uri="{FF2B5EF4-FFF2-40B4-BE49-F238E27FC236}">
                    <a16:creationId xmlns:a16="http://schemas.microsoft.com/office/drawing/2014/main" id="{23DB5C74-CD62-4981-AB33-3D39C7140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98">
                <a:extLst>
                  <a:ext uri="{FF2B5EF4-FFF2-40B4-BE49-F238E27FC236}">
                    <a16:creationId xmlns:a16="http://schemas.microsoft.com/office/drawing/2014/main" id="{3CE993DB-0570-4B45-943E-2302A7513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99">
                <a:extLst>
                  <a:ext uri="{FF2B5EF4-FFF2-40B4-BE49-F238E27FC236}">
                    <a16:creationId xmlns:a16="http://schemas.microsoft.com/office/drawing/2014/main" id="{953A2817-A41D-4818-90F7-D026CAA5D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00">
                <a:extLst>
                  <a:ext uri="{FF2B5EF4-FFF2-40B4-BE49-F238E27FC236}">
                    <a16:creationId xmlns:a16="http://schemas.microsoft.com/office/drawing/2014/main" id="{5ED5D57B-20F3-4144-82BD-BFB3B4D82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01">
                <a:extLst>
                  <a:ext uri="{FF2B5EF4-FFF2-40B4-BE49-F238E27FC236}">
                    <a16:creationId xmlns:a16="http://schemas.microsoft.com/office/drawing/2014/main" id="{951CD97F-2553-4743-976E-7A98FBCD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189">
                <a:extLst>
                  <a:ext uri="{FF2B5EF4-FFF2-40B4-BE49-F238E27FC236}">
                    <a16:creationId xmlns:a16="http://schemas.microsoft.com/office/drawing/2014/main" id="{3882CD43-A83F-4F45-AC1E-388779A4F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95">
                <a:extLst>
                  <a:ext uri="{FF2B5EF4-FFF2-40B4-BE49-F238E27FC236}">
                    <a16:creationId xmlns:a16="http://schemas.microsoft.com/office/drawing/2014/main" id="{18CDAD06-E6DD-4888-88F0-B839CB688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96">
                <a:extLst>
                  <a:ext uri="{FF2B5EF4-FFF2-40B4-BE49-F238E27FC236}">
                    <a16:creationId xmlns:a16="http://schemas.microsoft.com/office/drawing/2014/main" id="{08F8F280-B56C-4628-AADF-BE57FB209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97">
                <a:extLst>
                  <a:ext uri="{FF2B5EF4-FFF2-40B4-BE49-F238E27FC236}">
                    <a16:creationId xmlns:a16="http://schemas.microsoft.com/office/drawing/2014/main" id="{F5AE0200-AE12-45FB-9905-D861F7694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15">
                <a:extLst>
                  <a:ext uri="{FF2B5EF4-FFF2-40B4-BE49-F238E27FC236}">
                    <a16:creationId xmlns:a16="http://schemas.microsoft.com/office/drawing/2014/main" id="{DBF7B7F9-86D6-4804-8853-C4A2C785D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Oval 191">
                <a:extLst>
                  <a:ext uri="{FF2B5EF4-FFF2-40B4-BE49-F238E27FC236}">
                    <a16:creationId xmlns:a16="http://schemas.microsoft.com/office/drawing/2014/main" id="{6BD686C6-00F6-4235-9657-8444FD1E2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02">
                <a:extLst>
                  <a:ext uri="{FF2B5EF4-FFF2-40B4-BE49-F238E27FC236}">
                    <a16:creationId xmlns:a16="http://schemas.microsoft.com/office/drawing/2014/main" id="{8EC901BC-DA4C-420D-B933-757651A2D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03">
                <a:extLst>
                  <a:ext uri="{FF2B5EF4-FFF2-40B4-BE49-F238E27FC236}">
                    <a16:creationId xmlns:a16="http://schemas.microsoft.com/office/drawing/2014/main" id="{37A0AAEE-97DD-4CCF-AD78-069A2F15E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04">
                <a:extLst>
                  <a:ext uri="{FF2B5EF4-FFF2-40B4-BE49-F238E27FC236}">
                    <a16:creationId xmlns:a16="http://schemas.microsoft.com/office/drawing/2014/main" id="{67B51B52-46C4-4A2F-A903-8953822CE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06">
                <a:extLst>
                  <a:ext uri="{FF2B5EF4-FFF2-40B4-BE49-F238E27FC236}">
                    <a16:creationId xmlns:a16="http://schemas.microsoft.com/office/drawing/2014/main" id="{4184461F-1B0E-450B-BD72-EFC50E32A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Oval 192">
                <a:extLst>
                  <a:ext uri="{FF2B5EF4-FFF2-40B4-BE49-F238E27FC236}">
                    <a16:creationId xmlns:a16="http://schemas.microsoft.com/office/drawing/2014/main" id="{31A6DD5F-956A-4182-94EC-08FD052AC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07">
                <a:extLst>
                  <a:ext uri="{FF2B5EF4-FFF2-40B4-BE49-F238E27FC236}">
                    <a16:creationId xmlns:a16="http://schemas.microsoft.com/office/drawing/2014/main" id="{882B351D-81B2-4B49-95F9-560092742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08">
                <a:extLst>
                  <a:ext uri="{FF2B5EF4-FFF2-40B4-BE49-F238E27FC236}">
                    <a16:creationId xmlns:a16="http://schemas.microsoft.com/office/drawing/2014/main" id="{41E082A4-2BA8-4353-8609-C2AD7743F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09">
                <a:extLst>
                  <a:ext uri="{FF2B5EF4-FFF2-40B4-BE49-F238E27FC236}">
                    <a16:creationId xmlns:a16="http://schemas.microsoft.com/office/drawing/2014/main" id="{951F2BD3-5710-465E-8775-1C536FD6C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10">
                <a:extLst>
                  <a:ext uri="{FF2B5EF4-FFF2-40B4-BE49-F238E27FC236}">
                    <a16:creationId xmlns:a16="http://schemas.microsoft.com/office/drawing/2014/main" id="{0170DD12-EA9F-43C7-88D2-EA59169C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11">
                <a:extLst>
                  <a:ext uri="{FF2B5EF4-FFF2-40B4-BE49-F238E27FC236}">
                    <a16:creationId xmlns:a16="http://schemas.microsoft.com/office/drawing/2014/main" id="{7758C1B8-036D-47D4-A046-E291D138A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12">
                <a:extLst>
                  <a:ext uri="{FF2B5EF4-FFF2-40B4-BE49-F238E27FC236}">
                    <a16:creationId xmlns:a16="http://schemas.microsoft.com/office/drawing/2014/main" id="{B21137FF-03AF-4ABA-8C33-65AEAE759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213">
                <a:extLst>
                  <a:ext uri="{FF2B5EF4-FFF2-40B4-BE49-F238E27FC236}">
                    <a16:creationId xmlns:a16="http://schemas.microsoft.com/office/drawing/2014/main" id="{15615ACD-FD7E-4028-A2E1-FB42DEF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214">
                <a:extLst>
                  <a:ext uri="{FF2B5EF4-FFF2-40B4-BE49-F238E27FC236}">
                    <a16:creationId xmlns:a16="http://schemas.microsoft.com/office/drawing/2014/main" id="{DB9C05D7-77EA-4BF5-8FEE-7757FF1D7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47" name="Freeform 194">
            <a:extLst>
              <a:ext uri="{FF2B5EF4-FFF2-40B4-BE49-F238E27FC236}">
                <a16:creationId xmlns:a16="http://schemas.microsoft.com/office/drawing/2014/main" id="{A80E6175-DDC1-4C77-A7B3-635DAD535997}"/>
              </a:ext>
            </a:extLst>
          </p:cNvPr>
          <p:cNvSpPr>
            <a:spLocks/>
          </p:cNvSpPr>
          <p:nvPr/>
        </p:nvSpPr>
        <p:spPr bwMode="auto">
          <a:xfrm rot="7542802">
            <a:off x="1263683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6DF998B-3530-4B5F-9DE7-BDCD5202B496}"/>
              </a:ext>
            </a:extLst>
          </p:cNvPr>
          <p:cNvGrpSpPr/>
          <p:nvPr/>
        </p:nvGrpSpPr>
        <p:grpSpPr>
          <a:xfrm>
            <a:off x="3046494" y="2599978"/>
            <a:ext cx="1614545" cy="1806682"/>
            <a:chOff x="1059544" y="1133945"/>
            <a:chExt cx="4101960" cy="4590109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2B06F-60B3-4217-B5C8-F840307D3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EA224C0-08D2-41DF-AEA5-774D2E45B58D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54" name="Oval 190">
                <a:extLst>
                  <a:ext uri="{FF2B5EF4-FFF2-40B4-BE49-F238E27FC236}">
                    <a16:creationId xmlns:a16="http://schemas.microsoft.com/office/drawing/2014/main" id="{FC4A66E9-BBF8-4926-8A8E-DB54F3EE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98">
                <a:extLst>
                  <a:ext uri="{FF2B5EF4-FFF2-40B4-BE49-F238E27FC236}">
                    <a16:creationId xmlns:a16="http://schemas.microsoft.com/office/drawing/2014/main" id="{FAF80F04-EA61-4A9B-8614-61E0D6D93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99">
                <a:extLst>
                  <a:ext uri="{FF2B5EF4-FFF2-40B4-BE49-F238E27FC236}">
                    <a16:creationId xmlns:a16="http://schemas.microsoft.com/office/drawing/2014/main" id="{2738FBC4-828A-409C-8315-A9065376E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200">
                <a:extLst>
                  <a:ext uri="{FF2B5EF4-FFF2-40B4-BE49-F238E27FC236}">
                    <a16:creationId xmlns:a16="http://schemas.microsoft.com/office/drawing/2014/main" id="{A3334665-C6E7-40D3-8844-287F1F792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201">
                <a:extLst>
                  <a:ext uri="{FF2B5EF4-FFF2-40B4-BE49-F238E27FC236}">
                    <a16:creationId xmlns:a16="http://schemas.microsoft.com/office/drawing/2014/main" id="{BEC06262-C702-42AE-A2BD-36BC83597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189">
                <a:extLst>
                  <a:ext uri="{FF2B5EF4-FFF2-40B4-BE49-F238E27FC236}">
                    <a16:creationId xmlns:a16="http://schemas.microsoft.com/office/drawing/2014/main" id="{9EF87B8E-C30D-4EC1-8112-E996436F3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95">
                <a:extLst>
                  <a:ext uri="{FF2B5EF4-FFF2-40B4-BE49-F238E27FC236}">
                    <a16:creationId xmlns:a16="http://schemas.microsoft.com/office/drawing/2014/main" id="{10A0D6E0-D25C-46B4-A519-A39E4B1E4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96">
                <a:extLst>
                  <a:ext uri="{FF2B5EF4-FFF2-40B4-BE49-F238E27FC236}">
                    <a16:creationId xmlns:a16="http://schemas.microsoft.com/office/drawing/2014/main" id="{2D40EAB8-DD7D-44C7-80DF-C177BEEA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97">
                <a:extLst>
                  <a:ext uri="{FF2B5EF4-FFF2-40B4-BE49-F238E27FC236}">
                    <a16:creationId xmlns:a16="http://schemas.microsoft.com/office/drawing/2014/main" id="{98523D6D-9759-40F8-95B6-369E4825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215">
                <a:extLst>
                  <a:ext uri="{FF2B5EF4-FFF2-40B4-BE49-F238E27FC236}">
                    <a16:creationId xmlns:a16="http://schemas.microsoft.com/office/drawing/2014/main" id="{BC23CF65-BA82-4F6A-8DF6-F2DB9E2D6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191">
                <a:extLst>
                  <a:ext uri="{FF2B5EF4-FFF2-40B4-BE49-F238E27FC236}">
                    <a16:creationId xmlns:a16="http://schemas.microsoft.com/office/drawing/2014/main" id="{3842729B-3F18-480E-925F-64C10037A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E0C4424-C1BA-435A-BB37-09598B989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370E75D3-6937-41DB-B923-5602BF99D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FE731AD2-BE95-437E-8394-0651A48AC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06">
                <a:extLst>
                  <a:ext uri="{FF2B5EF4-FFF2-40B4-BE49-F238E27FC236}">
                    <a16:creationId xmlns:a16="http://schemas.microsoft.com/office/drawing/2014/main" id="{5DB8FB60-D44F-4BB6-813E-99F939689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192">
                <a:extLst>
                  <a:ext uri="{FF2B5EF4-FFF2-40B4-BE49-F238E27FC236}">
                    <a16:creationId xmlns:a16="http://schemas.microsoft.com/office/drawing/2014/main" id="{02E0241F-A1C6-445F-B8CC-15EC2D709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07">
                <a:extLst>
                  <a:ext uri="{FF2B5EF4-FFF2-40B4-BE49-F238E27FC236}">
                    <a16:creationId xmlns:a16="http://schemas.microsoft.com/office/drawing/2014/main" id="{D2C7BF93-2EBB-442B-A88E-6144F2FFC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08">
                <a:extLst>
                  <a:ext uri="{FF2B5EF4-FFF2-40B4-BE49-F238E27FC236}">
                    <a16:creationId xmlns:a16="http://schemas.microsoft.com/office/drawing/2014/main" id="{9D17B16B-7210-475E-B7B8-1AB49C0D8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09">
                <a:extLst>
                  <a:ext uri="{FF2B5EF4-FFF2-40B4-BE49-F238E27FC236}">
                    <a16:creationId xmlns:a16="http://schemas.microsoft.com/office/drawing/2014/main" id="{EF609BF5-34F2-4253-9E0C-A37D3E08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210">
                <a:extLst>
                  <a:ext uri="{FF2B5EF4-FFF2-40B4-BE49-F238E27FC236}">
                    <a16:creationId xmlns:a16="http://schemas.microsoft.com/office/drawing/2014/main" id="{46718FE8-6C89-4157-A0AD-135C13B7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211">
                <a:extLst>
                  <a:ext uri="{FF2B5EF4-FFF2-40B4-BE49-F238E27FC236}">
                    <a16:creationId xmlns:a16="http://schemas.microsoft.com/office/drawing/2014/main" id="{C2CBCE7E-C0BE-4A45-94D2-80C81D162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212">
                <a:extLst>
                  <a:ext uri="{FF2B5EF4-FFF2-40B4-BE49-F238E27FC236}">
                    <a16:creationId xmlns:a16="http://schemas.microsoft.com/office/drawing/2014/main" id="{ADC40975-9F0A-47F0-93CE-1EF58E501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213">
                <a:extLst>
                  <a:ext uri="{FF2B5EF4-FFF2-40B4-BE49-F238E27FC236}">
                    <a16:creationId xmlns:a16="http://schemas.microsoft.com/office/drawing/2014/main" id="{3B957716-CB4B-4EB1-8862-684EE8E31F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214">
                <a:extLst>
                  <a:ext uri="{FF2B5EF4-FFF2-40B4-BE49-F238E27FC236}">
                    <a16:creationId xmlns:a16="http://schemas.microsoft.com/office/drawing/2014/main" id="{39CE5972-259B-4202-AEBD-9D5BF5344F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51" name="Freeform 194">
            <a:extLst>
              <a:ext uri="{FF2B5EF4-FFF2-40B4-BE49-F238E27FC236}">
                <a16:creationId xmlns:a16="http://schemas.microsoft.com/office/drawing/2014/main" id="{F94FC3B2-B231-4DC4-BFC8-75207FC81122}"/>
              </a:ext>
            </a:extLst>
          </p:cNvPr>
          <p:cNvSpPr>
            <a:spLocks/>
          </p:cNvSpPr>
          <p:nvPr/>
        </p:nvSpPr>
        <p:spPr bwMode="auto">
          <a:xfrm rot="18234558">
            <a:off x="3496517" y="353532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59B1F37-159A-4921-85B5-BCDD1471303F}"/>
              </a:ext>
            </a:extLst>
          </p:cNvPr>
          <p:cNvGrpSpPr/>
          <p:nvPr/>
        </p:nvGrpSpPr>
        <p:grpSpPr>
          <a:xfrm>
            <a:off x="5288728" y="2599978"/>
            <a:ext cx="1614545" cy="1806682"/>
            <a:chOff x="1059544" y="1133945"/>
            <a:chExt cx="4101960" cy="459010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70CD1FE1-5013-4BA0-B76A-0DFF5487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E58D273-F06C-4E32-BB3C-625030EDAFB2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184" name="Oval 190">
                <a:extLst>
                  <a:ext uri="{FF2B5EF4-FFF2-40B4-BE49-F238E27FC236}">
                    <a16:creationId xmlns:a16="http://schemas.microsoft.com/office/drawing/2014/main" id="{3F1424BB-D128-4CE1-92FC-3ADA84910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198">
                <a:extLst>
                  <a:ext uri="{FF2B5EF4-FFF2-40B4-BE49-F238E27FC236}">
                    <a16:creationId xmlns:a16="http://schemas.microsoft.com/office/drawing/2014/main" id="{97B8349B-5A29-4A93-930C-35357862E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99">
                <a:extLst>
                  <a:ext uri="{FF2B5EF4-FFF2-40B4-BE49-F238E27FC236}">
                    <a16:creationId xmlns:a16="http://schemas.microsoft.com/office/drawing/2014/main" id="{39CDDC72-7FDA-4384-A43C-B3AA6435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200">
                <a:extLst>
                  <a:ext uri="{FF2B5EF4-FFF2-40B4-BE49-F238E27FC236}">
                    <a16:creationId xmlns:a16="http://schemas.microsoft.com/office/drawing/2014/main" id="{66337343-25F6-4CE9-B782-CBDE21BA2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201">
                <a:extLst>
                  <a:ext uri="{FF2B5EF4-FFF2-40B4-BE49-F238E27FC236}">
                    <a16:creationId xmlns:a16="http://schemas.microsoft.com/office/drawing/2014/main" id="{0D5DE431-DED7-47C7-838A-C62FCF861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189">
                <a:extLst>
                  <a:ext uri="{FF2B5EF4-FFF2-40B4-BE49-F238E27FC236}">
                    <a16:creationId xmlns:a16="http://schemas.microsoft.com/office/drawing/2014/main" id="{378AEEAF-9CC6-479B-951B-3D1207F6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95">
                <a:extLst>
                  <a:ext uri="{FF2B5EF4-FFF2-40B4-BE49-F238E27FC236}">
                    <a16:creationId xmlns:a16="http://schemas.microsoft.com/office/drawing/2014/main" id="{BD363D01-ED4C-4B80-B6F5-8BA5CA44D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96">
                <a:extLst>
                  <a:ext uri="{FF2B5EF4-FFF2-40B4-BE49-F238E27FC236}">
                    <a16:creationId xmlns:a16="http://schemas.microsoft.com/office/drawing/2014/main" id="{4CDB45EA-196C-4835-AFB1-05B24C5F3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197">
                <a:extLst>
                  <a:ext uri="{FF2B5EF4-FFF2-40B4-BE49-F238E27FC236}">
                    <a16:creationId xmlns:a16="http://schemas.microsoft.com/office/drawing/2014/main" id="{5D569CF1-9EAA-4259-BDD1-E7948D53B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15">
                <a:extLst>
                  <a:ext uri="{FF2B5EF4-FFF2-40B4-BE49-F238E27FC236}">
                    <a16:creationId xmlns:a16="http://schemas.microsoft.com/office/drawing/2014/main" id="{95602BB5-6A0B-432B-A6EF-B67F39CC0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191">
                <a:extLst>
                  <a:ext uri="{FF2B5EF4-FFF2-40B4-BE49-F238E27FC236}">
                    <a16:creationId xmlns:a16="http://schemas.microsoft.com/office/drawing/2014/main" id="{CB50E27E-0A88-407F-98A1-31668F4E4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202">
                <a:extLst>
                  <a:ext uri="{FF2B5EF4-FFF2-40B4-BE49-F238E27FC236}">
                    <a16:creationId xmlns:a16="http://schemas.microsoft.com/office/drawing/2014/main" id="{505BAD50-5AEF-4489-9AFD-8BE518E0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203">
                <a:extLst>
                  <a:ext uri="{FF2B5EF4-FFF2-40B4-BE49-F238E27FC236}">
                    <a16:creationId xmlns:a16="http://schemas.microsoft.com/office/drawing/2014/main" id="{D1D0D90E-FEA4-41D7-9213-32223E1A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204">
                <a:extLst>
                  <a:ext uri="{FF2B5EF4-FFF2-40B4-BE49-F238E27FC236}">
                    <a16:creationId xmlns:a16="http://schemas.microsoft.com/office/drawing/2014/main" id="{97770FAA-FCA3-49EC-93AE-F53EC681A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6">
                <a:extLst>
                  <a:ext uri="{FF2B5EF4-FFF2-40B4-BE49-F238E27FC236}">
                    <a16:creationId xmlns:a16="http://schemas.microsoft.com/office/drawing/2014/main" id="{0D31D7D6-474F-400F-961E-00FD5912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Oval 192">
                <a:extLst>
                  <a:ext uri="{FF2B5EF4-FFF2-40B4-BE49-F238E27FC236}">
                    <a16:creationId xmlns:a16="http://schemas.microsoft.com/office/drawing/2014/main" id="{FC8BF228-2240-4798-93FE-F228CE36F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07">
                <a:extLst>
                  <a:ext uri="{FF2B5EF4-FFF2-40B4-BE49-F238E27FC236}">
                    <a16:creationId xmlns:a16="http://schemas.microsoft.com/office/drawing/2014/main" id="{6614FDE2-26A7-4840-9556-B18D26949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08">
                <a:extLst>
                  <a:ext uri="{FF2B5EF4-FFF2-40B4-BE49-F238E27FC236}">
                    <a16:creationId xmlns:a16="http://schemas.microsoft.com/office/drawing/2014/main" id="{94F1548C-0E4A-42B2-A72A-E83CC460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09">
                <a:extLst>
                  <a:ext uri="{FF2B5EF4-FFF2-40B4-BE49-F238E27FC236}">
                    <a16:creationId xmlns:a16="http://schemas.microsoft.com/office/drawing/2014/main" id="{85990FA1-8DC4-41BC-B784-ACF3EE78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210">
                <a:extLst>
                  <a:ext uri="{FF2B5EF4-FFF2-40B4-BE49-F238E27FC236}">
                    <a16:creationId xmlns:a16="http://schemas.microsoft.com/office/drawing/2014/main" id="{76434D57-0137-4FAC-96C4-9E7C2945A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211">
                <a:extLst>
                  <a:ext uri="{FF2B5EF4-FFF2-40B4-BE49-F238E27FC236}">
                    <a16:creationId xmlns:a16="http://schemas.microsoft.com/office/drawing/2014/main" id="{E294CF95-211B-4038-8C1C-E381B28F2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212">
                <a:extLst>
                  <a:ext uri="{FF2B5EF4-FFF2-40B4-BE49-F238E27FC236}">
                    <a16:creationId xmlns:a16="http://schemas.microsoft.com/office/drawing/2014/main" id="{B16AAF10-939F-4FF2-B5DC-DD382C38E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213">
                <a:extLst>
                  <a:ext uri="{FF2B5EF4-FFF2-40B4-BE49-F238E27FC236}">
                    <a16:creationId xmlns:a16="http://schemas.microsoft.com/office/drawing/2014/main" id="{5687F4E8-3685-47E8-8F89-DF6775B6A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214">
                <a:extLst>
                  <a:ext uri="{FF2B5EF4-FFF2-40B4-BE49-F238E27FC236}">
                    <a16:creationId xmlns:a16="http://schemas.microsoft.com/office/drawing/2014/main" id="{D3001D14-845D-4EF5-BF58-CDF425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1" name="Freeform 194">
            <a:extLst>
              <a:ext uri="{FF2B5EF4-FFF2-40B4-BE49-F238E27FC236}">
                <a16:creationId xmlns:a16="http://schemas.microsoft.com/office/drawing/2014/main" id="{FA12F01A-2ED8-42AB-8F0F-4ED32CFE951A}"/>
              </a:ext>
            </a:extLst>
          </p:cNvPr>
          <p:cNvSpPr>
            <a:spLocks/>
          </p:cNvSpPr>
          <p:nvPr/>
        </p:nvSpPr>
        <p:spPr bwMode="auto">
          <a:xfrm rot="7542802">
            <a:off x="5748151" y="2943395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A3FAF3B-509A-4E94-B3C2-0776FB4D17ED}"/>
              </a:ext>
            </a:extLst>
          </p:cNvPr>
          <p:cNvGrpSpPr/>
          <p:nvPr/>
        </p:nvGrpSpPr>
        <p:grpSpPr>
          <a:xfrm>
            <a:off x="7530962" y="2599978"/>
            <a:ext cx="1614545" cy="1806682"/>
            <a:chOff x="1059544" y="1133945"/>
            <a:chExt cx="4101960" cy="4590109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D790EB5-3B78-42EF-B0F5-0396400AC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6F6C743E-6DA9-41A9-8581-012343948706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14" name="Oval 190">
                <a:extLst>
                  <a:ext uri="{FF2B5EF4-FFF2-40B4-BE49-F238E27FC236}">
                    <a16:creationId xmlns:a16="http://schemas.microsoft.com/office/drawing/2014/main" id="{D109FB86-0F5C-4359-9F6B-C69F76009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98">
                <a:extLst>
                  <a:ext uri="{FF2B5EF4-FFF2-40B4-BE49-F238E27FC236}">
                    <a16:creationId xmlns:a16="http://schemas.microsoft.com/office/drawing/2014/main" id="{9FCD97A3-0693-46E5-8D45-C41AE3428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99">
                <a:extLst>
                  <a:ext uri="{FF2B5EF4-FFF2-40B4-BE49-F238E27FC236}">
                    <a16:creationId xmlns:a16="http://schemas.microsoft.com/office/drawing/2014/main" id="{F135C9E2-DE35-4906-A57F-87823AC76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200">
                <a:extLst>
                  <a:ext uri="{FF2B5EF4-FFF2-40B4-BE49-F238E27FC236}">
                    <a16:creationId xmlns:a16="http://schemas.microsoft.com/office/drawing/2014/main" id="{8F6868EE-EC63-41B3-B1B3-FC463CAD1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201">
                <a:extLst>
                  <a:ext uri="{FF2B5EF4-FFF2-40B4-BE49-F238E27FC236}">
                    <a16:creationId xmlns:a16="http://schemas.microsoft.com/office/drawing/2014/main" id="{3D6A3E11-3E14-4863-BA34-B1270AD22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Oval 189">
                <a:extLst>
                  <a:ext uri="{FF2B5EF4-FFF2-40B4-BE49-F238E27FC236}">
                    <a16:creationId xmlns:a16="http://schemas.microsoft.com/office/drawing/2014/main" id="{51993EB0-4345-4E42-94EB-746C7C7CC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95">
                <a:extLst>
                  <a:ext uri="{FF2B5EF4-FFF2-40B4-BE49-F238E27FC236}">
                    <a16:creationId xmlns:a16="http://schemas.microsoft.com/office/drawing/2014/main" id="{D48F74E7-D237-422C-8A0A-B40799093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96">
                <a:extLst>
                  <a:ext uri="{FF2B5EF4-FFF2-40B4-BE49-F238E27FC236}">
                    <a16:creationId xmlns:a16="http://schemas.microsoft.com/office/drawing/2014/main" id="{80312BF2-F16E-466A-B54D-B55761DC4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97">
                <a:extLst>
                  <a:ext uri="{FF2B5EF4-FFF2-40B4-BE49-F238E27FC236}">
                    <a16:creationId xmlns:a16="http://schemas.microsoft.com/office/drawing/2014/main" id="{BF66AB0A-A37F-4DCB-9BF9-343F50E6A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215">
                <a:extLst>
                  <a:ext uri="{FF2B5EF4-FFF2-40B4-BE49-F238E27FC236}">
                    <a16:creationId xmlns:a16="http://schemas.microsoft.com/office/drawing/2014/main" id="{5C6AF920-E370-4ACF-9B5E-C9110D344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191">
                <a:extLst>
                  <a:ext uri="{FF2B5EF4-FFF2-40B4-BE49-F238E27FC236}">
                    <a16:creationId xmlns:a16="http://schemas.microsoft.com/office/drawing/2014/main" id="{EACB382F-62B4-4431-B3E2-5AC55327D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02">
                <a:extLst>
                  <a:ext uri="{FF2B5EF4-FFF2-40B4-BE49-F238E27FC236}">
                    <a16:creationId xmlns:a16="http://schemas.microsoft.com/office/drawing/2014/main" id="{FEB28DFA-A4C7-4C9B-BE4F-894F8F9E0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03">
                <a:extLst>
                  <a:ext uri="{FF2B5EF4-FFF2-40B4-BE49-F238E27FC236}">
                    <a16:creationId xmlns:a16="http://schemas.microsoft.com/office/drawing/2014/main" id="{70FF8489-4F0F-4070-9969-EB8573FDF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04">
                <a:extLst>
                  <a:ext uri="{FF2B5EF4-FFF2-40B4-BE49-F238E27FC236}">
                    <a16:creationId xmlns:a16="http://schemas.microsoft.com/office/drawing/2014/main" id="{08B477B0-CF9C-45F1-A566-5B185B0BC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06">
                <a:extLst>
                  <a:ext uri="{FF2B5EF4-FFF2-40B4-BE49-F238E27FC236}">
                    <a16:creationId xmlns:a16="http://schemas.microsoft.com/office/drawing/2014/main" id="{7D9F90CD-78FA-404D-86F4-16B5D1541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192">
                <a:extLst>
                  <a:ext uri="{FF2B5EF4-FFF2-40B4-BE49-F238E27FC236}">
                    <a16:creationId xmlns:a16="http://schemas.microsoft.com/office/drawing/2014/main" id="{C323DF84-F169-4D1E-A263-CA43BC68B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07">
                <a:extLst>
                  <a:ext uri="{FF2B5EF4-FFF2-40B4-BE49-F238E27FC236}">
                    <a16:creationId xmlns:a16="http://schemas.microsoft.com/office/drawing/2014/main" id="{B0DB2994-2C7E-4F5E-B80E-C9130FF64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08">
                <a:extLst>
                  <a:ext uri="{FF2B5EF4-FFF2-40B4-BE49-F238E27FC236}">
                    <a16:creationId xmlns:a16="http://schemas.microsoft.com/office/drawing/2014/main" id="{DFEB7C60-9DA7-4771-A219-6275E6381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09">
                <a:extLst>
                  <a:ext uri="{FF2B5EF4-FFF2-40B4-BE49-F238E27FC236}">
                    <a16:creationId xmlns:a16="http://schemas.microsoft.com/office/drawing/2014/main" id="{EC9A98B7-E133-4E35-A55C-CACCEDE69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10">
                <a:extLst>
                  <a:ext uri="{FF2B5EF4-FFF2-40B4-BE49-F238E27FC236}">
                    <a16:creationId xmlns:a16="http://schemas.microsoft.com/office/drawing/2014/main" id="{EC5AACA5-96A0-4B38-8585-62A74C610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211">
                <a:extLst>
                  <a:ext uri="{FF2B5EF4-FFF2-40B4-BE49-F238E27FC236}">
                    <a16:creationId xmlns:a16="http://schemas.microsoft.com/office/drawing/2014/main" id="{5B79BB3A-F306-411C-B6A4-619D9F23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212">
                <a:extLst>
                  <a:ext uri="{FF2B5EF4-FFF2-40B4-BE49-F238E27FC236}">
                    <a16:creationId xmlns:a16="http://schemas.microsoft.com/office/drawing/2014/main" id="{80D3A708-74F0-4A98-8464-670A8DFF8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213">
                <a:extLst>
                  <a:ext uri="{FF2B5EF4-FFF2-40B4-BE49-F238E27FC236}">
                    <a16:creationId xmlns:a16="http://schemas.microsoft.com/office/drawing/2014/main" id="{036B38ED-DC66-4AC2-938B-93DF6F4B0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214">
                <a:extLst>
                  <a:ext uri="{FF2B5EF4-FFF2-40B4-BE49-F238E27FC236}">
                    <a16:creationId xmlns:a16="http://schemas.microsoft.com/office/drawing/2014/main" id="{8A4F66C5-A95C-4CFA-9D64-510013936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C8E3B6C-C789-4C76-A3C2-4FBB3CF36085}"/>
              </a:ext>
            </a:extLst>
          </p:cNvPr>
          <p:cNvGrpSpPr/>
          <p:nvPr/>
        </p:nvGrpSpPr>
        <p:grpSpPr>
          <a:xfrm>
            <a:off x="9776720" y="2599978"/>
            <a:ext cx="1614545" cy="1806682"/>
            <a:chOff x="1059544" y="1133945"/>
            <a:chExt cx="4101960" cy="4590109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6C3E787-D131-41F9-A4DB-6E35FE8E9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544" y="1133945"/>
              <a:ext cx="4101960" cy="4590109"/>
            </a:xfrm>
            <a:custGeom>
              <a:avLst/>
              <a:gdLst>
                <a:gd name="connsiteX0" fmla="*/ 998433 w 1997375"/>
                <a:gd name="connsiteY0" fmla="*/ 0 h 2235069"/>
                <a:gd name="connsiteX1" fmla="*/ 1111163 w 1997375"/>
                <a:gd name="connsiteY1" fmla="*/ 30048 h 2235069"/>
                <a:gd name="connsiteX2" fmla="*/ 1884560 w 1997375"/>
                <a:gd name="connsiteY2" fmla="*/ 476179 h 2235069"/>
                <a:gd name="connsiteX3" fmla="*/ 1997375 w 1997375"/>
                <a:gd name="connsiteY3" fmla="*/ 671064 h 2235069"/>
                <a:gd name="connsiteX4" fmla="*/ 1997375 w 1997375"/>
                <a:gd name="connsiteY4" fmla="*/ 1564005 h 2235069"/>
                <a:gd name="connsiteX5" fmla="*/ 1884560 w 1997375"/>
                <a:gd name="connsiteY5" fmla="*/ 1758212 h 2235069"/>
                <a:gd name="connsiteX6" fmla="*/ 1111163 w 1997375"/>
                <a:gd name="connsiteY6" fmla="*/ 2205022 h 2235069"/>
                <a:gd name="connsiteX7" fmla="*/ 886212 w 1997375"/>
                <a:gd name="connsiteY7" fmla="*/ 2205022 h 2235069"/>
                <a:gd name="connsiteX8" fmla="*/ 112136 w 1997375"/>
                <a:gd name="connsiteY8" fmla="*/ 1758212 h 2235069"/>
                <a:gd name="connsiteX9" fmla="*/ 0 w 1997375"/>
                <a:gd name="connsiteY9" fmla="*/ 1564005 h 2235069"/>
                <a:gd name="connsiteX10" fmla="*/ 0 w 1997375"/>
                <a:gd name="connsiteY10" fmla="*/ 671064 h 2235069"/>
                <a:gd name="connsiteX11" fmla="*/ 112136 w 1997375"/>
                <a:gd name="connsiteY11" fmla="*/ 476179 h 2235069"/>
                <a:gd name="connsiteX12" fmla="*/ 886212 w 1997375"/>
                <a:gd name="connsiteY12" fmla="*/ 30048 h 2235069"/>
                <a:gd name="connsiteX13" fmla="*/ 998433 w 1997375"/>
                <a:gd name="connsiteY13" fmla="*/ 0 h 223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97375" h="2235069">
                  <a:moveTo>
                    <a:pt x="998433" y="0"/>
                  </a:moveTo>
                  <a:cubicBezTo>
                    <a:pt x="1037256" y="0"/>
                    <a:pt x="1076163" y="10016"/>
                    <a:pt x="1111163" y="30048"/>
                  </a:cubicBezTo>
                  <a:lnTo>
                    <a:pt x="1884560" y="476179"/>
                  </a:lnTo>
                  <a:cubicBezTo>
                    <a:pt x="1954560" y="516921"/>
                    <a:pt x="1997375" y="590937"/>
                    <a:pt x="1997375" y="671064"/>
                  </a:cubicBezTo>
                  <a:lnTo>
                    <a:pt x="1997375" y="1564005"/>
                  </a:lnTo>
                  <a:cubicBezTo>
                    <a:pt x="1997375" y="1644132"/>
                    <a:pt x="1954560" y="1718148"/>
                    <a:pt x="1884560" y="1758212"/>
                  </a:cubicBezTo>
                  <a:lnTo>
                    <a:pt x="1111163" y="2205022"/>
                  </a:lnTo>
                  <a:cubicBezTo>
                    <a:pt x="1041163" y="2245085"/>
                    <a:pt x="955532" y="2245085"/>
                    <a:pt x="886212" y="2205022"/>
                  </a:cubicBezTo>
                  <a:lnTo>
                    <a:pt x="112136" y="1758212"/>
                  </a:lnTo>
                  <a:cubicBezTo>
                    <a:pt x="42816" y="1718148"/>
                    <a:pt x="0" y="1644132"/>
                    <a:pt x="0" y="1564005"/>
                  </a:cubicBezTo>
                  <a:lnTo>
                    <a:pt x="0" y="671064"/>
                  </a:lnTo>
                  <a:cubicBezTo>
                    <a:pt x="0" y="590937"/>
                    <a:pt x="42816" y="516921"/>
                    <a:pt x="112136" y="476179"/>
                  </a:cubicBezTo>
                  <a:lnTo>
                    <a:pt x="886212" y="30048"/>
                  </a:lnTo>
                  <a:cubicBezTo>
                    <a:pt x="920872" y="10016"/>
                    <a:pt x="959610" y="0"/>
                    <a:pt x="998433" y="0"/>
                  </a:cubicBezTo>
                  <a:close/>
                </a:path>
              </a:pathLst>
            </a:custGeom>
            <a:gradFill flip="none" rotWithShape="1">
              <a:gsLst>
                <a:gs pos="20000">
                  <a:srgbClr val="FFFFFF"/>
                </a:gs>
                <a:gs pos="100000">
                  <a:srgbClr val="DAD9D9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381000" dist="177800" dir="2700000" algn="tl" rotWithShape="0">
                <a:prstClr val="black">
                  <a:alpha val="5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50" b="1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71D5F78-00A0-4186-9FEF-D828A8CC36F4}"/>
                </a:ext>
              </a:extLst>
            </p:cNvPr>
            <p:cNvGrpSpPr/>
            <p:nvPr/>
          </p:nvGrpSpPr>
          <p:grpSpPr>
            <a:xfrm>
              <a:off x="1352674" y="1671149"/>
              <a:ext cx="3515700" cy="3515701"/>
              <a:chOff x="7123113" y="1789113"/>
              <a:chExt cx="3270249" cy="3270250"/>
            </a:xfrm>
          </p:grpSpPr>
          <p:sp>
            <p:nvSpPr>
              <p:cNvPr id="244" name="Oval 190">
                <a:extLst>
                  <a:ext uri="{FF2B5EF4-FFF2-40B4-BE49-F238E27FC236}">
                    <a16:creationId xmlns:a16="http://schemas.microsoft.com/office/drawing/2014/main" id="{615BFB51-E5D2-4E5D-96F7-AC3C7EF4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3113" y="3322638"/>
                <a:ext cx="203200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98">
                <a:extLst>
                  <a:ext uri="{FF2B5EF4-FFF2-40B4-BE49-F238E27FC236}">
                    <a16:creationId xmlns:a16="http://schemas.microsoft.com/office/drawing/2014/main" id="{3518363F-9B00-4376-A4F7-2666DECA8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2625725"/>
                <a:ext cx="63500" cy="63500"/>
              </a:xfrm>
              <a:custGeom>
                <a:avLst/>
                <a:gdLst>
                  <a:gd name="T0" fmla="*/ 89 w 124"/>
                  <a:gd name="T1" fmla="*/ 15 h 125"/>
                  <a:gd name="T2" fmla="*/ 109 w 124"/>
                  <a:gd name="T3" fmla="*/ 90 h 125"/>
                  <a:gd name="T4" fmla="*/ 35 w 124"/>
                  <a:gd name="T5" fmla="*/ 110 h 125"/>
                  <a:gd name="T6" fmla="*/ 15 w 124"/>
                  <a:gd name="T7" fmla="*/ 35 h 125"/>
                  <a:gd name="T8" fmla="*/ 89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89" y="15"/>
                    </a:moveTo>
                    <a:cubicBezTo>
                      <a:pt x="115" y="30"/>
                      <a:pt x="124" y="64"/>
                      <a:pt x="109" y="90"/>
                    </a:cubicBezTo>
                    <a:cubicBezTo>
                      <a:pt x="94" y="116"/>
                      <a:pt x="61" y="125"/>
                      <a:pt x="35" y="110"/>
                    </a:cubicBezTo>
                    <a:cubicBezTo>
                      <a:pt x="9" y="95"/>
                      <a:pt x="0" y="61"/>
                      <a:pt x="15" y="35"/>
                    </a:cubicBezTo>
                    <a:cubicBezTo>
                      <a:pt x="30" y="9"/>
                      <a:pt x="63" y="0"/>
                      <a:pt x="89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99">
                <a:extLst>
                  <a:ext uri="{FF2B5EF4-FFF2-40B4-BE49-F238E27FC236}">
                    <a16:creationId xmlns:a16="http://schemas.microsoft.com/office/drawing/2014/main" id="{8AE26011-F1CD-4C1A-B4EF-D635E57B7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2995613"/>
                <a:ext cx="61912" cy="61913"/>
              </a:xfrm>
              <a:custGeom>
                <a:avLst/>
                <a:gdLst>
                  <a:gd name="T0" fmla="*/ 75 w 121"/>
                  <a:gd name="T1" fmla="*/ 8 h 121"/>
                  <a:gd name="T2" fmla="*/ 113 w 121"/>
                  <a:gd name="T3" fmla="*/ 75 h 121"/>
                  <a:gd name="T4" fmla="*/ 46 w 121"/>
                  <a:gd name="T5" fmla="*/ 113 h 121"/>
                  <a:gd name="T6" fmla="*/ 8 w 121"/>
                  <a:gd name="T7" fmla="*/ 46 h 121"/>
                  <a:gd name="T8" fmla="*/ 75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75" y="8"/>
                    </a:moveTo>
                    <a:cubicBezTo>
                      <a:pt x="104" y="15"/>
                      <a:pt x="121" y="45"/>
                      <a:pt x="113" y="75"/>
                    </a:cubicBezTo>
                    <a:cubicBezTo>
                      <a:pt x="105" y="104"/>
                      <a:pt x="75" y="121"/>
                      <a:pt x="46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5" y="0"/>
                      <a:pt x="75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200">
                <a:extLst>
                  <a:ext uri="{FF2B5EF4-FFF2-40B4-BE49-F238E27FC236}">
                    <a16:creationId xmlns:a16="http://schemas.microsoft.com/office/drawing/2014/main" id="{12C49051-84C6-4D2B-898D-07673D245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5350" y="3789363"/>
                <a:ext cx="61912" cy="61913"/>
              </a:xfrm>
              <a:custGeom>
                <a:avLst/>
                <a:gdLst>
                  <a:gd name="T0" fmla="*/ 46 w 121"/>
                  <a:gd name="T1" fmla="*/ 8 h 121"/>
                  <a:gd name="T2" fmla="*/ 113 w 121"/>
                  <a:gd name="T3" fmla="*/ 46 h 121"/>
                  <a:gd name="T4" fmla="*/ 75 w 121"/>
                  <a:gd name="T5" fmla="*/ 113 h 121"/>
                  <a:gd name="T6" fmla="*/ 8 w 121"/>
                  <a:gd name="T7" fmla="*/ 75 h 121"/>
                  <a:gd name="T8" fmla="*/ 46 w 121"/>
                  <a:gd name="T9" fmla="*/ 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46" y="8"/>
                    </a:moveTo>
                    <a:cubicBezTo>
                      <a:pt x="75" y="0"/>
                      <a:pt x="105" y="17"/>
                      <a:pt x="113" y="46"/>
                    </a:cubicBezTo>
                    <a:cubicBezTo>
                      <a:pt x="121" y="75"/>
                      <a:pt x="104" y="105"/>
                      <a:pt x="75" y="113"/>
                    </a:cubicBezTo>
                    <a:cubicBezTo>
                      <a:pt x="45" y="121"/>
                      <a:pt x="16" y="104"/>
                      <a:pt x="8" y="75"/>
                    </a:cubicBezTo>
                    <a:cubicBezTo>
                      <a:pt x="0" y="45"/>
                      <a:pt x="17" y="16"/>
                      <a:pt x="46" y="8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201">
                <a:extLst>
                  <a:ext uri="{FF2B5EF4-FFF2-40B4-BE49-F238E27FC236}">
                    <a16:creationId xmlns:a16="http://schemas.microsoft.com/office/drawing/2014/main" id="{A6B3C11B-9506-4F6C-A7F6-7C7F01EB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7750" y="4159250"/>
                <a:ext cx="63500" cy="63500"/>
              </a:xfrm>
              <a:custGeom>
                <a:avLst/>
                <a:gdLst>
                  <a:gd name="T0" fmla="*/ 35 w 124"/>
                  <a:gd name="T1" fmla="*/ 15 h 125"/>
                  <a:gd name="T2" fmla="*/ 109 w 124"/>
                  <a:gd name="T3" fmla="*/ 35 h 125"/>
                  <a:gd name="T4" fmla="*/ 89 w 124"/>
                  <a:gd name="T5" fmla="*/ 110 h 125"/>
                  <a:gd name="T6" fmla="*/ 15 w 124"/>
                  <a:gd name="T7" fmla="*/ 90 h 125"/>
                  <a:gd name="T8" fmla="*/ 35 w 124"/>
                  <a:gd name="T9" fmla="*/ 1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35" y="15"/>
                    </a:moveTo>
                    <a:cubicBezTo>
                      <a:pt x="61" y="0"/>
                      <a:pt x="94" y="9"/>
                      <a:pt x="109" y="35"/>
                    </a:cubicBezTo>
                    <a:cubicBezTo>
                      <a:pt x="124" y="61"/>
                      <a:pt x="115" y="94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3"/>
                      <a:pt x="9" y="30"/>
                      <a:pt x="35" y="1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189">
                <a:extLst>
                  <a:ext uri="{FF2B5EF4-FFF2-40B4-BE49-F238E27FC236}">
                    <a16:creationId xmlns:a16="http://schemas.microsoft.com/office/drawing/2014/main" id="{A03F04F7-2C00-4A48-BBA1-11C3E28BD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1789113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95">
                <a:extLst>
                  <a:ext uri="{FF2B5EF4-FFF2-40B4-BE49-F238E27FC236}">
                    <a16:creationId xmlns:a16="http://schemas.microsoft.com/office/drawing/2014/main" id="{D787C9DB-822F-4BAE-A212-C91DF7605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1912938"/>
                <a:ext cx="61912" cy="61913"/>
              </a:xfrm>
              <a:custGeom>
                <a:avLst/>
                <a:gdLst>
                  <a:gd name="T0" fmla="*/ 114 w 121"/>
                  <a:gd name="T1" fmla="*/ 46 h 121"/>
                  <a:gd name="T2" fmla="*/ 75 w 121"/>
                  <a:gd name="T3" fmla="*/ 113 h 121"/>
                  <a:gd name="T4" fmla="*/ 8 w 121"/>
                  <a:gd name="T5" fmla="*/ 74 h 121"/>
                  <a:gd name="T6" fmla="*/ 47 w 121"/>
                  <a:gd name="T7" fmla="*/ 7 h 121"/>
                  <a:gd name="T8" fmla="*/ 114 w 121"/>
                  <a:gd name="T9" fmla="*/ 4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46"/>
                    </a:moveTo>
                    <a:cubicBezTo>
                      <a:pt x="121" y="75"/>
                      <a:pt x="104" y="105"/>
                      <a:pt x="75" y="113"/>
                    </a:cubicBezTo>
                    <a:cubicBezTo>
                      <a:pt x="46" y="121"/>
                      <a:pt x="16" y="103"/>
                      <a:pt x="8" y="74"/>
                    </a:cubicBezTo>
                    <a:cubicBezTo>
                      <a:pt x="0" y="45"/>
                      <a:pt x="17" y="15"/>
                      <a:pt x="47" y="7"/>
                    </a:cubicBezTo>
                    <a:cubicBezTo>
                      <a:pt x="76" y="0"/>
                      <a:pt x="106" y="17"/>
                      <a:pt x="114" y="46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96">
                <a:extLst>
                  <a:ext uri="{FF2B5EF4-FFF2-40B4-BE49-F238E27FC236}">
                    <a16:creationId xmlns:a16="http://schemas.microsoft.com/office/drawing/2014/main" id="{7C9FB266-28F7-4DEC-88BE-2D67BB1EC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2063750"/>
                <a:ext cx="63500" cy="65088"/>
              </a:xfrm>
              <a:custGeom>
                <a:avLst/>
                <a:gdLst>
                  <a:gd name="T0" fmla="*/ 109 w 124"/>
                  <a:gd name="T1" fmla="*/ 35 h 125"/>
                  <a:gd name="T2" fmla="*/ 89 w 124"/>
                  <a:gd name="T3" fmla="*/ 110 h 125"/>
                  <a:gd name="T4" fmla="*/ 15 w 124"/>
                  <a:gd name="T5" fmla="*/ 90 h 125"/>
                  <a:gd name="T6" fmla="*/ 35 w 124"/>
                  <a:gd name="T7" fmla="*/ 15 h 125"/>
                  <a:gd name="T8" fmla="*/ 109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09" y="35"/>
                    </a:moveTo>
                    <a:cubicBezTo>
                      <a:pt x="124" y="62"/>
                      <a:pt x="115" y="95"/>
                      <a:pt x="89" y="110"/>
                    </a:cubicBezTo>
                    <a:cubicBezTo>
                      <a:pt x="63" y="125"/>
                      <a:pt x="30" y="116"/>
                      <a:pt x="15" y="90"/>
                    </a:cubicBezTo>
                    <a:cubicBezTo>
                      <a:pt x="0" y="64"/>
                      <a:pt x="9" y="31"/>
                      <a:pt x="35" y="15"/>
                    </a:cubicBezTo>
                    <a:cubicBezTo>
                      <a:pt x="61" y="0"/>
                      <a:pt x="94" y="9"/>
                      <a:pt x="109" y="3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197">
                <a:extLst>
                  <a:ext uri="{FF2B5EF4-FFF2-40B4-BE49-F238E27FC236}">
                    <a16:creationId xmlns:a16="http://schemas.microsoft.com/office/drawing/2014/main" id="{C12FC51C-3A53-4F0A-B067-C74E8DAB7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2309813"/>
                <a:ext cx="61912" cy="60325"/>
              </a:xfrm>
              <a:custGeom>
                <a:avLst/>
                <a:gdLst>
                  <a:gd name="T0" fmla="*/ 99 w 120"/>
                  <a:gd name="T1" fmla="*/ 21 h 120"/>
                  <a:gd name="T2" fmla="*/ 99 w 120"/>
                  <a:gd name="T3" fmla="*/ 98 h 120"/>
                  <a:gd name="T4" fmla="*/ 21 w 120"/>
                  <a:gd name="T5" fmla="*/ 98 h 120"/>
                  <a:gd name="T6" fmla="*/ 21 w 120"/>
                  <a:gd name="T7" fmla="*/ 21 h 120"/>
                  <a:gd name="T8" fmla="*/ 99 w 120"/>
                  <a:gd name="T9" fmla="*/ 2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99" y="21"/>
                    </a:moveTo>
                    <a:cubicBezTo>
                      <a:pt x="120" y="42"/>
                      <a:pt x="120" y="77"/>
                      <a:pt x="99" y="98"/>
                    </a:cubicBezTo>
                    <a:cubicBezTo>
                      <a:pt x="77" y="120"/>
                      <a:pt x="43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3" y="0"/>
                      <a:pt x="77" y="0"/>
                      <a:pt x="99" y="21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215">
                <a:extLst>
                  <a:ext uri="{FF2B5EF4-FFF2-40B4-BE49-F238E27FC236}">
                    <a16:creationId xmlns:a16="http://schemas.microsoft.com/office/drawing/2014/main" id="{E8D862BA-60B1-4060-A148-CABCF9CC0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1912938"/>
                <a:ext cx="61912" cy="61913"/>
              </a:xfrm>
              <a:custGeom>
                <a:avLst/>
                <a:gdLst>
                  <a:gd name="T0" fmla="*/ 114 w 121"/>
                  <a:gd name="T1" fmla="*/ 74 h 121"/>
                  <a:gd name="T2" fmla="*/ 47 w 121"/>
                  <a:gd name="T3" fmla="*/ 113 h 121"/>
                  <a:gd name="T4" fmla="*/ 8 w 121"/>
                  <a:gd name="T5" fmla="*/ 46 h 121"/>
                  <a:gd name="T6" fmla="*/ 75 w 121"/>
                  <a:gd name="T7" fmla="*/ 7 h 121"/>
                  <a:gd name="T8" fmla="*/ 114 w 121"/>
                  <a:gd name="T9" fmla="*/ 74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114" y="74"/>
                    </a:moveTo>
                    <a:cubicBezTo>
                      <a:pt x="106" y="103"/>
                      <a:pt x="76" y="121"/>
                      <a:pt x="47" y="113"/>
                    </a:cubicBezTo>
                    <a:cubicBezTo>
                      <a:pt x="17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7"/>
                    </a:cubicBezTo>
                    <a:cubicBezTo>
                      <a:pt x="104" y="15"/>
                      <a:pt x="121" y="45"/>
                      <a:pt x="114" y="74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191">
                <a:extLst>
                  <a:ext uri="{FF2B5EF4-FFF2-40B4-BE49-F238E27FC236}">
                    <a16:creationId xmlns:a16="http://schemas.microsoft.com/office/drawing/2014/main" id="{EAD6F534-D8E1-4BE4-887D-491AEDB7B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5050" y="4854575"/>
                <a:ext cx="204787" cy="204788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202">
                <a:extLst>
                  <a:ext uri="{FF2B5EF4-FFF2-40B4-BE49-F238E27FC236}">
                    <a16:creationId xmlns:a16="http://schemas.microsoft.com/office/drawing/2014/main" id="{D1138C06-6EAC-42D0-8914-65E7962A2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225" y="4476750"/>
                <a:ext cx="61912" cy="61913"/>
              </a:xfrm>
              <a:custGeom>
                <a:avLst/>
                <a:gdLst>
                  <a:gd name="T0" fmla="*/ 21 w 120"/>
                  <a:gd name="T1" fmla="*/ 22 h 120"/>
                  <a:gd name="T2" fmla="*/ 99 w 120"/>
                  <a:gd name="T3" fmla="*/ 22 h 120"/>
                  <a:gd name="T4" fmla="*/ 99 w 120"/>
                  <a:gd name="T5" fmla="*/ 99 h 120"/>
                  <a:gd name="T6" fmla="*/ 21 w 120"/>
                  <a:gd name="T7" fmla="*/ 99 h 120"/>
                  <a:gd name="T8" fmla="*/ 21 w 120"/>
                  <a:gd name="T9" fmla="*/ 2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" h="120">
                    <a:moveTo>
                      <a:pt x="21" y="22"/>
                    </a:moveTo>
                    <a:cubicBezTo>
                      <a:pt x="43" y="0"/>
                      <a:pt x="77" y="0"/>
                      <a:pt x="99" y="22"/>
                    </a:cubicBezTo>
                    <a:cubicBezTo>
                      <a:pt x="120" y="43"/>
                      <a:pt x="120" y="78"/>
                      <a:pt x="99" y="99"/>
                    </a:cubicBezTo>
                    <a:cubicBezTo>
                      <a:pt x="77" y="120"/>
                      <a:pt x="43" y="120"/>
                      <a:pt x="21" y="99"/>
                    </a:cubicBezTo>
                    <a:cubicBezTo>
                      <a:pt x="0" y="78"/>
                      <a:pt x="0" y="43"/>
                      <a:pt x="21" y="22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203">
                <a:extLst>
                  <a:ext uri="{FF2B5EF4-FFF2-40B4-BE49-F238E27FC236}">
                    <a16:creationId xmlns:a16="http://schemas.microsoft.com/office/drawing/2014/main" id="{119AF733-1C55-42EB-B918-8253002B25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5" y="4719638"/>
                <a:ext cx="63500" cy="63500"/>
              </a:xfrm>
              <a:custGeom>
                <a:avLst/>
                <a:gdLst>
                  <a:gd name="T0" fmla="*/ 15 w 124"/>
                  <a:gd name="T1" fmla="*/ 35 h 125"/>
                  <a:gd name="T2" fmla="*/ 89 w 124"/>
                  <a:gd name="T3" fmla="*/ 15 h 125"/>
                  <a:gd name="T4" fmla="*/ 109 w 124"/>
                  <a:gd name="T5" fmla="*/ 89 h 125"/>
                  <a:gd name="T6" fmla="*/ 35 w 124"/>
                  <a:gd name="T7" fmla="*/ 109 h 125"/>
                  <a:gd name="T8" fmla="*/ 15 w 124"/>
                  <a:gd name="T9" fmla="*/ 3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5">
                    <a:moveTo>
                      <a:pt x="15" y="35"/>
                    </a:moveTo>
                    <a:cubicBezTo>
                      <a:pt x="30" y="9"/>
                      <a:pt x="63" y="0"/>
                      <a:pt x="89" y="15"/>
                    </a:cubicBezTo>
                    <a:cubicBezTo>
                      <a:pt x="115" y="30"/>
                      <a:pt x="124" y="63"/>
                      <a:pt x="109" y="89"/>
                    </a:cubicBezTo>
                    <a:cubicBezTo>
                      <a:pt x="94" y="116"/>
                      <a:pt x="61" y="125"/>
                      <a:pt x="35" y="109"/>
                    </a:cubicBezTo>
                    <a:cubicBezTo>
                      <a:pt x="9" y="94"/>
                      <a:pt x="0" y="61"/>
                      <a:pt x="15" y="35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204">
                <a:extLst>
                  <a:ext uri="{FF2B5EF4-FFF2-40B4-BE49-F238E27FC236}">
                    <a16:creationId xmlns:a16="http://schemas.microsoft.com/office/drawing/2014/main" id="{3D74AC26-CCA7-4876-8A70-45D588F68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9613" y="4873625"/>
                <a:ext cx="61912" cy="61913"/>
              </a:xfrm>
              <a:custGeom>
                <a:avLst/>
                <a:gdLst>
                  <a:gd name="T0" fmla="*/ 8 w 121"/>
                  <a:gd name="T1" fmla="*/ 47 h 121"/>
                  <a:gd name="T2" fmla="*/ 75 w 121"/>
                  <a:gd name="T3" fmla="*/ 8 h 121"/>
                  <a:gd name="T4" fmla="*/ 114 w 121"/>
                  <a:gd name="T5" fmla="*/ 75 h 121"/>
                  <a:gd name="T6" fmla="*/ 47 w 121"/>
                  <a:gd name="T7" fmla="*/ 114 h 121"/>
                  <a:gd name="T8" fmla="*/ 8 w 121"/>
                  <a:gd name="T9" fmla="*/ 4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47"/>
                    </a:move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1" y="46"/>
                      <a:pt x="114" y="75"/>
                    </a:cubicBezTo>
                    <a:cubicBezTo>
                      <a:pt x="106" y="104"/>
                      <a:pt x="76" y="121"/>
                      <a:pt x="47" y="114"/>
                    </a:cubicBezTo>
                    <a:cubicBezTo>
                      <a:pt x="17" y="106"/>
                      <a:pt x="0" y="76"/>
                      <a:pt x="8" y="47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206">
                <a:extLst>
                  <a:ext uri="{FF2B5EF4-FFF2-40B4-BE49-F238E27FC236}">
                    <a16:creationId xmlns:a16="http://schemas.microsoft.com/office/drawing/2014/main" id="{4F72D3E8-8B29-44FB-95F9-72ACCA76B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3363" y="4873625"/>
                <a:ext cx="61912" cy="61913"/>
              </a:xfrm>
              <a:custGeom>
                <a:avLst/>
                <a:gdLst>
                  <a:gd name="T0" fmla="*/ 8 w 121"/>
                  <a:gd name="T1" fmla="*/ 75 h 121"/>
                  <a:gd name="T2" fmla="*/ 47 w 121"/>
                  <a:gd name="T3" fmla="*/ 8 h 121"/>
                  <a:gd name="T4" fmla="*/ 114 w 121"/>
                  <a:gd name="T5" fmla="*/ 47 h 121"/>
                  <a:gd name="T6" fmla="*/ 75 w 121"/>
                  <a:gd name="T7" fmla="*/ 114 h 121"/>
                  <a:gd name="T8" fmla="*/ 8 w 121"/>
                  <a:gd name="T9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1">
                    <a:moveTo>
                      <a:pt x="8" y="75"/>
                    </a:moveTo>
                    <a:cubicBezTo>
                      <a:pt x="0" y="46"/>
                      <a:pt x="17" y="16"/>
                      <a:pt x="47" y="8"/>
                    </a:cubicBezTo>
                    <a:cubicBezTo>
                      <a:pt x="76" y="0"/>
                      <a:pt x="106" y="17"/>
                      <a:pt x="114" y="47"/>
                    </a:cubicBezTo>
                    <a:cubicBezTo>
                      <a:pt x="121" y="76"/>
                      <a:pt x="104" y="106"/>
                      <a:pt x="75" y="114"/>
                    </a:cubicBezTo>
                    <a:cubicBezTo>
                      <a:pt x="46" y="121"/>
                      <a:pt x="16" y="104"/>
                      <a:pt x="8" y="75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192">
                <a:extLst>
                  <a:ext uri="{FF2B5EF4-FFF2-40B4-BE49-F238E27FC236}">
                    <a16:creationId xmlns:a16="http://schemas.microsoft.com/office/drawing/2014/main" id="{5D90B6DF-4D6E-4F4A-80CF-1CF8DEC99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8575" y="3322638"/>
                <a:ext cx="204787" cy="203200"/>
              </a:xfrm>
              <a:prstGeom prst="ellipse">
                <a:avLst/>
              </a:prstGeom>
              <a:solidFill>
                <a:srgbClr val="373D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207">
                <a:extLst>
                  <a:ext uri="{FF2B5EF4-FFF2-40B4-BE49-F238E27FC236}">
                    <a16:creationId xmlns:a16="http://schemas.microsoft.com/office/drawing/2014/main" id="{E6A967E3-FF93-4E05-A000-807EB0677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4719638"/>
                <a:ext cx="65087" cy="63500"/>
              </a:xfrm>
              <a:custGeom>
                <a:avLst/>
                <a:gdLst>
                  <a:gd name="T0" fmla="*/ 15 w 125"/>
                  <a:gd name="T1" fmla="*/ 89 h 125"/>
                  <a:gd name="T2" fmla="*/ 35 w 125"/>
                  <a:gd name="T3" fmla="*/ 15 h 125"/>
                  <a:gd name="T4" fmla="*/ 110 w 125"/>
                  <a:gd name="T5" fmla="*/ 35 h 125"/>
                  <a:gd name="T6" fmla="*/ 90 w 125"/>
                  <a:gd name="T7" fmla="*/ 109 h 125"/>
                  <a:gd name="T8" fmla="*/ 15 w 125"/>
                  <a:gd name="T9" fmla="*/ 8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5" y="89"/>
                    </a:moveTo>
                    <a:cubicBezTo>
                      <a:pt x="0" y="63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4"/>
                      <a:pt x="90" y="109"/>
                    </a:cubicBezTo>
                    <a:cubicBezTo>
                      <a:pt x="64" y="125"/>
                      <a:pt x="30" y="116"/>
                      <a:pt x="15" y="89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208">
                <a:extLst>
                  <a:ext uri="{FF2B5EF4-FFF2-40B4-BE49-F238E27FC236}">
                    <a16:creationId xmlns:a16="http://schemas.microsoft.com/office/drawing/2014/main" id="{E259B08B-B1DF-4A09-B36E-E649F941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4476750"/>
                <a:ext cx="61912" cy="61913"/>
              </a:xfrm>
              <a:custGeom>
                <a:avLst/>
                <a:gdLst>
                  <a:gd name="T0" fmla="*/ 21 w 119"/>
                  <a:gd name="T1" fmla="*/ 99 h 120"/>
                  <a:gd name="T2" fmla="*/ 21 w 119"/>
                  <a:gd name="T3" fmla="*/ 22 h 120"/>
                  <a:gd name="T4" fmla="*/ 98 w 119"/>
                  <a:gd name="T5" fmla="*/ 22 h 120"/>
                  <a:gd name="T6" fmla="*/ 98 w 119"/>
                  <a:gd name="T7" fmla="*/ 99 h 120"/>
                  <a:gd name="T8" fmla="*/ 21 w 119"/>
                  <a:gd name="T9" fmla="*/ 9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21" y="99"/>
                    </a:moveTo>
                    <a:cubicBezTo>
                      <a:pt x="0" y="78"/>
                      <a:pt x="0" y="43"/>
                      <a:pt x="21" y="22"/>
                    </a:cubicBezTo>
                    <a:cubicBezTo>
                      <a:pt x="42" y="0"/>
                      <a:pt x="77" y="0"/>
                      <a:pt x="98" y="22"/>
                    </a:cubicBezTo>
                    <a:cubicBezTo>
                      <a:pt x="119" y="43"/>
                      <a:pt x="119" y="78"/>
                      <a:pt x="98" y="99"/>
                    </a:cubicBezTo>
                    <a:cubicBezTo>
                      <a:pt x="77" y="120"/>
                      <a:pt x="42" y="120"/>
                      <a:pt x="21" y="99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209">
                <a:extLst>
                  <a:ext uri="{FF2B5EF4-FFF2-40B4-BE49-F238E27FC236}">
                    <a16:creationId xmlns:a16="http://schemas.microsoft.com/office/drawing/2014/main" id="{D44DDE67-14D8-42C1-AFB5-FCEBB4845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4159250"/>
                <a:ext cx="63500" cy="63500"/>
              </a:xfrm>
              <a:custGeom>
                <a:avLst/>
                <a:gdLst>
                  <a:gd name="T0" fmla="*/ 35 w 125"/>
                  <a:gd name="T1" fmla="*/ 110 h 125"/>
                  <a:gd name="T2" fmla="*/ 15 w 125"/>
                  <a:gd name="T3" fmla="*/ 35 h 125"/>
                  <a:gd name="T4" fmla="*/ 90 w 125"/>
                  <a:gd name="T5" fmla="*/ 15 h 125"/>
                  <a:gd name="T6" fmla="*/ 110 w 125"/>
                  <a:gd name="T7" fmla="*/ 90 h 125"/>
                  <a:gd name="T8" fmla="*/ 35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35" y="110"/>
                    </a:moveTo>
                    <a:cubicBezTo>
                      <a:pt x="9" y="94"/>
                      <a:pt x="0" y="61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0"/>
                      <a:pt x="125" y="63"/>
                      <a:pt x="110" y="90"/>
                    </a:cubicBezTo>
                    <a:cubicBezTo>
                      <a:pt x="95" y="116"/>
                      <a:pt x="61" y="125"/>
                      <a:pt x="35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210">
                <a:extLst>
                  <a:ext uri="{FF2B5EF4-FFF2-40B4-BE49-F238E27FC236}">
                    <a16:creationId xmlns:a16="http://schemas.microsoft.com/office/drawing/2014/main" id="{1A4D15D1-F582-41AB-ACDA-E686D93F7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3789363"/>
                <a:ext cx="61912" cy="61913"/>
              </a:xfrm>
              <a:custGeom>
                <a:avLst/>
                <a:gdLst>
                  <a:gd name="T0" fmla="*/ 47 w 122"/>
                  <a:gd name="T1" fmla="*/ 113 h 121"/>
                  <a:gd name="T2" fmla="*/ 8 w 122"/>
                  <a:gd name="T3" fmla="*/ 46 h 121"/>
                  <a:gd name="T4" fmla="*/ 75 w 122"/>
                  <a:gd name="T5" fmla="*/ 8 h 121"/>
                  <a:gd name="T6" fmla="*/ 114 w 122"/>
                  <a:gd name="T7" fmla="*/ 75 h 121"/>
                  <a:gd name="T8" fmla="*/ 47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47" y="113"/>
                    </a:moveTo>
                    <a:cubicBezTo>
                      <a:pt x="18" y="105"/>
                      <a:pt x="0" y="75"/>
                      <a:pt x="8" y="46"/>
                    </a:cubicBezTo>
                    <a:cubicBezTo>
                      <a:pt x="16" y="17"/>
                      <a:pt x="46" y="0"/>
                      <a:pt x="75" y="8"/>
                    </a:cubicBezTo>
                    <a:cubicBezTo>
                      <a:pt x="104" y="16"/>
                      <a:pt x="122" y="45"/>
                      <a:pt x="114" y="75"/>
                    </a:cubicBezTo>
                    <a:cubicBezTo>
                      <a:pt x="106" y="104"/>
                      <a:pt x="76" y="121"/>
                      <a:pt x="47" y="113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211">
                <a:extLst>
                  <a:ext uri="{FF2B5EF4-FFF2-40B4-BE49-F238E27FC236}">
                    <a16:creationId xmlns:a16="http://schemas.microsoft.com/office/drawing/2014/main" id="{8D26C1E1-9CF0-4938-9393-8A61F157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7625" y="2995613"/>
                <a:ext cx="61912" cy="61913"/>
              </a:xfrm>
              <a:custGeom>
                <a:avLst/>
                <a:gdLst>
                  <a:gd name="T0" fmla="*/ 75 w 122"/>
                  <a:gd name="T1" fmla="*/ 113 h 121"/>
                  <a:gd name="T2" fmla="*/ 8 w 122"/>
                  <a:gd name="T3" fmla="*/ 75 h 121"/>
                  <a:gd name="T4" fmla="*/ 47 w 122"/>
                  <a:gd name="T5" fmla="*/ 8 h 121"/>
                  <a:gd name="T6" fmla="*/ 114 w 122"/>
                  <a:gd name="T7" fmla="*/ 46 h 121"/>
                  <a:gd name="T8" fmla="*/ 75 w 122"/>
                  <a:gd name="T9" fmla="*/ 1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" h="121">
                    <a:moveTo>
                      <a:pt x="75" y="113"/>
                    </a:moveTo>
                    <a:cubicBezTo>
                      <a:pt x="46" y="121"/>
                      <a:pt x="16" y="104"/>
                      <a:pt x="8" y="75"/>
                    </a:cubicBezTo>
                    <a:cubicBezTo>
                      <a:pt x="0" y="45"/>
                      <a:pt x="18" y="15"/>
                      <a:pt x="47" y="8"/>
                    </a:cubicBezTo>
                    <a:cubicBezTo>
                      <a:pt x="76" y="0"/>
                      <a:pt x="106" y="17"/>
                      <a:pt x="114" y="46"/>
                    </a:cubicBezTo>
                    <a:cubicBezTo>
                      <a:pt x="122" y="75"/>
                      <a:pt x="104" y="105"/>
                      <a:pt x="75" y="113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212">
                <a:extLst>
                  <a:ext uri="{FF2B5EF4-FFF2-40B4-BE49-F238E27FC236}">
                    <a16:creationId xmlns:a16="http://schemas.microsoft.com/office/drawing/2014/main" id="{5C3735C8-D046-4EC0-838A-664C0BDE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3638" y="2625725"/>
                <a:ext cx="63500" cy="63500"/>
              </a:xfrm>
              <a:custGeom>
                <a:avLst/>
                <a:gdLst>
                  <a:gd name="T0" fmla="*/ 90 w 125"/>
                  <a:gd name="T1" fmla="*/ 110 h 125"/>
                  <a:gd name="T2" fmla="*/ 15 w 125"/>
                  <a:gd name="T3" fmla="*/ 90 h 125"/>
                  <a:gd name="T4" fmla="*/ 35 w 125"/>
                  <a:gd name="T5" fmla="*/ 15 h 125"/>
                  <a:gd name="T6" fmla="*/ 110 w 125"/>
                  <a:gd name="T7" fmla="*/ 35 h 125"/>
                  <a:gd name="T8" fmla="*/ 90 w 125"/>
                  <a:gd name="T9" fmla="*/ 11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90" y="110"/>
                    </a:moveTo>
                    <a:cubicBezTo>
                      <a:pt x="64" y="125"/>
                      <a:pt x="30" y="116"/>
                      <a:pt x="15" y="90"/>
                    </a:cubicBezTo>
                    <a:cubicBezTo>
                      <a:pt x="0" y="64"/>
                      <a:pt x="9" y="30"/>
                      <a:pt x="35" y="15"/>
                    </a:cubicBezTo>
                    <a:cubicBezTo>
                      <a:pt x="61" y="0"/>
                      <a:pt x="95" y="9"/>
                      <a:pt x="110" y="35"/>
                    </a:cubicBezTo>
                    <a:cubicBezTo>
                      <a:pt x="125" y="61"/>
                      <a:pt x="116" y="95"/>
                      <a:pt x="90" y="110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213">
                <a:extLst>
                  <a:ext uri="{FF2B5EF4-FFF2-40B4-BE49-F238E27FC236}">
                    <a16:creationId xmlns:a16="http://schemas.microsoft.com/office/drawing/2014/main" id="{18C93B19-64BF-4059-BD29-CB21A23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0750" y="2309813"/>
                <a:ext cx="61912" cy="60325"/>
              </a:xfrm>
              <a:custGeom>
                <a:avLst/>
                <a:gdLst>
                  <a:gd name="T0" fmla="*/ 98 w 119"/>
                  <a:gd name="T1" fmla="*/ 98 h 120"/>
                  <a:gd name="T2" fmla="*/ 21 w 119"/>
                  <a:gd name="T3" fmla="*/ 98 h 120"/>
                  <a:gd name="T4" fmla="*/ 21 w 119"/>
                  <a:gd name="T5" fmla="*/ 21 h 120"/>
                  <a:gd name="T6" fmla="*/ 98 w 119"/>
                  <a:gd name="T7" fmla="*/ 21 h 120"/>
                  <a:gd name="T8" fmla="*/ 98 w 119"/>
                  <a:gd name="T9" fmla="*/ 9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8" y="98"/>
                    </a:moveTo>
                    <a:cubicBezTo>
                      <a:pt x="77" y="120"/>
                      <a:pt x="42" y="120"/>
                      <a:pt x="21" y="98"/>
                    </a:cubicBezTo>
                    <a:cubicBezTo>
                      <a:pt x="0" y="77"/>
                      <a:pt x="0" y="42"/>
                      <a:pt x="21" y="21"/>
                    </a:cubicBezTo>
                    <a:cubicBezTo>
                      <a:pt x="42" y="0"/>
                      <a:pt x="77" y="0"/>
                      <a:pt x="98" y="21"/>
                    </a:cubicBezTo>
                    <a:cubicBezTo>
                      <a:pt x="119" y="42"/>
                      <a:pt x="119" y="77"/>
                      <a:pt x="98" y="98"/>
                    </a:cubicBezTo>
                    <a:close/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214">
                <a:extLst>
                  <a:ext uri="{FF2B5EF4-FFF2-40B4-BE49-F238E27FC236}">
                    <a16:creationId xmlns:a16="http://schemas.microsoft.com/office/drawing/2014/main" id="{1299197B-52C1-42C9-B8B3-66A718E08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91663" y="2063750"/>
                <a:ext cx="65087" cy="65088"/>
              </a:xfrm>
              <a:custGeom>
                <a:avLst/>
                <a:gdLst>
                  <a:gd name="T0" fmla="*/ 110 w 125"/>
                  <a:gd name="T1" fmla="*/ 90 h 125"/>
                  <a:gd name="T2" fmla="*/ 35 w 125"/>
                  <a:gd name="T3" fmla="*/ 110 h 125"/>
                  <a:gd name="T4" fmla="*/ 15 w 125"/>
                  <a:gd name="T5" fmla="*/ 35 h 125"/>
                  <a:gd name="T6" fmla="*/ 90 w 125"/>
                  <a:gd name="T7" fmla="*/ 15 h 125"/>
                  <a:gd name="T8" fmla="*/ 110 w 125"/>
                  <a:gd name="T9" fmla="*/ 9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5">
                    <a:moveTo>
                      <a:pt x="110" y="90"/>
                    </a:moveTo>
                    <a:cubicBezTo>
                      <a:pt x="95" y="116"/>
                      <a:pt x="61" y="125"/>
                      <a:pt x="35" y="110"/>
                    </a:cubicBezTo>
                    <a:cubicBezTo>
                      <a:pt x="9" y="95"/>
                      <a:pt x="0" y="62"/>
                      <a:pt x="15" y="35"/>
                    </a:cubicBezTo>
                    <a:cubicBezTo>
                      <a:pt x="30" y="9"/>
                      <a:pt x="64" y="0"/>
                      <a:pt x="90" y="15"/>
                    </a:cubicBezTo>
                    <a:cubicBezTo>
                      <a:pt x="116" y="31"/>
                      <a:pt x="125" y="64"/>
                      <a:pt x="110" y="90"/>
                    </a:cubicBezTo>
                  </a:path>
                </a:pathLst>
              </a:custGeom>
              <a:solidFill>
                <a:srgbClr val="2D3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80" name="Freeform 193">
            <a:extLst>
              <a:ext uri="{FF2B5EF4-FFF2-40B4-BE49-F238E27FC236}">
                <a16:creationId xmlns:a16="http://schemas.microsoft.com/office/drawing/2014/main" id="{1D6FB7A2-207D-4E61-9EAC-7B916DFCC06D}"/>
              </a:ext>
            </a:extLst>
          </p:cNvPr>
          <p:cNvSpPr>
            <a:spLocks/>
          </p:cNvSpPr>
          <p:nvPr/>
        </p:nvSpPr>
        <p:spPr bwMode="auto">
          <a:xfrm rot="15460311">
            <a:off x="5833647" y="3286669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93">
            <a:extLst>
              <a:ext uri="{FF2B5EF4-FFF2-40B4-BE49-F238E27FC236}">
                <a16:creationId xmlns:a16="http://schemas.microsoft.com/office/drawing/2014/main" id="{83CE3341-25AA-4BD4-99EA-F9ABD190175B}"/>
              </a:ext>
            </a:extLst>
          </p:cNvPr>
          <p:cNvSpPr>
            <a:spLocks/>
          </p:cNvSpPr>
          <p:nvPr/>
        </p:nvSpPr>
        <p:spPr bwMode="auto">
          <a:xfrm rot="10082736">
            <a:off x="1128162" y="347734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93">
            <a:extLst>
              <a:ext uri="{FF2B5EF4-FFF2-40B4-BE49-F238E27FC236}">
                <a16:creationId xmlns:a16="http://schemas.microsoft.com/office/drawing/2014/main" id="{79CDBF26-EAA7-4139-8560-3F4249DE39A0}"/>
              </a:ext>
            </a:extLst>
          </p:cNvPr>
          <p:cNvSpPr>
            <a:spLocks/>
          </p:cNvSpPr>
          <p:nvPr/>
        </p:nvSpPr>
        <p:spPr bwMode="auto">
          <a:xfrm rot="12042956">
            <a:off x="3371362" y="3324102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1C6E78B0-40FF-4B3C-9D00-707B6A24EFB6}"/>
              </a:ext>
            </a:extLst>
          </p:cNvPr>
          <p:cNvSpPr>
            <a:spLocks/>
          </p:cNvSpPr>
          <p:nvPr/>
        </p:nvSpPr>
        <p:spPr bwMode="auto">
          <a:xfrm rot="18234558">
            <a:off x="7956989" y="3580670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194">
            <a:extLst>
              <a:ext uri="{FF2B5EF4-FFF2-40B4-BE49-F238E27FC236}">
                <a16:creationId xmlns:a16="http://schemas.microsoft.com/office/drawing/2014/main" id="{F05AEB1C-BEEE-430E-9BD0-F5D9F04DDD65}"/>
              </a:ext>
            </a:extLst>
          </p:cNvPr>
          <p:cNvSpPr>
            <a:spLocks/>
          </p:cNvSpPr>
          <p:nvPr/>
        </p:nvSpPr>
        <p:spPr bwMode="auto">
          <a:xfrm rot="7542802">
            <a:off x="10237307" y="2971839"/>
            <a:ext cx="697708" cy="510352"/>
          </a:xfrm>
          <a:custGeom>
            <a:avLst/>
            <a:gdLst>
              <a:gd name="T0" fmla="*/ 2073 w 2213"/>
              <a:gd name="T1" fmla="*/ 434 h 1620"/>
              <a:gd name="T2" fmla="*/ 2074 w 2213"/>
              <a:gd name="T3" fmla="*/ 434 h 1620"/>
              <a:gd name="T4" fmla="*/ 2074 w 2213"/>
              <a:gd name="T5" fmla="*/ 434 h 1620"/>
              <a:gd name="T6" fmla="*/ 2081 w 2213"/>
              <a:gd name="T7" fmla="*/ 430 h 1620"/>
              <a:gd name="T8" fmla="*/ 2080 w 2213"/>
              <a:gd name="T9" fmla="*/ 430 h 1620"/>
              <a:gd name="T10" fmla="*/ 2154 w 2213"/>
              <a:gd name="T11" fmla="*/ 138 h 1620"/>
              <a:gd name="T12" fmla="*/ 1865 w 2213"/>
              <a:gd name="T13" fmla="*/ 54 h 1620"/>
              <a:gd name="T14" fmla="*/ 1865 w 2213"/>
              <a:gd name="T15" fmla="*/ 53 h 1620"/>
              <a:gd name="T16" fmla="*/ 1862 w 2213"/>
              <a:gd name="T17" fmla="*/ 55 h 1620"/>
              <a:gd name="T18" fmla="*/ 1862 w 2213"/>
              <a:gd name="T19" fmla="*/ 55 h 1620"/>
              <a:gd name="T20" fmla="*/ 1796 w 2213"/>
              <a:gd name="T21" fmla="*/ 111 h 1620"/>
              <a:gd name="T22" fmla="*/ 1796 w 2213"/>
              <a:gd name="T23" fmla="*/ 111 h 1620"/>
              <a:gd name="T24" fmla="*/ 0 w 2213"/>
              <a:gd name="T25" fmla="*/ 1620 h 1620"/>
              <a:gd name="T26" fmla="*/ 2073 w 2213"/>
              <a:gd name="T27" fmla="*/ 434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13" h="1620">
                <a:moveTo>
                  <a:pt x="2073" y="434"/>
                </a:moveTo>
                <a:lnTo>
                  <a:pt x="2074" y="434"/>
                </a:lnTo>
                <a:lnTo>
                  <a:pt x="2074" y="434"/>
                </a:lnTo>
                <a:lnTo>
                  <a:pt x="2081" y="430"/>
                </a:lnTo>
                <a:lnTo>
                  <a:pt x="2080" y="430"/>
                </a:lnTo>
                <a:cubicBezTo>
                  <a:pt x="2179" y="369"/>
                  <a:pt x="2213" y="240"/>
                  <a:pt x="2154" y="138"/>
                </a:cubicBezTo>
                <a:cubicBezTo>
                  <a:pt x="2096" y="36"/>
                  <a:pt x="1968" y="0"/>
                  <a:pt x="1865" y="54"/>
                </a:cubicBezTo>
                <a:lnTo>
                  <a:pt x="1865" y="53"/>
                </a:lnTo>
                <a:lnTo>
                  <a:pt x="1862" y="55"/>
                </a:lnTo>
                <a:lnTo>
                  <a:pt x="1862" y="55"/>
                </a:lnTo>
                <a:lnTo>
                  <a:pt x="1796" y="111"/>
                </a:lnTo>
                <a:lnTo>
                  <a:pt x="1796" y="111"/>
                </a:lnTo>
                <a:lnTo>
                  <a:pt x="0" y="1620"/>
                </a:lnTo>
                <a:lnTo>
                  <a:pt x="2073" y="434"/>
                </a:lnTo>
              </a:path>
            </a:pathLst>
          </a:custGeom>
          <a:solidFill>
            <a:srgbClr val="4149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193">
            <a:extLst>
              <a:ext uri="{FF2B5EF4-FFF2-40B4-BE49-F238E27FC236}">
                <a16:creationId xmlns:a16="http://schemas.microsoft.com/office/drawing/2014/main" id="{C6D60C08-0DB9-4B39-AF9B-6CEECD152207}"/>
              </a:ext>
            </a:extLst>
          </p:cNvPr>
          <p:cNvSpPr>
            <a:spLocks/>
          </p:cNvSpPr>
          <p:nvPr/>
        </p:nvSpPr>
        <p:spPr bwMode="auto">
          <a:xfrm rot="18119154">
            <a:off x="8184533" y="3295968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193">
            <a:extLst>
              <a:ext uri="{FF2B5EF4-FFF2-40B4-BE49-F238E27FC236}">
                <a16:creationId xmlns:a16="http://schemas.microsoft.com/office/drawing/2014/main" id="{C7EFC994-16A2-4C25-85E7-15C0CB3404B2}"/>
              </a:ext>
            </a:extLst>
          </p:cNvPr>
          <p:cNvSpPr>
            <a:spLocks/>
          </p:cNvSpPr>
          <p:nvPr/>
        </p:nvSpPr>
        <p:spPr bwMode="auto">
          <a:xfrm rot="857156">
            <a:off x="10494053" y="3520893"/>
            <a:ext cx="488883" cy="122953"/>
          </a:xfrm>
          <a:custGeom>
            <a:avLst/>
            <a:gdLst>
              <a:gd name="T0" fmla="*/ 177 w 1549"/>
              <a:gd name="T1" fmla="*/ 17 h 391"/>
              <a:gd name="T2" fmla="*/ 177 w 1549"/>
              <a:gd name="T3" fmla="*/ 17 h 391"/>
              <a:gd name="T4" fmla="*/ 177 w 1549"/>
              <a:gd name="T5" fmla="*/ 17 h 391"/>
              <a:gd name="T6" fmla="*/ 172 w 1549"/>
              <a:gd name="T7" fmla="*/ 16 h 391"/>
              <a:gd name="T8" fmla="*/ 172 w 1549"/>
              <a:gd name="T9" fmla="*/ 16 h 391"/>
              <a:gd name="T10" fmla="*/ 18 w 1549"/>
              <a:gd name="T11" fmla="*/ 108 h 391"/>
              <a:gd name="T12" fmla="*/ 105 w 1549"/>
              <a:gd name="T13" fmla="*/ 265 h 391"/>
              <a:gd name="T14" fmla="*/ 104 w 1549"/>
              <a:gd name="T15" fmla="*/ 265 h 391"/>
              <a:gd name="T16" fmla="*/ 106 w 1549"/>
              <a:gd name="T17" fmla="*/ 265 h 391"/>
              <a:gd name="T18" fmla="*/ 107 w 1549"/>
              <a:gd name="T19" fmla="*/ 265 h 391"/>
              <a:gd name="T20" fmla="*/ 157 w 1549"/>
              <a:gd name="T21" fmla="*/ 270 h 391"/>
              <a:gd name="T22" fmla="*/ 158 w 1549"/>
              <a:gd name="T23" fmla="*/ 270 h 391"/>
              <a:gd name="T24" fmla="*/ 1549 w 1549"/>
              <a:gd name="T25" fmla="*/ 391 h 391"/>
              <a:gd name="T26" fmla="*/ 177 w 1549"/>
              <a:gd name="T27" fmla="*/ 17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9" h="391">
                <a:moveTo>
                  <a:pt x="177" y="17"/>
                </a:moveTo>
                <a:lnTo>
                  <a:pt x="177" y="17"/>
                </a:lnTo>
                <a:lnTo>
                  <a:pt x="177" y="17"/>
                </a:lnTo>
                <a:lnTo>
                  <a:pt x="172" y="16"/>
                </a:lnTo>
                <a:lnTo>
                  <a:pt x="172" y="16"/>
                </a:lnTo>
                <a:cubicBezTo>
                  <a:pt x="105" y="0"/>
                  <a:pt x="37" y="40"/>
                  <a:pt x="18" y="108"/>
                </a:cubicBezTo>
                <a:cubicBezTo>
                  <a:pt x="0" y="175"/>
                  <a:pt x="38" y="244"/>
                  <a:pt x="105" y="265"/>
                </a:cubicBezTo>
                <a:lnTo>
                  <a:pt x="104" y="265"/>
                </a:lnTo>
                <a:lnTo>
                  <a:pt x="106" y="265"/>
                </a:lnTo>
                <a:lnTo>
                  <a:pt x="107" y="265"/>
                </a:lnTo>
                <a:lnTo>
                  <a:pt x="157" y="270"/>
                </a:lnTo>
                <a:lnTo>
                  <a:pt x="158" y="270"/>
                </a:lnTo>
                <a:lnTo>
                  <a:pt x="1549" y="391"/>
                </a:lnTo>
                <a:lnTo>
                  <a:pt x="177" y="17"/>
                </a:lnTo>
              </a:path>
            </a:pathLst>
          </a:custGeom>
          <a:solidFill>
            <a:srgbClr val="2D32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B11B6-65D0-4CD8-84D3-552F423E8AA8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D6BE4-A810-4C47-96E2-C78509B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C84A1-88A2-43E1-BB23-7B92FBA8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E03BB-71B1-475D-90AE-0C1255F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Photo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BED03-FEEC-4605-9A19-8D9B114F5895}"/>
              </a:ext>
            </a:extLst>
          </p:cNvPr>
          <p:cNvSpPr/>
          <p:nvPr/>
        </p:nvSpPr>
        <p:spPr>
          <a:xfrm>
            <a:off x="4563272" y="7101408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C12F-FDCF-4B90-9C3F-EC4B2A02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AE0A-F1A9-44D2-8DD3-0CC189CD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ECE5-5AE5-4AB7-97A1-C410F91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Photo Placeholder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8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355A62-9485-4E6C-9BEF-5BF6D5E2E1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8464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Photo Placeholder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9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F88423-3357-4578-92EF-ED87E3D297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902059638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1C2228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1C2228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1C2228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B9BCC6"/>
      </a:dk1>
      <a:lt1>
        <a:sysClr val="window" lastClr="1C222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76684</TotalTime>
  <Words>1329</Words>
  <Application>Microsoft Office PowerPoint</Application>
  <PresentationFormat>Широкоэкранный</PresentationFormat>
  <Paragraphs>309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Open Sans</vt:lpstr>
      <vt:lpstr>SHOWEET-DARK PRO</vt:lpstr>
      <vt:lpstr>Showeet theme</vt:lpstr>
      <vt:lpstr>showeet</vt:lpstr>
      <vt:lpstr>Your Awesome Presentation Title</vt:lpstr>
      <vt:lpstr>Welcome!</vt:lpstr>
      <vt:lpstr>Begin with an outline or agenda to give a big picture view</vt:lpstr>
      <vt:lpstr>From time to time,  give your audience a break!</vt:lpstr>
      <vt:lpstr>Transition Slide</vt:lpstr>
      <vt:lpstr>Transition Slide</vt:lpstr>
      <vt:lpstr>Transition Slide</vt:lpstr>
      <vt:lpstr>Transition Slide</vt:lpstr>
      <vt:lpstr>Transition Slide</vt:lpstr>
      <vt:lpstr>Transition Slide</vt:lpstr>
      <vt:lpstr>Coffe Break</vt:lpstr>
      <vt:lpstr>Use a title with specific &amp;  relevant (only) content</vt:lpstr>
      <vt:lpstr>Relevant content displayed with 2 columns is also nice!</vt:lpstr>
      <vt:lpstr>1 image says more</vt:lpstr>
      <vt:lpstr>Big</vt:lpstr>
      <vt:lpstr>Презентация PowerPoint</vt:lpstr>
      <vt:lpstr>Introduce your team</vt:lpstr>
      <vt:lpstr>Showcase your portfolio</vt:lpstr>
      <vt:lpstr>Use infographics to transform your data into engaging visual content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Thank You!</vt:lpstr>
      <vt:lpstr>Credits &amp; Copyrights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Дмитрий Макаров</cp:lastModifiedBy>
  <cp:revision>82</cp:revision>
  <dcterms:created xsi:type="dcterms:W3CDTF">2011-05-09T14:18:21Z</dcterms:created>
  <dcterms:modified xsi:type="dcterms:W3CDTF">2020-10-17T16:41:56Z</dcterms:modified>
  <cp:category>Templates</cp:category>
</cp:coreProperties>
</file>