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9"/>
  </p:notesMasterIdLst>
  <p:handoutMasterIdLst>
    <p:handoutMasterId r:id="rId30"/>
  </p:handoutMasterIdLst>
  <p:sldIdLst>
    <p:sldId id="896" r:id="rId4"/>
    <p:sldId id="870" r:id="rId5"/>
    <p:sldId id="904" r:id="rId6"/>
    <p:sldId id="873" r:id="rId7"/>
    <p:sldId id="911" r:id="rId8"/>
    <p:sldId id="897" r:id="rId9"/>
    <p:sldId id="899" r:id="rId10"/>
    <p:sldId id="902" r:id="rId11"/>
    <p:sldId id="913" r:id="rId12"/>
    <p:sldId id="874" r:id="rId13"/>
    <p:sldId id="811" r:id="rId14"/>
    <p:sldId id="879" r:id="rId15"/>
    <p:sldId id="881" r:id="rId16"/>
    <p:sldId id="903" r:id="rId17"/>
    <p:sldId id="883" r:id="rId18"/>
    <p:sldId id="908" r:id="rId19"/>
    <p:sldId id="909" r:id="rId20"/>
    <p:sldId id="905" r:id="rId21"/>
    <p:sldId id="885" r:id="rId22"/>
    <p:sldId id="886" r:id="rId23"/>
    <p:sldId id="887" r:id="rId24"/>
    <p:sldId id="906" r:id="rId25"/>
    <p:sldId id="889" r:id="rId26"/>
    <p:sldId id="894" r:id="rId27"/>
    <p:sldId id="809" r:id="rId2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904"/>
            <p14:sldId id="873"/>
            <p14:sldId id="911"/>
            <p14:sldId id="897"/>
            <p14:sldId id="899"/>
            <p14:sldId id="902"/>
            <p14:sldId id="913"/>
            <p14:sldId id="874"/>
            <p14:sldId id="811"/>
            <p14:sldId id="879"/>
            <p14:sldId id="881"/>
            <p14:sldId id="903"/>
            <p14:sldId id="883"/>
            <p14:sldId id="908"/>
            <p14:sldId id="909"/>
            <p14:sldId id="905"/>
            <p14:sldId id="885"/>
            <p14:sldId id="886"/>
            <p14:sldId id="887"/>
            <p14:sldId id="906"/>
            <p14:sldId id="889"/>
            <p14:sldId id="894"/>
          </p14:sldIdLst>
        </p14:section>
        <p14:section name="CREDITS &amp; COPYRIGHTS" id="{96A22112-93F8-4FC4-92DC-51B794962ED1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5417" autoAdjust="0"/>
  </p:normalViewPr>
  <p:slideViewPr>
    <p:cSldViewPr>
      <p:cViewPr varScale="1">
        <p:scale>
          <a:sx n="103" d="100"/>
          <a:sy n="103" d="100"/>
        </p:scale>
        <p:origin x="468" y="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Lorem</a:t>
          </a: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Lorem</a:t>
          </a: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10/16/2020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6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hyperlink" Target="https://unsplash.com/search/photos/shake-hands?utm_source=unsplash&amp;utm_medium=referral&amp;utm_content=creditCopyTe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unsplash.com/photos/7uGUFCyH3GY?utm_source=unsplash&amp;utm_medium=referral&amp;utm_content=creditCopyText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unsplash.com/public-domain-imag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nsplash.com/search/photos/meeting?utm_source=unsplash&amp;utm_medium=referral&amp;utm_content=creditCopyTex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Apple Tree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Reality Fatality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Coffe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8" b="14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title with specific &amp; </a:t>
            </a:r>
            <a:br>
              <a:rPr lang="en-US" dirty="0"/>
            </a:br>
            <a:r>
              <a:rPr lang="en-US" dirty="0"/>
              <a:t>relevant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 dirty="0"/>
              <a:t>People can’t listen while reading your slide.</a:t>
            </a:r>
          </a:p>
          <a:p>
            <a:pPr marL="511175" indent="-511175"/>
            <a:r>
              <a:rPr lang="en-US" dirty="0"/>
              <a:t>Always stick to the most important message.</a:t>
            </a:r>
          </a:p>
          <a:p>
            <a:pPr marL="511175" indent="-511175"/>
            <a:r>
              <a:rPr lang="en-US" dirty="0"/>
              <a:t>Less is more… be concise.</a:t>
            </a:r>
          </a:p>
          <a:p>
            <a:pPr marL="511175" indent="-511175"/>
            <a:r>
              <a:rPr lang="en-US" dirty="0"/>
              <a:t>And don’t kill your presentation with too many bullet point slides. Use visuals instead!</a:t>
            </a:r>
          </a:p>
          <a:p>
            <a:pPr marL="511175" indent="-511175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beautiful. Less (text) is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 your claims with a </a:t>
            </a:r>
            <a:r>
              <a:rPr lang="en-US" b="1" cap="all" dirty="0">
                <a:solidFill>
                  <a:schemeClr val="accent1"/>
                </a:solidFill>
              </a:rPr>
              <a:t>short</a:t>
            </a:r>
            <a:r>
              <a:rPr lang="en-US" dirty="0"/>
              <a:t> and </a:t>
            </a:r>
            <a:r>
              <a:rPr lang="en-US" b="1" cap="all" dirty="0">
                <a:solidFill>
                  <a:schemeClr val="accent1"/>
                </a:solidFill>
              </a:rPr>
              <a:t>powerful</a:t>
            </a:r>
            <a:r>
              <a:rPr lang="en-US" dirty="0"/>
              <a:t> quote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Author’s name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42507" y="382326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5942507" y="5428561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69283" y="1684761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Jane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06199" y="372252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406199" y="532781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James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16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8228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your </a:t>
            </a:r>
            <a:r>
              <a:rPr lang="en-US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392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Begin with an outline or agenda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1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st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2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5087044"/>
            <a:ext cx="3321342" cy="814826"/>
            <a:chOff x="2385722" y="4952045"/>
            <a:chExt cx="3321342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3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321342" cy="814826"/>
            <a:chOff x="8032458" y="2056303"/>
            <a:chExt cx="3321342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4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5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6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Organize your relevant numbers and figures with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807363"/>
              </p:ext>
            </p:extLst>
          </p:nvPr>
        </p:nvGraphicFramePr>
        <p:xfrm>
          <a:off x="838200" y="2133600"/>
          <a:ext cx="5181596" cy="307058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4 700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Second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Third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Fourth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5 600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Fifth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25,300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24,270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18,850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25,340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77004-39B9-445E-90BE-E200EAB9EDD9}"/>
              </a:ext>
            </a:extLst>
          </p:cNvPr>
          <p:cNvGrpSpPr/>
          <p:nvPr/>
        </p:nvGrpSpPr>
        <p:grpSpPr>
          <a:xfrm>
            <a:off x="2911605" y="2649245"/>
            <a:ext cx="6368790" cy="3290675"/>
            <a:chOff x="1199130" y="4522421"/>
            <a:chExt cx="11824661" cy="6109654"/>
          </a:xfrm>
          <a:solidFill>
            <a:schemeClr val="bg2"/>
          </a:solidFill>
        </p:grpSpPr>
        <p:sp>
          <p:nvSpPr>
            <p:cNvPr id="304" name="Shape 25916">
              <a:extLst>
                <a:ext uri="{FF2B5EF4-FFF2-40B4-BE49-F238E27FC236}">
                  <a16:creationId xmlns:a16="http://schemas.microsoft.com/office/drawing/2014/main" id="{E51CA4C5-194F-43D8-AE2A-6F9BA9EBABB1}"/>
                </a:ext>
              </a:extLst>
            </p:cNvPr>
            <p:cNvSpPr/>
            <p:nvPr/>
          </p:nvSpPr>
          <p:spPr>
            <a:xfrm>
              <a:off x="6135668" y="4592277"/>
              <a:ext cx="2129266" cy="191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5" name="Shape 25917">
              <a:extLst>
                <a:ext uri="{FF2B5EF4-FFF2-40B4-BE49-F238E27FC236}">
                  <a16:creationId xmlns:a16="http://schemas.microsoft.com/office/drawing/2014/main" id="{601B5CD4-8EA4-4F95-BED8-C314B1306237}"/>
                </a:ext>
              </a:extLst>
            </p:cNvPr>
            <p:cNvSpPr/>
            <p:nvPr/>
          </p:nvSpPr>
          <p:spPr>
            <a:xfrm>
              <a:off x="11255041" y="8196781"/>
              <a:ext cx="1768750" cy="18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01" extrusionOk="0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6" name="Shape 25918">
              <a:extLst>
                <a:ext uri="{FF2B5EF4-FFF2-40B4-BE49-F238E27FC236}">
                  <a16:creationId xmlns:a16="http://schemas.microsoft.com/office/drawing/2014/main" id="{84D82404-7A07-476D-98A9-390CCCBF974B}"/>
                </a:ext>
              </a:extLst>
            </p:cNvPr>
            <p:cNvSpPr/>
            <p:nvPr/>
          </p:nvSpPr>
          <p:spPr>
            <a:xfrm>
              <a:off x="1199130" y="4522421"/>
              <a:ext cx="5440951" cy="323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7" name="Shape 25919">
              <a:extLst>
                <a:ext uri="{FF2B5EF4-FFF2-40B4-BE49-F238E27FC236}">
                  <a16:creationId xmlns:a16="http://schemas.microsoft.com/office/drawing/2014/main" id="{58D2E8A3-CF78-4CB1-9D89-06D9B9617720}"/>
                </a:ext>
              </a:extLst>
            </p:cNvPr>
            <p:cNvSpPr/>
            <p:nvPr/>
          </p:nvSpPr>
          <p:spPr>
            <a:xfrm>
              <a:off x="3477534" y="7512204"/>
              <a:ext cx="1914606" cy="31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8" name="Shape 25920">
              <a:extLst>
                <a:ext uri="{FF2B5EF4-FFF2-40B4-BE49-F238E27FC236}">
                  <a16:creationId xmlns:a16="http://schemas.microsoft.com/office/drawing/2014/main" id="{82E59334-4C2F-4623-8004-B12B825EC1BF}"/>
                </a:ext>
              </a:extLst>
            </p:cNvPr>
            <p:cNvSpPr/>
            <p:nvPr/>
          </p:nvSpPr>
          <p:spPr>
            <a:xfrm>
              <a:off x="6071106" y="6380560"/>
              <a:ext cx="2806760" cy="331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9" name="Shape 25921">
              <a:extLst>
                <a:ext uri="{FF2B5EF4-FFF2-40B4-BE49-F238E27FC236}">
                  <a16:creationId xmlns:a16="http://schemas.microsoft.com/office/drawing/2014/main" id="{A37E4A88-F672-45B5-8BB3-56E725CC12EA}"/>
                </a:ext>
              </a:extLst>
            </p:cNvPr>
            <p:cNvSpPr/>
            <p:nvPr/>
          </p:nvSpPr>
          <p:spPr>
            <a:xfrm>
              <a:off x="7724926" y="4592277"/>
              <a:ext cx="4997463" cy="39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9A0ADB-25B5-4456-BEF0-F288A3E64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18"/>
              </p:ext>
            </p:extLst>
          </p:nvPr>
        </p:nvGraphicFramePr>
        <p:xfrm>
          <a:off x="10056818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2B2B7C62-3C65-4FD1-9135-41A04AD74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79712"/>
              </p:ext>
            </p:extLst>
          </p:nvPr>
        </p:nvGraphicFramePr>
        <p:xfrm>
          <a:off x="10056818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88F04D71-2F12-4D20-8009-02AF7495D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10024"/>
              </p:ext>
            </p:extLst>
          </p:nvPr>
        </p:nvGraphicFramePr>
        <p:xfrm>
          <a:off x="10056818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6" name="Chart 315">
            <a:extLst>
              <a:ext uri="{FF2B5EF4-FFF2-40B4-BE49-F238E27FC236}">
                <a16:creationId xmlns:a16="http://schemas.microsoft.com/office/drawing/2014/main" id="{F4F08AA5-8CB7-4289-AD67-206F73C8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93670"/>
              </p:ext>
            </p:extLst>
          </p:nvPr>
        </p:nvGraphicFramePr>
        <p:xfrm>
          <a:off x="585782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7" name="Chart 316">
            <a:extLst>
              <a:ext uri="{FF2B5EF4-FFF2-40B4-BE49-F238E27FC236}">
                <a16:creationId xmlns:a16="http://schemas.microsoft.com/office/drawing/2014/main" id="{82B541D7-8330-4583-90E7-B11AC5CE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50158"/>
              </p:ext>
            </p:extLst>
          </p:nvPr>
        </p:nvGraphicFramePr>
        <p:xfrm>
          <a:off x="585782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37B69B16-1ED3-4C44-86EA-E6D2191F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85951"/>
              </p:ext>
            </p:extLst>
          </p:nvPr>
        </p:nvGraphicFramePr>
        <p:xfrm>
          <a:off x="585782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9" name="TextBox 318">
            <a:extLst>
              <a:ext uri="{FF2B5EF4-FFF2-40B4-BE49-F238E27FC236}">
                <a16:creationId xmlns:a16="http://schemas.microsoft.com/office/drawing/2014/main" id="{7610ABE2-3DE2-4D04-B894-4C0833DDCF93}"/>
              </a:ext>
            </a:extLst>
          </p:cNvPr>
          <p:cNvSpPr txBox="1"/>
          <p:nvPr/>
        </p:nvSpPr>
        <p:spPr>
          <a:xfrm>
            <a:off x="10425798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65%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309416D-B5C4-44ED-BE5A-45BE5A3D69E6}"/>
              </a:ext>
            </a:extLst>
          </p:cNvPr>
          <p:cNvSpPr txBox="1"/>
          <p:nvPr/>
        </p:nvSpPr>
        <p:spPr>
          <a:xfrm>
            <a:off x="10425798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CC84A81-24D0-4AEF-85C9-979F33C6C234}"/>
              </a:ext>
            </a:extLst>
          </p:cNvPr>
          <p:cNvSpPr txBox="1"/>
          <p:nvPr/>
        </p:nvSpPr>
        <p:spPr>
          <a:xfrm>
            <a:off x="10425798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45%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5DABC-66D0-4924-88FE-FA07CA004A63}"/>
              </a:ext>
            </a:extLst>
          </p:cNvPr>
          <p:cNvSpPr txBox="1"/>
          <p:nvPr/>
        </p:nvSpPr>
        <p:spPr>
          <a:xfrm>
            <a:off x="954762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20%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A4A63D2-408A-4537-BB5D-66256CB5B1EC}"/>
              </a:ext>
            </a:extLst>
          </p:cNvPr>
          <p:cNvSpPr txBox="1"/>
          <p:nvPr/>
        </p:nvSpPr>
        <p:spPr>
          <a:xfrm>
            <a:off x="954762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1A6901-7745-4299-985C-4E8BCFF96544}"/>
              </a:ext>
            </a:extLst>
          </p:cNvPr>
          <p:cNvSpPr txBox="1"/>
          <p:nvPr/>
        </p:nvSpPr>
        <p:spPr>
          <a:xfrm>
            <a:off x="954762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50983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uniform </a:t>
            </a:r>
            <a:r>
              <a:rPr lang="en-US" dirty="0">
                <a:solidFill>
                  <a:schemeClr val="accent1"/>
                </a:solidFill>
              </a:rPr>
              <a:t>colors</a:t>
            </a:r>
            <a:r>
              <a:rPr lang="en-US" dirty="0"/>
              <a:t> that really work with your 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E007C8-B07C-416D-988B-0EB5EE11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86" y="2095647"/>
            <a:ext cx="1638300" cy="1066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6C51-BBE3-45E9-AC74-BF2D553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F140-0179-44D7-86C8-A44018CE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FDE2-58FB-4BA3-85DE-E63B54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https://www.showeet.com/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John </a:t>
            </a:r>
            <a:r>
              <a:rPr lang="en-US" sz="1000" b="1" cap="all" spc="200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Showeet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6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7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Template created by Showeet.com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Unsplash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From time to time, </a:t>
            </a:r>
            <a:br>
              <a:rPr lang="en-US" dirty="0"/>
            </a:br>
            <a:r>
              <a:rPr lang="en-US" dirty="0"/>
              <a:t>give your audience a break!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Let’s start!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Lunch Break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Q&amp;As session / closure</a:t>
            </a:r>
          </a:p>
        </p:txBody>
      </p:sp>
      <p:pic>
        <p:nvPicPr>
          <p:cNvPr id="55" name="Graphic 54" descr="Chat">
            <a:extLst>
              <a:ext uri="{FF2B5EF4-FFF2-40B4-BE49-F238E27FC236}">
                <a16:creationId xmlns:a16="http://schemas.microsoft.com/office/drawing/2014/main" id="{C8507592-2DAB-4645-A391-56DF9674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3952" y="4591110"/>
            <a:ext cx="720080" cy="695015"/>
          </a:xfrm>
          <a:prstGeom prst="rect">
            <a:avLst/>
          </a:prstGeom>
        </p:spPr>
      </p:pic>
      <p:pic>
        <p:nvPicPr>
          <p:cNvPr id="5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8194" y="4591110"/>
            <a:ext cx="720080" cy="695015"/>
          </a:xfrm>
          <a:prstGeom prst="rect">
            <a:avLst/>
          </a:prstGeom>
        </p:spPr>
      </p:pic>
      <p:pic>
        <p:nvPicPr>
          <p:cNvPr id="57" name="Graphic 56" descr="Fork and knife">
            <a:extLst>
              <a:ext uri="{FF2B5EF4-FFF2-40B4-BE49-F238E27FC236}">
                <a16:creationId xmlns:a16="http://schemas.microsoft.com/office/drawing/2014/main" id="{78F848F6-4FC8-4FB5-B6BE-BE9D3CBFF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5960" y="4591110"/>
            <a:ext cx="720080" cy="695015"/>
          </a:xfrm>
          <a:prstGeom prst="rect">
            <a:avLst/>
          </a:prstGeom>
        </p:spPr>
      </p:pic>
      <p:pic>
        <p:nvPicPr>
          <p:cNvPr id="5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726" y="4591110"/>
            <a:ext cx="720080" cy="695015"/>
          </a:xfrm>
          <a:prstGeom prst="rect">
            <a:avLst/>
          </a:prstGeom>
        </p:spPr>
      </p:pic>
      <p:pic>
        <p:nvPicPr>
          <p:cNvPr id="5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1492" y="4591110"/>
            <a:ext cx="720080" cy="69501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4:00 – 4:30 PM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2:30 – 2:45 PM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12:00 – 1:00 PM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10:30 – 10:45 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9:00 AM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4DBD1C-EEA1-4168-A282-9BEC4E6A8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446612"/>
            <a:ext cx="1785888" cy="17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BED03-FEEC-4605-9A19-8D9B114F5895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355A62-9485-4E6C-9BEF-5BF6D5E2E1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F88423-3357-4578-92EF-ED87E3D297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1A6E63-346B-4E50-BF19-12095D1E0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Photo Placeholder</a:t>
            </a:r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1C2228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76743</TotalTime>
  <Words>1296</Words>
  <Application>Microsoft Office PowerPoint</Application>
  <PresentationFormat>Широкоэкранный</PresentationFormat>
  <Paragraphs>300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Проект  Apple Tree</vt:lpstr>
      <vt:lpstr>Begin with an outline or agenda to give a big picture view</vt:lpstr>
      <vt:lpstr>From time to time,  give your audience a break!</vt:lpstr>
      <vt:lpstr>Transition Slide</vt:lpstr>
      <vt:lpstr>Transition Slide</vt:lpstr>
      <vt:lpstr>Transition Slide</vt:lpstr>
      <vt:lpstr>Transition Slide</vt:lpstr>
      <vt:lpstr>Transition Slide</vt:lpstr>
      <vt:lpstr>Transition Slide</vt:lpstr>
      <vt:lpstr>Coffe Break</vt:lpstr>
      <vt:lpstr>Use a title with specific &amp;  relevant (only) content</vt:lpstr>
      <vt:lpstr>Relevant content displayed with 2 columns is also nice!</vt:lpstr>
      <vt:lpstr>1 image says more</vt:lpstr>
      <vt:lpstr>Big</vt:lpstr>
      <vt:lpstr>Презентация PowerPoint</vt:lpstr>
      <vt:lpstr>Introduce your team</vt:lpstr>
      <vt:lpstr>Showcase your portfolio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Thank You!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Дмитрий Макаров</cp:lastModifiedBy>
  <cp:revision>85</cp:revision>
  <dcterms:created xsi:type="dcterms:W3CDTF">2011-05-09T14:18:21Z</dcterms:created>
  <dcterms:modified xsi:type="dcterms:W3CDTF">2020-10-16T14:59:45Z</dcterms:modified>
  <cp:category>Templates</cp:category>
</cp:coreProperties>
</file>