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theme/themeOverride1.xml" ContentType="application/vnd.openxmlformats-officedocument.themeOverride+xml"/>
  <Override PartName="/ppt/charts/chart4.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5" r:id="rId1"/>
  </p:sldMasterIdLst>
  <p:notesMasterIdLst>
    <p:notesMasterId r:id="rId32"/>
  </p:notesMasterIdLst>
  <p:sldIdLst>
    <p:sldId id="287" r:id="rId2"/>
    <p:sldId id="420" r:id="rId3"/>
    <p:sldId id="410" r:id="rId4"/>
    <p:sldId id="419" r:id="rId5"/>
    <p:sldId id="291" r:id="rId6"/>
    <p:sldId id="406" r:id="rId7"/>
    <p:sldId id="405" r:id="rId8"/>
    <p:sldId id="407" r:id="rId9"/>
    <p:sldId id="294" r:id="rId10"/>
    <p:sldId id="409" r:id="rId11"/>
    <p:sldId id="408" r:id="rId12"/>
    <p:sldId id="298" r:id="rId13"/>
    <p:sldId id="389" r:id="rId14"/>
    <p:sldId id="364" r:id="rId15"/>
    <p:sldId id="335" r:id="rId16"/>
    <p:sldId id="373" r:id="rId17"/>
    <p:sldId id="411" r:id="rId18"/>
    <p:sldId id="412" r:id="rId19"/>
    <p:sldId id="374" r:id="rId20"/>
    <p:sldId id="375" r:id="rId21"/>
    <p:sldId id="413" r:id="rId22"/>
    <p:sldId id="376" r:id="rId23"/>
    <p:sldId id="377" r:id="rId24"/>
    <p:sldId id="414" r:id="rId25"/>
    <p:sldId id="415" r:id="rId26"/>
    <p:sldId id="416" r:id="rId27"/>
    <p:sldId id="418" r:id="rId28"/>
    <p:sldId id="421" r:id="rId29"/>
    <p:sldId id="422" r:id="rId30"/>
    <p:sldId id="423" r:id="rId31"/>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2880">
          <p15:clr>
            <a:srgbClr val="A4A3A4"/>
          </p15:clr>
        </p15:guide>
        <p15:guide id="3" orient="horz" pos="32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5E2"/>
    <a:srgbClr val="005EB8"/>
    <a:srgbClr val="009242"/>
    <a:srgbClr val="00863D"/>
    <a:srgbClr val="0076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906" autoAdjust="0"/>
  </p:normalViewPr>
  <p:slideViewPr>
    <p:cSldViewPr>
      <p:cViewPr varScale="1">
        <p:scale>
          <a:sx n="88" d="100"/>
          <a:sy n="88" d="100"/>
        </p:scale>
        <p:origin x="654" y="96"/>
      </p:cViewPr>
      <p:guideLst>
        <p:guide orient="horz" pos="2112"/>
        <p:guide pos="2880"/>
        <p:guide orient="horz" pos="32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5" d="100"/>
        <a:sy n="65" d="100"/>
      </p:scale>
      <p:origin x="0" y="-2442"/>
    </p:cViewPr>
  </p:sorterViewPr>
  <p:notesViewPr>
    <p:cSldViewPr>
      <p:cViewPr varScale="1">
        <p:scale>
          <a:sx n="54" d="100"/>
          <a:sy n="54" d="100"/>
        </p:scale>
        <p:origin x="180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package" Target="../embeddings/Microsoft_Excel_Worksheet3.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manualLayout>
          <c:layoutTarget val="inner"/>
          <c:xMode val="edge"/>
          <c:yMode val="edge"/>
          <c:x val="4.0262121751521607E-2"/>
          <c:y val="0.18331315238296531"/>
          <c:w val="0.88608008813223127"/>
          <c:h val="0.68413665334603169"/>
        </c:manualLayout>
      </c:layout>
      <c:barChart>
        <c:barDir val="col"/>
        <c:grouping val="stacked"/>
        <c:varyColors val="0"/>
        <c:ser>
          <c:idx val="0"/>
          <c:order val="0"/>
          <c:tx>
            <c:strRef>
              <c:f>Sheet1!$B$1</c:f>
              <c:strCache>
                <c:ptCount val="1"/>
                <c:pt idx="0">
                  <c:v>Scrap/Rework</c:v>
                </c:pt>
              </c:strCache>
            </c:strRef>
          </c:tx>
          <c:spPr>
            <a:solidFill>
              <a:schemeClr val="tx1">
                <a:lumMod val="75000"/>
              </a:schemeClr>
            </a:solidFill>
          </c:spPr>
          <c:invertIfNegative val="0"/>
          <c:dLbls>
            <c:dLbl>
              <c:idx val="1"/>
              <c:tx>
                <c:rich>
                  <a:bodyPr/>
                  <a:lstStyle/>
                  <a:p>
                    <a:r>
                      <a:rPr lang="en-US" dirty="0"/>
                      <a:t>5</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F59-4A4D-A202-33C419579BB9}"/>
                </c:ext>
              </c:extLst>
            </c:dLbl>
            <c:numFmt formatCode="#,##0" sourceLinked="0"/>
            <c:spPr>
              <a:noFill/>
              <a:ln>
                <a:noFill/>
              </a:ln>
              <a:effectLst/>
            </c:spPr>
            <c:txPr>
              <a:bodyPr/>
              <a:lstStyle/>
              <a:p>
                <a:pPr>
                  <a:defRPr sz="900" b="1">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YTD14 Act</c:v>
                </c:pt>
                <c:pt idx="1">
                  <c:v>YTD15OP</c:v>
                </c:pt>
                <c:pt idx="2">
                  <c:v>YTD15Act</c:v>
                </c:pt>
                <c:pt idx="3">
                  <c:v>2015OP</c:v>
                </c:pt>
                <c:pt idx="4">
                  <c:v>2015LE</c:v>
                </c:pt>
              </c:strCache>
            </c:strRef>
          </c:cat>
          <c:val>
            <c:numRef>
              <c:f>Sheet1!$B$2:$B$6</c:f>
              <c:numCache>
                <c:formatCode>_(* #,##0_);_(* \(#,##0\);_(* "-"??_);_(@_)</c:formatCode>
                <c:ptCount val="5"/>
                <c:pt idx="0">
                  <c:v>4.4000000000000004</c:v>
                </c:pt>
                <c:pt idx="1">
                  <c:v>5.2</c:v>
                </c:pt>
                <c:pt idx="2">
                  <c:v>3.2</c:v>
                </c:pt>
                <c:pt idx="3">
                  <c:v>13.1</c:v>
                </c:pt>
                <c:pt idx="4">
                  <c:v>19.2</c:v>
                </c:pt>
              </c:numCache>
            </c:numRef>
          </c:val>
          <c:extLst>
            <c:ext xmlns:c16="http://schemas.microsoft.com/office/drawing/2014/chart" uri="{C3380CC4-5D6E-409C-BE32-E72D297353CC}">
              <c16:uniqueId val="{00000001-0F59-4A4D-A202-33C419579BB9}"/>
            </c:ext>
          </c:extLst>
        </c:ser>
        <c:ser>
          <c:idx val="1"/>
          <c:order val="1"/>
          <c:tx>
            <c:strRef>
              <c:f>Sheet1!$C$1</c:f>
              <c:strCache>
                <c:ptCount val="1"/>
                <c:pt idx="0">
                  <c:v>Warranty</c:v>
                </c:pt>
              </c:strCache>
            </c:strRef>
          </c:tx>
          <c:spPr>
            <a:solidFill>
              <a:schemeClr val="tx1">
                <a:lumMod val="60000"/>
                <a:lumOff val="40000"/>
              </a:schemeClr>
            </a:solidFill>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2-0F59-4A4D-A202-33C419579BB9}"/>
                </c:ext>
              </c:extLst>
            </c:dLbl>
            <c:dLbl>
              <c:idx val="1"/>
              <c:delete val="1"/>
              <c:extLst>
                <c:ext xmlns:c15="http://schemas.microsoft.com/office/drawing/2012/chart" uri="{CE6537A1-D6FC-4f65-9D91-7224C49458BB}"/>
                <c:ext xmlns:c16="http://schemas.microsoft.com/office/drawing/2014/chart" uri="{C3380CC4-5D6E-409C-BE32-E72D297353CC}">
                  <c16:uniqueId val="{00000003-0F59-4A4D-A202-33C419579BB9}"/>
                </c:ext>
              </c:extLst>
            </c:dLbl>
            <c:dLbl>
              <c:idx val="2"/>
              <c:delete val="1"/>
              <c:extLst>
                <c:ext xmlns:c15="http://schemas.microsoft.com/office/drawing/2012/chart" uri="{CE6537A1-D6FC-4f65-9D91-7224C49458BB}"/>
                <c:ext xmlns:c16="http://schemas.microsoft.com/office/drawing/2014/chart" uri="{C3380CC4-5D6E-409C-BE32-E72D297353CC}">
                  <c16:uniqueId val="{00000004-0F59-4A4D-A202-33C419579BB9}"/>
                </c:ext>
              </c:extLst>
            </c:dLbl>
            <c:dLbl>
              <c:idx val="3"/>
              <c:layout>
                <c:manualLayout>
                  <c:x val="2.8385609792186046E-3"/>
                  <c:y val="2.9754560889565427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F59-4A4D-A202-33C419579BB9}"/>
                </c:ext>
              </c:extLst>
            </c:dLbl>
            <c:dLbl>
              <c:idx val="4"/>
              <c:layout>
                <c:manualLayout>
                  <c:x val="0"/>
                  <c:y val="-5.5634238216859949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F59-4A4D-A202-33C419579BB9}"/>
                </c:ext>
              </c:extLst>
            </c:dLbl>
            <c:dLbl>
              <c:idx val="5"/>
              <c:layout>
                <c:manualLayout>
                  <c:x val="0"/>
                  <c:y val="3.723645146681427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F59-4A4D-A202-33C419579BB9}"/>
                </c:ext>
              </c:extLst>
            </c:dLbl>
            <c:numFmt formatCode="#,##0" sourceLinked="0"/>
            <c:spPr>
              <a:noFill/>
              <a:ln>
                <a:noFill/>
              </a:ln>
              <a:effectLst/>
            </c:spPr>
            <c:txPr>
              <a:bodyPr/>
              <a:lstStyle/>
              <a:p>
                <a:pPr>
                  <a:defRPr sz="900" b="1">
                    <a:solidFill>
                      <a:srgbClr val="FFFFFF"/>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YTD14 Act</c:v>
                </c:pt>
                <c:pt idx="1">
                  <c:v>YTD15OP</c:v>
                </c:pt>
                <c:pt idx="2">
                  <c:v>YTD15Act</c:v>
                </c:pt>
                <c:pt idx="3">
                  <c:v>2015OP</c:v>
                </c:pt>
                <c:pt idx="4">
                  <c:v>2015LE</c:v>
                </c:pt>
              </c:strCache>
            </c:strRef>
          </c:cat>
          <c:val>
            <c:numRef>
              <c:f>Sheet1!$C$2:$C$6</c:f>
              <c:numCache>
                <c:formatCode>_(* #,##0_);_(* \(#,##0\);_(* "-"??_);_(@_)</c:formatCode>
                <c:ptCount val="5"/>
                <c:pt idx="0">
                  <c:v>1.4</c:v>
                </c:pt>
                <c:pt idx="1">
                  <c:v>0.81799999999999995</c:v>
                </c:pt>
                <c:pt idx="2">
                  <c:v>2.2000000000000002</c:v>
                </c:pt>
                <c:pt idx="3">
                  <c:v>0.8</c:v>
                </c:pt>
                <c:pt idx="4">
                  <c:v>5.6</c:v>
                </c:pt>
              </c:numCache>
            </c:numRef>
          </c:val>
          <c:extLst>
            <c:ext xmlns:c16="http://schemas.microsoft.com/office/drawing/2014/chart" uri="{C3380CC4-5D6E-409C-BE32-E72D297353CC}">
              <c16:uniqueId val="{00000008-0F59-4A4D-A202-33C419579BB9}"/>
            </c:ext>
          </c:extLst>
        </c:ser>
        <c:ser>
          <c:idx val="2"/>
          <c:order val="2"/>
          <c:tx>
            <c:strRef>
              <c:f>Sheet1!$D$1</c:f>
              <c:strCache>
                <c:ptCount val="1"/>
                <c:pt idx="0">
                  <c:v>Conc/Ld's</c:v>
                </c:pt>
              </c:strCache>
            </c:strRef>
          </c:tx>
          <c:spPr>
            <a:solidFill>
              <a:schemeClr val="tx1">
                <a:lumMod val="40000"/>
                <a:lumOff val="60000"/>
              </a:schemeClr>
            </a:solidFill>
          </c:spPr>
          <c:invertIfNegative val="0"/>
          <c:dPt>
            <c:idx val="0"/>
            <c:invertIfNegative val="0"/>
            <c:bubble3D val="0"/>
            <c:extLst>
              <c:ext xmlns:c16="http://schemas.microsoft.com/office/drawing/2014/chart" uri="{C3380CC4-5D6E-409C-BE32-E72D297353CC}">
                <c16:uniqueId val="{00000009-0F59-4A4D-A202-33C419579BB9}"/>
              </c:ext>
            </c:extLst>
          </c:dPt>
          <c:dLbls>
            <c:dLbl>
              <c:idx val="0"/>
              <c:delete val="1"/>
              <c:extLst>
                <c:ext xmlns:c15="http://schemas.microsoft.com/office/drawing/2012/chart" uri="{CE6537A1-D6FC-4f65-9D91-7224C49458BB}"/>
                <c:ext xmlns:c16="http://schemas.microsoft.com/office/drawing/2014/chart" uri="{C3380CC4-5D6E-409C-BE32-E72D297353CC}">
                  <c16:uniqueId val="{00000009-0F59-4A4D-A202-33C419579BB9}"/>
                </c:ext>
              </c:extLst>
            </c:dLbl>
            <c:dLbl>
              <c:idx val="2"/>
              <c:delete val="1"/>
              <c:extLst>
                <c:ext xmlns:c15="http://schemas.microsoft.com/office/drawing/2012/chart" uri="{CE6537A1-D6FC-4f65-9D91-7224C49458BB}"/>
                <c:ext xmlns:c16="http://schemas.microsoft.com/office/drawing/2014/chart" uri="{C3380CC4-5D6E-409C-BE32-E72D297353CC}">
                  <c16:uniqueId val="{0000000A-0F59-4A4D-A202-33C419579BB9}"/>
                </c:ext>
              </c:extLst>
            </c:dLbl>
            <c:numFmt formatCode="#,##0" sourceLinked="0"/>
            <c:spPr>
              <a:noFill/>
              <a:ln>
                <a:noFill/>
              </a:ln>
              <a:effectLst/>
            </c:spPr>
            <c:txPr>
              <a:bodyPr/>
              <a:lstStyle/>
              <a:p>
                <a:pPr>
                  <a:defRPr sz="9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YTD14 Act</c:v>
                </c:pt>
                <c:pt idx="1">
                  <c:v>YTD15OP</c:v>
                </c:pt>
                <c:pt idx="2">
                  <c:v>YTD15Act</c:v>
                </c:pt>
                <c:pt idx="3">
                  <c:v>2015OP</c:v>
                </c:pt>
                <c:pt idx="4">
                  <c:v>2015LE</c:v>
                </c:pt>
              </c:strCache>
            </c:strRef>
          </c:cat>
          <c:val>
            <c:numRef>
              <c:f>Sheet1!$D$2:$D$6</c:f>
              <c:numCache>
                <c:formatCode>_(* #,##0_);_(* \(#,##0\);_(* "-"??_);_(@_)</c:formatCode>
                <c:ptCount val="5"/>
                <c:pt idx="0">
                  <c:v>5.2</c:v>
                </c:pt>
                <c:pt idx="1">
                  <c:v>6.2539999999999996</c:v>
                </c:pt>
                <c:pt idx="2">
                  <c:v>8.4</c:v>
                </c:pt>
                <c:pt idx="3">
                  <c:v>21.8</c:v>
                </c:pt>
                <c:pt idx="4">
                  <c:v>25.5</c:v>
                </c:pt>
              </c:numCache>
            </c:numRef>
          </c:val>
          <c:extLst>
            <c:ext xmlns:c16="http://schemas.microsoft.com/office/drawing/2014/chart" uri="{C3380CC4-5D6E-409C-BE32-E72D297353CC}">
              <c16:uniqueId val="{0000000B-0F59-4A4D-A202-33C419579BB9}"/>
            </c:ext>
          </c:extLst>
        </c:ser>
        <c:ser>
          <c:idx val="3"/>
          <c:order val="3"/>
          <c:tx>
            <c:strRef>
              <c:f>Sheet1!$E$1</c:f>
              <c:strCache>
                <c:ptCount val="1"/>
                <c:pt idx="0">
                  <c:v>Premium Trans</c:v>
                </c:pt>
              </c:strCache>
            </c:strRef>
          </c:tx>
          <c:spPr>
            <a:solidFill>
              <a:schemeClr val="tx1">
                <a:lumMod val="20000"/>
                <a:lumOff val="80000"/>
              </a:schemeClr>
            </a:solidFill>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C-0F59-4A4D-A202-33C419579BB9}"/>
                </c:ext>
              </c:extLst>
            </c:dLbl>
            <c:dLbl>
              <c:idx val="1"/>
              <c:delete val="1"/>
              <c:extLst>
                <c:ext xmlns:c15="http://schemas.microsoft.com/office/drawing/2012/chart" uri="{CE6537A1-D6FC-4f65-9D91-7224C49458BB}"/>
                <c:ext xmlns:c16="http://schemas.microsoft.com/office/drawing/2014/chart" uri="{C3380CC4-5D6E-409C-BE32-E72D297353CC}">
                  <c16:uniqueId val="{0000000D-0F59-4A4D-A202-33C419579BB9}"/>
                </c:ext>
              </c:extLst>
            </c:dLbl>
            <c:dLbl>
              <c:idx val="2"/>
              <c:delete val="1"/>
              <c:extLst>
                <c:ext xmlns:c15="http://schemas.microsoft.com/office/drawing/2012/chart" uri="{CE6537A1-D6FC-4f65-9D91-7224C49458BB}"/>
                <c:ext xmlns:c16="http://schemas.microsoft.com/office/drawing/2014/chart" uri="{C3380CC4-5D6E-409C-BE32-E72D297353CC}">
                  <c16:uniqueId val="{0000000E-0F59-4A4D-A202-33C419579BB9}"/>
                </c:ext>
              </c:extLst>
            </c:dLbl>
            <c:numFmt formatCode="0" sourceLinked="0"/>
            <c:spPr>
              <a:noFill/>
              <a:ln>
                <a:noFill/>
              </a:ln>
              <a:effectLst/>
            </c:spPr>
            <c:txPr>
              <a:bodyPr/>
              <a:lstStyle/>
              <a:p>
                <a:pPr>
                  <a:defRPr sz="9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YTD14 Act</c:v>
                </c:pt>
                <c:pt idx="1">
                  <c:v>YTD15OP</c:v>
                </c:pt>
                <c:pt idx="2">
                  <c:v>YTD15Act</c:v>
                </c:pt>
                <c:pt idx="3">
                  <c:v>2015OP</c:v>
                </c:pt>
                <c:pt idx="4">
                  <c:v>2015LE</c:v>
                </c:pt>
              </c:strCache>
            </c:strRef>
          </c:cat>
          <c:val>
            <c:numRef>
              <c:f>Sheet1!$E$2:$E$6</c:f>
              <c:numCache>
                <c:formatCode>_(* #,##0_);_(* \(#,##0\);_(* "-"??_);_(@_)</c:formatCode>
                <c:ptCount val="5"/>
                <c:pt idx="0">
                  <c:v>0.4</c:v>
                </c:pt>
                <c:pt idx="1">
                  <c:v>1.5780000000000001</c:v>
                </c:pt>
                <c:pt idx="2">
                  <c:v>0.4</c:v>
                </c:pt>
                <c:pt idx="3">
                  <c:v>3.2</c:v>
                </c:pt>
                <c:pt idx="4">
                  <c:v>1.5</c:v>
                </c:pt>
              </c:numCache>
            </c:numRef>
          </c:val>
          <c:extLst>
            <c:ext xmlns:c16="http://schemas.microsoft.com/office/drawing/2014/chart" uri="{C3380CC4-5D6E-409C-BE32-E72D297353CC}">
              <c16:uniqueId val="{0000000F-0F59-4A4D-A202-33C419579BB9}"/>
            </c:ext>
          </c:extLst>
        </c:ser>
        <c:ser>
          <c:idx val="4"/>
          <c:order val="4"/>
          <c:tx>
            <c:strRef>
              <c:f>Sheet1!$F$1</c:f>
              <c:strCache>
                <c:ptCount val="1"/>
                <c:pt idx="0">
                  <c:v>Inventory Obs.</c:v>
                </c:pt>
              </c:strCache>
            </c:strRef>
          </c:tx>
          <c:spPr>
            <a:solidFill>
              <a:srgbClr val="7ED5F9"/>
            </a:solidFill>
          </c:spPr>
          <c:invertIfNegative val="0"/>
          <c:dLbls>
            <c:delete val="1"/>
          </c:dLbls>
          <c:cat>
            <c:strRef>
              <c:f>Sheet1!$A$2:$A$6</c:f>
              <c:strCache>
                <c:ptCount val="5"/>
                <c:pt idx="0">
                  <c:v>YTD14 Act</c:v>
                </c:pt>
                <c:pt idx="1">
                  <c:v>YTD15OP</c:v>
                </c:pt>
                <c:pt idx="2">
                  <c:v>YTD15Act</c:v>
                </c:pt>
                <c:pt idx="3">
                  <c:v>2015OP</c:v>
                </c:pt>
                <c:pt idx="4">
                  <c:v>2015LE</c:v>
                </c:pt>
              </c:strCache>
            </c:strRef>
          </c:cat>
          <c:val>
            <c:numRef>
              <c:f>Sheet1!$F$2:$F$6</c:f>
              <c:numCache>
                <c:formatCode>_(* #,##0_);_(* \(#,##0\);_(* "-"??_);_(@_)</c:formatCode>
                <c:ptCount val="5"/>
                <c:pt idx="0">
                  <c:v>1.4</c:v>
                </c:pt>
                <c:pt idx="1">
                  <c:v>0.83199999999999996</c:v>
                </c:pt>
                <c:pt idx="2">
                  <c:v>2.5</c:v>
                </c:pt>
                <c:pt idx="3">
                  <c:v>7.9</c:v>
                </c:pt>
                <c:pt idx="4">
                  <c:v>12.5</c:v>
                </c:pt>
              </c:numCache>
            </c:numRef>
          </c:val>
          <c:extLst>
            <c:ext xmlns:c16="http://schemas.microsoft.com/office/drawing/2014/chart" uri="{C3380CC4-5D6E-409C-BE32-E72D297353CC}">
              <c16:uniqueId val="{00000010-0F59-4A4D-A202-33C419579BB9}"/>
            </c:ext>
          </c:extLst>
        </c:ser>
        <c:ser>
          <c:idx val="5"/>
          <c:order val="5"/>
          <c:tx>
            <c:strRef>
              <c:f>Sheet1!$G$1</c:f>
              <c:strCache>
                <c:ptCount val="1"/>
                <c:pt idx="0">
                  <c:v>Rec Loss</c:v>
                </c:pt>
              </c:strCache>
            </c:strRef>
          </c:tx>
          <c:invertIfNegative val="0"/>
          <c:dLbls>
            <c:delete val="1"/>
          </c:dLbls>
          <c:cat>
            <c:strRef>
              <c:f>Sheet1!$A$2:$A$6</c:f>
              <c:strCache>
                <c:ptCount val="5"/>
                <c:pt idx="0">
                  <c:v>YTD14 Act</c:v>
                </c:pt>
                <c:pt idx="1">
                  <c:v>YTD15OP</c:v>
                </c:pt>
                <c:pt idx="2">
                  <c:v>YTD15Act</c:v>
                </c:pt>
                <c:pt idx="3">
                  <c:v>2015OP</c:v>
                </c:pt>
                <c:pt idx="4">
                  <c:v>2015LE</c:v>
                </c:pt>
              </c:strCache>
            </c:strRef>
          </c:cat>
          <c:val>
            <c:numRef>
              <c:f>Sheet1!$G$2:$G$6</c:f>
              <c:numCache>
                <c:formatCode>_(* #,##0_);_(* \(#,##0\);_(* "-"??_);_(@_)</c:formatCode>
                <c:ptCount val="5"/>
                <c:pt idx="0">
                  <c:v>0.1</c:v>
                </c:pt>
                <c:pt idx="1">
                  <c:v>0.45400000000000001</c:v>
                </c:pt>
                <c:pt idx="2">
                  <c:v>-2.1</c:v>
                </c:pt>
                <c:pt idx="3">
                  <c:v>3.7</c:v>
                </c:pt>
                <c:pt idx="4">
                  <c:v>0.5</c:v>
                </c:pt>
              </c:numCache>
            </c:numRef>
          </c:val>
          <c:extLst>
            <c:ext xmlns:c16="http://schemas.microsoft.com/office/drawing/2014/chart" uri="{C3380CC4-5D6E-409C-BE32-E72D297353CC}">
              <c16:uniqueId val="{00000011-0F59-4A4D-A202-33C419579BB9}"/>
            </c:ext>
          </c:extLst>
        </c:ser>
        <c:ser>
          <c:idx val="6"/>
          <c:order val="6"/>
          <c:tx>
            <c:strRef>
              <c:f>Sheet1!$H$1</c:f>
              <c:strCache>
                <c:ptCount val="1"/>
                <c:pt idx="0">
                  <c:v>Other</c:v>
                </c:pt>
              </c:strCache>
            </c:strRef>
          </c:tx>
          <c:invertIfNegative val="0"/>
          <c:dLbls>
            <c:delete val="1"/>
          </c:dLbls>
          <c:cat>
            <c:strRef>
              <c:f>Sheet1!$A$2:$A$6</c:f>
              <c:strCache>
                <c:ptCount val="5"/>
                <c:pt idx="0">
                  <c:v>YTD14 Act</c:v>
                </c:pt>
                <c:pt idx="1">
                  <c:v>YTD15OP</c:v>
                </c:pt>
                <c:pt idx="2">
                  <c:v>YTD15Act</c:v>
                </c:pt>
                <c:pt idx="3">
                  <c:v>2015OP</c:v>
                </c:pt>
                <c:pt idx="4">
                  <c:v>2015LE</c:v>
                </c:pt>
              </c:strCache>
            </c:strRef>
          </c:cat>
          <c:val>
            <c:numRef>
              <c:f>Sheet1!$H$2:$H$6</c:f>
              <c:numCache>
                <c:formatCode>_(* #,##0_);_(* \(#,##0\);_(* "-"??_);_(@_)</c:formatCode>
                <c:ptCount val="5"/>
                <c:pt idx="0">
                  <c:v>0.8</c:v>
                </c:pt>
                <c:pt idx="1">
                  <c:v>1.516</c:v>
                </c:pt>
                <c:pt idx="2">
                  <c:v>1.1000000000000001</c:v>
                </c:pt>
                <c:pt idx="3">
                  <c:v>3.1</c:v>
                </c:pt>
                <c:pt idx="4">
                  <c:v>3.2</c:v>
                </c:pt>
              </c:numCache>
            </c:numRef>
          </c:val>
          <c:extLst>
            <c:ext xmlns:c16="http://schemas.microsoft.com/office/drawing/2014/chart" uri="{C3380CC4-5D6E-409C-BE32-E72D297353CC}">
              <c16:uniqueId val="{00000012-0F59-4A4D-A202-33C419579BB9}"/>
            </c:ext>
          </c:extLst>
        </c:ser>
        <c:dLbls>
          <c:showLegendKey val="0"/>
          <c:showVal val="1"/>
          <c:showCatName val="0"/>
          <c:showSerName val="0"/>
          <c:showPercent val="0"/>
          <c:showBubbleSize val="0"/>
        </c:dLbls>
        <c:gapWidth val="39"/>
        <c:overlap val="100"/>
        <c:axId val="107440384"/>
        <c:axId val="107458560"/>
      </c:barChart>
      <c:catAx>
        <c:axId val="107440384"/>
        <c:scaling>
          <c:orientation val="minMax"/>
        </c:scaling>
        <c:delete val="0"/>
        <c:axPos val="b"/>
        <c:numFmt formatCode="General" sourceLinked="1"/>
        <c:majorTickMark val="none"/>
        <c:minorTickMark val="none"/>
        <c:tickLblPos val="nextTo"/>
        <c:crossAx val="107458560"/>
        <c:crosses val="autoZero"/>
        <c:auto val="1"/>
        <c:lblAlgn val="ctr"/>
        <c:lblOffset val="100"/>
        <c:noMultiLvlLbl val="0"/>
      </c:catAx>
      <c:valAx>
        <c:axId val="107458560"/>
        <c:scaling>
          <c:orientation val="minMax"/>
        </c:scaling>
        <c:delete val="1"/>
        <c:axPos val="l"/>
        <c:numFmt formatCode="_(* #,##0_);_(* \(#,##0\);_(* &quot;-&quot;??_);_(@_)" sourceLinked="1"/>
        <c:majorTickMark val="none"/>
        <c:minorTickMark val="none"/>
        <c:tickLblPos val="none"/>
        <c:crossAx val="107440384"/>
        <c:crosses val="autoZero"/>
        <c:crossBetween val="between"/>
      </c:valAx>
      <c:spPr>
        <a:noFill/>
        <a:ln w="25400">
          <a:noFill/>
        </a:ln>
      </c:spPr>
    </c:plotArea>
    <c:plotVisOnly val="1"/>
    <c:dispBlanksAs val="gap"/>
    <c:showDLblsOverMax val="0"/>
  </c:chart>
  <c:txPr>
    <a:bodyPr/>
    <a:lstStyle/>
    <a:p>
      <a:pPr>
        <a:defRPr sz="10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014742028246"/>
          <c:y val="8.4961104092962161E-2"/>
          <c:w val="0.81028276935956078"/>
          <c:h val="0.74475097588197314"/>
        </c:manualLayout>
      </c:layout>
      <c:barChart>
        <c:barDir val="bar"/>
        <c:grouping val="clustered"/>
        <c:varyColors val="0"/>
        <c:ser>
          <c:idx val="0"/>
          <c:order val="0"/>
          <c:tx>
            <c:strRef>
              <c:f>Sheet1!$B$1</c:f>
              <c:strCache>
                <c:ptCount val="1"/>
                <c:pt idx="0">
                  <c:v>Series 1</c:v>
                </c:pt>
              </c:strCache>
            </c:strRef>
          </c:tx>
          <c:spPr>
            <a:solidFill>
              <a:schemeClr val="bg1">
                <a:lumMod val="50000"/>
              </a:schemeClr>
            </a:solidFill>
          </c:spPr>
          <c:invertIfNegative val="0"/>
          <c:cat>
            <c:strRef>
              <c:f>Sheet1!$A$2:$A$5</c:f>
              <c:strCache>
                <c:ptCount val="4"/>
                <c:pt idx="0">
                  <c:v>...</c:v>
                </c:pt>
                <c:pt idx="1">
                  <c:v>ENG</c:v>
                </c:pt>
                <c:pt idx="2">
                  <c:v>MFG</c:v>
                </c:pt>
                <c:pt idx="3">
                  <c:v>SOU</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F05-4DA1-88B2-F7DEB91A9BDA}"/>
            </c:ext>
          </c:extLst>
        </c:ser>
        <c:dLbls>
          <c:showLegendKey val="0"/>
          <c:showVal val="0"/>
          <c:showCatName val="0"/>
          <c:showSerName val="0"/>
          <c:showPercent val="0"/>
          <c:showBubbleSize val="0"/>
        </c:dLbls>
        <c:gapWidth val="150"/>
        <c:axId val="107632896"/>
        <c:axId val="107638784"/>
      </c:barChart>
      <c:catAx>
        <c:axId val="107632896"/>
        <c:scaling>
          <c:orientation val="minMax"/>
        </c:scaling>
        <c:delete val="0"/>
        <c:axPos val="l"/>
        <c:numFmt formatCode="General" sourceLinked="0"/>
        <c:majorTickMark val="out"/>
        <c:minorTickMark val="none"/>
        <c:tickLblPos val="nextTo"/>
        <c:txPr>
          <a:bodyPr/>
          <a:lstStyle/>
          <a:p>
            <a:pPr>
              <a:defRPr sz="1100"/>
            </a:pPr>
            <a:endParaRPr lang="en-US"/>
          </a:p>
        </c:txPr>
        <c:crossAx val="107638784"/>
        <c:crosses val="autoZero"/>
        <c:auto val="1"/>
        <c:lblAlgn val="ctr"/>
        <c:lblOffset val="100"/>
        <c:noMultiLvlLbl val="0"/>
      </c:catAx>
      <c:valAx>
        <c:axId val="107638784"/>
        <c:scaling>
          <c:orientation val="minMax"/>
        </c:scaling>
        <c:delete val="0"/>
        <c:axPos val="b"/>
        <c:majorGridlines/>
        <c:numFmt formatCode="General" sourceLinked="1"/>
        <c:majorTickMark val="out"/>
        <c:minorTickMark val="none"/>
        <c:tickLblPos val="nextTo"/>
        <c:txPr>
          <a:bodyPr/>
          <a:lstStyle/>
          <a:p>
            <a:pPr>
              <a:defRPr sz="1000" baseline="0"/>
            </a:pPr>
            <a:endParaRPr lang="en-US"/>
          </a:p>
        </c:txPr>
        <c:crossAx val="107632896"/>
        <c:crosses val="autoZero"/>
        <c:crossBetween val="between"/>
      </c:valAx>
    </c:plotArea>
    <c:plotVisOnly val="1"/>
    <c:dispBlanksAs val="gap"/>
    <c:showDLblsOverMax val="0"/>
  </c:chart>
  <c:spPr>
    <a:ln>
      <a:solidFill>
        <a:schemeClr val="bg1">
          <a:lumMod val="50000"/>
        </a:schemeClr>
      </a:solid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Q1</c:v>
                </c:pt>
              </c:strCache>
            </c:strRef>
          </c:tx>
          <c:invertIfNegative val="0"/>
          <c:cat>
            <c:strRef>
              <c:f>Sheet1!$A$2:$A$5</c:f>
              <c:strCache>
                <c:ptCount val="4"/>
                <c:pt idx="0">
                  <c:v>Machining </c:v>
                </c:pt>
                <c:pt idx="1">
                  <c:v>Tooling</c:v>
                </c:pt>
                <c:pt idx="2">
                  <c:v>...</c:v>
                </c:pt>
                <c:pt idx="3">
                  <c:v>...</c:v>
                </c:pt>
              </c:strCache>
            </c:strRef>
          </c:cat>
          <c:val>
            <c:numRef>
              <c:f>Sheet1!$B$2:$B$5</c:f>
              <c:numCache>
                <c:formatCode>General</c:formatCode>
                <c:ptCount val="4"/>
                <c:pt idx="0">
                  <c:v>3</c:v>
                </c:pt>
                <c:pt idx="1">
                  <c:v>4</c:v>
                </c:pt>
                <c:pt idx="2">
                  <c:v>3.5</c:v>
                </c:pt>
                <c:pt idx="3">
                  <c:v>3</c:v>
                </c:pt>
              </c:numCache>
            </c:numRef>
          </c:val>
          <c:extLst>
            <c:ext xmlns:c16="http://schemas.microsoft.com/office/drawing/2014/chart" uri="{C3380CC4-5D6E-409C-BE32-E72D297353CC}">
              <c16:uniqueId val="{00000000-CE34-4A20-8597-732C038ECDE3}"/>
            </c:ext>
          </c:extLst>
        </c:ser>
        <c:ser>
          <c:idx val="1"/>
          <c:order val="1"/>
          <c:tx>
            <c:strRef>
              <c:f>Sheet1!$C$1</c:f>
              <c:strCache>
                <c:ptCount val="1"/>
                <c:pt idx="0">
                  <c:v>Q2</c:v>
                </c:pt>
              </c:strCache>
            </c:strRef>
          </c:tx>
          <c:invertIfNegative val="0"/>
          <c:cat>
            <c:strRef>
              <c:f>Sheet1!$A$2:$A$5</c:f>
              <c:strCache>
                <c:ptCount val="4"/>
                <c:pt idx="0">
                  <c:v>Machining </c:v>
                </c:pt>
                <c:pt idx="1">
                  <c:v>Tooling</c:v>
                </c:pt>
                <c:pt idx="2">
                  <c:v>...</c:v>
                </c:pt>
                <c:pt idx="3">
                  <c:v>...</c:v>
                </c:pt>
              </c:strCache>
            </c:strRef>
          </c:cat>
          <c:val>
            <c:numRef>
              <c:f>Sheet1!$C$2:$C$5</c:f>
              <c:numCache>
                <c:formatCode>General</c:formatCode>
                <c:ptCount val="4"/>
                <c:pt idx="0">
                  <c:v>4</c:v>
                </c:pt>
                <c:pt idx="1">
                  <c:v>4.5</c:v>
                </c:pt>
                <c:pt idx="2">
                  <c:v>1.8</c:v>
                </c:pt>
                <c:pt idx="3">
                  <c:v>4</c:v>
                </c:pt>
              </c:numCache>
            </c:numRef>
          </c:val>
          <c:extLst>
            <c:ext xmlns:c16="http://schemas.microsoft.com/office/drawing/2014/chart" uri="{C3380CC4-5D6E-409C-BE32-E72D297353CC}">
              <c16:uniqueId val="{00000001-CE34-4A20-8597-732C038ECDE3}"/>
            </c:ext>
          </c:extLst>
        </c:ser>
        <c:ser>
          <c:idx val="2"/>
          <c:order val="2"/>
          <c:tx>
            <c:strRef>
              <c:f>Sheet1!$D$1</c:f>
              <c:strCache>
                <c:ptCount val="1"/>
                <c:pt idx="0">
                  <c:v>Q3</c:v>
                </c:pt>
              </c:strCache>
            </c:strRef>
          </c:tx>
          <c:invertIfNegative val="0"/>
          <c:cat>
            <c:strRef>
              <c:f>Sheet1!$A$2:$A$5</c:f>
              <c:strCache>
                <c:ptCount val="4"/>
                <c:pt idx="0">
                  <c:v>Machining </c:v>
                </c:pt>
                <c:pt idx="1">
                  <c:v>Tooling</c:v>
                </c:pt>
                <c:pt idx="2">
                  <c:v>...</c:v>
                </c:pt>
                <c:pt idx="3">
                  <c:v>...</c:v>
                </c:pt>
              </c:strCache>
            </c:strRef>
          </c:cat>
          <c:val>
            <c:numRef>
              <c:f>Sheet1!$D$2:$D$5</c:f>
              <c:numCache>
                <c:formatCode>General</c:formatCode>
                <c:ptCount val="4"/>
                <c:pt idx="0">
                  <c:v>3</c:v>
                </c:pt>
                <c:pt idx="1">
                  <c:v>6</c:v>
                </c:pt>
                <c:pt idx="2">
                  <c:v>2</c:v>
                </c:pt>
                <c:pt idx="3">
                  <c:v>5</c:v>
                </c:pt>
              </c:numCache>
            </c:numRef>
          </c:val>
          <c:extLst>
            <c:ext xmlns:c16="http://schemas.microsoft.com/office/drawing/2014/chart" uri="{C3380CC4-5D6E-409C-BE32-E72D297353CC}">
              <c16:uniqueId val="{00000002-CE34-4A20-8597-732C038ECDE3}"/>
            </c:ext>
          </c:extLst>
        </c:ser>
        <c:ser>
          <c:idx val="3"/>
          <c:order val="3"/>
          <c:tx>
            <c:strRef>
              <c:f>Sheet1!$E$1</c:f>
              <c:strCache>
                <c:ptCount val="1"/>
                <c:pt idx="0">
                  <c:v>Q4</c:v>
                </c:pt>
              </c:strCache>
            </c:strRef>
          </c:tx>
          <c:invertIfNegative val="0"/>
          <c:cat>
            <c:strRef>
              <c:f>Sheet1!$A$2:$A$5</c:f>
              <c:strCache>
                <c:ptCount val="4"/>
                <c:pt idx="0">
                  <c:v>Machining </c:v>
                </c:pt>
                <c:pt idx="1">
                  <c:v>Tooling</c:v>
                </c:pt>
                <c:pt idx="2">
                  <c:v>...</c:v>
                </c:pt>
                <c:pt idx="3">
                  <c:v>...</c:v>
                </c:pt>
              </c:strCache>
            </c:strRef>
          </c:cat>
          <c:val>
            <c:numRef>
              <c:f>Sheet1!$E$2:$E$5</c:f>
              <c:numCache>
                <c:formatCode>General</c:formatCode>
                <c:ptCount val="4"/>
                <c:pt idx="0">
                  <c:v>2</c:v>
                </c:pt>
                <c:pt idx="1">
                  <c:v>2</c:v>
                </c:pt>
                <c:pt idx="2">
                  <c:v>1.5</c:v>
                </c:pt>
                <c:pt idx="3">
                  <c:v>6</c:v>
                </c:pt>
              </c:numCache>
            </c:numRef>
          </c:val>
          <c:extLst>
            <c:ext xmlns:c16="http://schemas.microsoft.com/office/drawing/2014/chart" uri="{C3380CC4-5D6E-409C-BE32-E72D297353CC}">
              <c16:uniqueId val="{00000003-CE34-4A20-8597-732C038ECDE3}"/>
            </c:ext>
          </c:extLst>
        </c:ser>
        <c:dLbls>
          <c:showLegendKey val="0"/>
          <c:showVal val="0"/>
          <c:showCatName val="0"/>
          <c:showSerName val="0"/>
          <c:showPercent val="0"/>
          <c:showBubbleSize val="0"/>
        </c:dLbls>
        <c:gapWidth val="150"/>
        <c:axId val="107076992"/>
        <c:axId val="107082880"/>
      </c:barChart>
      <c:catAx>
        <c:axId val="107076992"/>
        <c:scaling>
          <c:orientation val="minMax"/>
        </c:scaling>
        <c:delete val="0"/>
        <c:axPos val="b"/>
        <c:numFmt formatCode="General" sourceLinked="0"/>
        <c:majorTickMark val="out"/>
        <c:minorTickMark val="none"/>
        <c:tickLblPos val="nextTo"/>
        <c:crossAx val="107082880"/>
        <c:crosses val="autoZero"/>
        <c:auto val="1"/>
        <c:lblAlgn val="ctr"/>
        <c:lblOffset val="100"/>
        <c:noMultiLvlLbl val="0"/>
      </c:catAx>
      <c:valAx>
        <c:axId val="107082880"/>
        <c:scaling>
          <c:orientation val="minMax"/>
        </c:scaling>
        <c:delete val="0"/>
        <c:axPos val="l"/>
        <c:majorGridlines/>
        <c:numFmt formatCode="General" sourceLinked="1"/>
        <c:majorTickMark val="out"/>
        <c:minorTickMark val="none"/>
        <c:tickLblPos val="nextTo"/>
        <c:crossAx val="107076992"/>
        <c:crosses val="autoZero"/>
        <c:crossBetween val="between"/>
      </c:valAx>
    </c:plotArea>
    <c:legend>
      <c:legendPos val="r"/>
      <c:overlay val="0"/>
    </c:legend>
    <c:plotVisOnly val="1"/>
    <c:dispBlanksAs val="gap"/>
    <c:showDLblsOverMax val="0"/>
  </c:chart>
  <c:txPr>
    <a:bodyPr/>
    <a:lstStyle/>
    <a:p>
      <a:pPr>
        <a:defRPr sz="105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4.0262121751521607E-2"/>
          <c:y val="0.18331315238296531"/>
          <c:w val="0.88608008813223127"/>
          <c:h val="0.68413665334603169"/>
        </c:manualLayout>
      </c:layout>
      <c:barChart>
        <c:barDir val="col"/>
        <c:grouping val="stacked"/>
        <c:varyColors val="0"/>
        <c:ser>
          <c:idx val="0"/>
          <c:order val="0"/>
          <c:tx>
            <c:strRef>
              <c:f>Sheet1!$B$1</c:f>
              <c:strCache>
                <c:ptCount val="1"/>
                <c:pt idx="0">
                  <c:v>Site 1</c:v>
                </c:pt>
              </c:strCache>
            </c:strRef>
          </c:tx>
          <c:spPr>
            <a:solidFill>
              <a:schemeClr val="tx1">
                <a:lumMod val="75000"/>
              </a:schemeClr>
            </a:solidFill>
          </c:spPr>
          <c:invertIfNegative val="0"/>
          <c:dLbls>
            <c:dLbl>
              <c:idx val="1"/>
              <c:tx>
                <c:rich>
                  <a:bodyPr/>
                  <a:lstStyle/>
                  <a:p>
                    <a:r>
                      <a:rPr lang="en-US" dirty="0"/>
                      <a:t>5</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185-4BC9-96FA-7768F0C5D8F0}"/>
                </c:ext>
              </c:extLst>
            </c:dLbl>
            <c:numFmt formatCode="#,##0" sourceLinked="0"/>
            <c:spPr>
              <a:noFill/>
              <a:ln>
                <a:noFill/>
              </a:ln>
              <a:effectLst/>
            </c:spPr>
            <c:txPr>
              <a:bodyPr/>
              <a:lstStyle/>
              <a:p>
                <a:pPr>
                  <a:defRPr sz="900" b="1">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YTD Plan</c:v>
                </c:pt>
                <c:pt idx="1">
                  <c:v>YTD Act</c:v>
                </c:pt>
                <c:pt idx="2">
                  <c:v>OP15</c:v>
                </c:pt>
                <c:pt idx="3">
                  <c:v>LE15</c:v>
                </c:pt>
              </c:strCache>
            </c:strRef>
          </c:cat>
          <c:val>
            <c:numRef>
              <c:f>Sheet1!$B$2:$B$5</c:f>
              <c:numCache>
                <c:formatCode>_(* #,##0_);_(* \(#,##0\);_(* "-"??_);_(@_)</c:formatCode>
                <c:ptCount val="4"/>
                <c:pt idx="0">
                  <c:v>4.4000000000000004</c:v>
                </c:pt>
                <c:pt idx="1">
                  <c:v>5.2</c:v>
                </c:pt>
                <c:pt idx="2">
                  <c:v>3.2</c:v>
                </c:pt>
                <c:pt idx="3">
                  <c:v>13.1</c:v>
                </c:pt>
              </c:numCache>
            </c:numRef>
          </c:val>
          <c:extLst>
            <c:ext xmlns:c16="http://schemas.microsoft.com/office/drawing/2014/chart" uri="{C3380CC4-5D6E-409C-BE32-E72D297353CC}">
              <c16:uniqueId val="{00000001-E185-4BC9-96FA-7768F0C5D8F0}"/>
            </c:ext>
          </c:extLst>
        </c:ser>
        <c:ser>
          <c:idx val="1"/>
          <c:order val="1"/>
          <c:tx>
            <c:strRef>
              <c:f>Sheet1!$C$1</c:f>
              <c:strCache>
                <c:ptCount val="1"/>
                <c:pt idx="0">
                  <c:v>Site 2</c:v>
                </c:pt>
              </c:strCache>
            </c:strRef>
          </c:tx>
          <c:spPr>
            <a:solidFill>
              <a:schemeClr val="tx1">
                <a:lumMod val="60000"/>
                <a:lumOff val="40000"/>
              </a:schemeClr>
            </a:solidFill>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2-E185-4BC9-96FA-7768F0C5D8F0}"/>
                </c:ext>
              </c:extLst>
            </c:dLbl>
            <c:dLbl>
              <c:idx val="1"/>
              <c:delete val="1"/>
              <c:extLst>
                <c:ext xmlns:c15="http://schemas.microsoft.com/office/drawing/2012/chart" uri="{CE6537A1-D6FC-4f65-9D91-7224C49458BB}"/>
                <c:ext xmlns:c16="http://schemas.microsoft.com/office/drawing/2014/chart" uri="{C3380CC4-5D6E-409C-BE32-E72D297353CC}">
                  <c16:uniqueId val="{00000003-E185-4BC9-96FA-7768F0C5D8F0}"/>
                </c:ext>
              </c:extLst>
            </c:dLbl>
            <c:dLbl>
              <c:idx val="2"/>
              <c:delete val="1"/>
              <c:extLst>
                <c:ext xmlns:c15="http://schemas.microsoft.com/office/drawing/2012/chart" uri="{CE6537A1-D6FC-4f65-9D91-7224C49458BB}"/>
                <c:ext xmlns:c16="http://schemas.microsoft.com/office/drawing/2014/chart" uri="{C3380CC4-5D6E-409C-BE32-E72D297353CC}">
                  <c16:uniqueId val="{00000004-E185-4BC9-96FA-7768F0C5D8F0}"/>
                </c:ext>
              </c:extLst>
            </c:dLbl>
            <c:dLbl>
              <c:idx val="3"/>
              <c:layout>
                <c:manualLayout>
                  <c:x val="2.8385609792186046E-3"/>
                  <c:y val="2.9754560889565427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185-4BC9-96FA-7768F0C5D8F0}"/>
                </c:ext>
              </c:extLst>
            </c:dLbl>
            <c:dLbl>
              <c:idx val="4"/>
              <c:layout>
                <c:manualLayout>
                  <c:x val="0"/>
                  <c:y val="-5.5634238216859949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185-4BC9-96FA-7768F0C5D8F0}"/>
                </c:ext>
              </c:extLst>
            </c:dLbl>
            <c:dLbl>
              <c:idx val="5"/>
              <c:layout>
                <c:manualLayout>
                  <c:x val="0"/>
                  <c:y val="3.723645146681427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185-4BC9-96FA-7768F0C5D8F0}"/>
                </c:ext>
              </c:extLst>
            </c:dLbl>
            <c:numFmt formatCode="#,##0" sourceLinked="0"/>
            <c:spPr>
              <a:noFill/>
              <a:ln>
                <a:noFill/>
              </a:ln>
              <a:effectLst/>
            </c:spPr>
            <c:txPr>
              <a:bodyPr/>
              <a:lstStyle/>
              <a:p>
                <a:pPr>
                  <a:defRPr sz="900" b="1">
                    <a:solidFill>
                      <a:srgbClr val="FFFFFF"/>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YTD Plan</c:v>
                </c:pt>
                <c:pt idx="1">
                  <c:v>YTD Act</c:v>
                </c:pt>
                <c:pt idx="2">
                  <c:v>OP15</c:v>
                </c:pt>
                <c:pt idx="3">
                  <c:v>LE15</c:v>
                </c:pt>
              </c:strCache>
            </c:strRef>
          </c:cat>
          <c:val>
            <c:numRef>
              <c:f>Sheet1!$C$2:$C$5</c:f>
              <c:numCache>
                <c:formatCode>_(* #,##0_);_(* \(#,##0\);_(* "-"??_);_(@_)</c:formatCode>
                <c:ptCount val="4"/>
                <c:pt idx="0">
                  <c:v>1.4</c:v>
                </c:pt>
                <c:pt idx="1">
                  <c:v>0.81799999999999995</c:v>
                </c:pt>
                <c:pt idx="2">
                  <c:v>2.2000000000000002</c:v>
                </c:pt>
                <c:pt idx="3">
                  <c:v>0.8</c:v>
                </c:pt>
              </c:numCache>
            </c:numRef>
          </c:val>
          <c:extLst>
            <c:ext xmlns:c16="http://schemas.microsoft.com/office/drawing/2014/chart" uri="{C3380CC4-5D6E-409C-BE32-E72D297353CC}">
              <c16:uniqueId val="{00000008-E185-4BC9-96FA-7768F0C5D8F0}"/>
            </c:ext>
          </c:extLst>
        </c:ser>
        <c:ser>
          <c:idx val="2"/>
          <c:order val="2"/>
          <c:tx>
            <c:strRef>
              <c:f>Sheet1!$D$1</c:f>
              <c:strCache>
                <c:ptCount val="1"/>
                <c:pt idx="0">
                  <c:v>Site 3</c:v>
                </c:pt>
              </c:strCache>
            </c:strRef>
          </c:tx>
          <c:spPr>
            <a:solidFill>
              <a:schemeClr val="tx1">
                <a:lumMod val="40000"/>
                <a:lumOff val="60000"/>
              </a:schemeClr>
            </a:solidFill>
          </c:spPr>
          <c:invertIfNegative val="0"/>
          <c:dPt>
            <c:idx val="0"/>
            <c:invertIfNegative val="0"/>
            <c:bubble3D val="0"/>
            <c:extLst>
              <c:ext xmlns:c16="http://schemas.microsoft.com/office/drawing/2014/chart" uri="{C3380CC4-5D6E-409C-BE32-E72D297353CC}">
                <c16:uniqueId val="{00000009-E185-4BC9-96FA-7768F0C5D8F0}"/>
              </c:ext>
            </c:extLst>
          </c:dPt>
          <c:dLbls>
            <c:dLbl>
              <c:idx val="0"/>
              <c:delete val="1"/>
              <c:extLst>
                <c:ext xmlns:c15="http://schemas.microsoft.com/office/drawing/2012/chart" uri="{CE6537A1-D6FC-4f65-9D91-7224C49458BB}"/>
                <c:ext xmlns:c16="http://schemas.microsoft.com/office/drawing/2014/chart" uri="{C3380CC4-5D6E-409C-BE32-E72D297353CC}">
                  <c16:uniqueId val="{00000009-E185-4BC9-96FA-7768F0C5D8F0}"/>
                </c:ext>
              </c:extLst>
            </c:dLbl>
            <c:dLbl>
              <c:idx val="2"/>
              <c:delete val="1"/>
              <c:extLst>
                <c:ext xmlns:c15="http://schemas.microsoft.com/office/drawing/2012/chart" uri="{CE6537A1-D6FC-4f65-9D91-7224C49458BB}"/>
                <c:ext xmlns:c16="http://schemas.microsoft.com/office/drawing/2014/chart" uri="{C3380CC4-5D6E-409C-BE32-E72D297353CC}">
                  <c16:uniqueId val="{0000000A-E185-4BC9-96FA-7768F0C5D8F0}"/>
                </c:ext>
              </c:extLst>
            </c:dLbl>
            <c:numFmt formatCode="#,##0" sourceLinked="0"/>
            <c:spPr>
              <a:noFill/>
              <a:ln>
                <a:noFill/>
              </a:ln>
              <a:effectLst/>
            </c:spPr>
            <c:txPr>
              <a:bodyPr/>
              <a:lstStyle/>
              <a:p>
                <a:pPr>
                  <a:defRPr sz="9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YTD Plan</c:v>
                </c:pt>
                <c:pt idx="1">
                  <c:v>YTD Act</c:v>
                </c:pt>
                <c:pt idx="2">
                  <c:v>OP15</c:v>
                </c:pt>
                <c:pt idx="3">
                  <c:v>LE15</c:v>
                </c:pt>
              </c:strCache>
            </c:strRef>
          </c:cat>
          <c:val>
            <c:numRef>
              <c:f>Sheet1!$D$2:$D$5</c:f>
              <c:numCache>
                <c:formatCode>_(* #,##0_);_(* \(#,##0\);_(* "-"??_);_(@_)</c:formatCode>
                <c:ptCount val="4"/>
                <c:pt idx="0">
                  <c:v>5.2</c:v>
                </c:pt>
                <c:pt idx="1">
                  <c:v>6.2539999999999996</c:v>
                </c:pt>
                <c:pt idx="2">
                  <c:v>8.4</c:v>
                </c:pt>
                <c:pt idx="3">
                  <c:v>21.8</c:v>
                </c:pt>
              </c:numCache>
            </c:numRef>
          </c:val>
          <c:extLst>
            <c:ext xmlns:c16="http://schemas.microsoft.com/office/drawing/2014/chart" uri="{C3380CC4-5D6E-409C-BE32-E72D297353CC}">
              <c16:uniqueId val="{0000000B-E185-4BC9-96FA-7768F0C5D8F0}"/>
            </c:ext>
          </c:extLst>
        </c:ser>
        <c:dLbls>
          <c:showLegendKey val="0"/>
          <c:showVal val="1"/>
          <c:showCatName val="0"/>
          <c:showSerName val="0"/>
          <c:showPercent val="0"/>
          <c:showBubbleSize val="0"/>
        </c:dLbls>
        <c:gapWidth val="39"/>
        <c:overlap val="100"/>
        <c:axId val="107152128"/>
        <c:axId val="107153664"/>
      </c:barChart>
      <c:catAx>
        <c:axId val="107152128"/>
        <c:scaling>
          <c:orientation val="minMax"/>
        </c:scaling>
        <c:delete val="0"/>
        <c:axPos val="b"/>
        <c:numFmt formatCode="General" sourceLinked="1"/>
        <c:majorTickMark val="none"/>
        <c:minorTickMark val="none"/>
        <c:tickLblPos val="nextTo"/>
        <c:crossAx val="107153664"/>
        <c:crosses val="autoZero"/>
        <c:auto val="1"/>
        <c:lblAlgn val="ctr"/>
        <c:lblOffset val="100"/>
        <c:noMultiLvlLbl val="0"/>
      </c:catAx>
      <c:valAx>
        <c:axId val="107153664"/>
        <c:scaling>
          <c:orientation val="minMax"/>
        </c:scaling>
        <c:delete val="1"/>
        <c:axPos val="l"/>
        <c:numFmt formatCode="_(* #,##0_);_(* \(#,##0\);_(* &quot;-&quot;??_);_(@_)" sourceLinked="1"/>
        <c:majorTickMark val="none"/>
        <c:minorTickMark val="none"/>
        <c:tickLblPos val="none"/>
        <c:crossAx val="107152128"/>
        <c:crosses val="autoZero"/>
        <c:crossBetween val="between"/>
      </c:valAx>
    </c:plotArea>
    <c:plotVisOnly val="1"/>
    <c:dispBlanksAs val="gap"/>
    <c:showDLblsOverMax val="0"/>
  </c:chart>
  <c:txPr>
    <a:bodyPr/>
    <a:lstStyle/>
    <a:p>
      <a:pPr>
        <a:defRPr sz="1000"/>
      </a:pPr>
      <a:endParaRPr lang="en-US"/>
    </a:p>
  </c:txPr>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0.52235</cdr:x>
      <cdr:y>0.67434</cdr:y>
    </cdr:from>
    <cdr:to>
      <cdr:x>0.59436</cdr:x>
      <cdr:y>0.75</cdr:y>
    </cdr:to>
    <cdr:sp macro="" textlink="">
      <cdr:nvSpPr>
        <cdr:cNvPr id="2" name="TextBox 1"/>
        <cdr:cNvSpPr txBox="1"/>
      </cdr:nvSpPr>
      <cdr:spPr>
        <a:xfrm xmlns:a="http://schemas.openxmlformats.org/drawingml/2006/main">
          <a:off x="889561" y="2407722"/>
          <a:ext cx="122633" cy="27014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endParaRPr lang="en-GB" sz="1100" dirty="0"/>
        </a:p>
      </cdr:txBody>
    </cdr:sp>
  </cdr:relSizeAnchor>
  <cdr:relSizeAnchor xmlns:cdr="http://schemas.openxmlformats.org/drawingml/2006/chartDrawing">
    <cdr:from>
      <cdr:x>0.55505</cdr:x>
      <cdr:y>0.71927</cdr:y>
    </cdr:from>
    <cdr:to>
      <cdr:x>0.60001</cdr:x>
      <cdr:y>0.77909</cdr:y>
    </cdr:to>
    <cdr:sp macro="" textlink="">
      <cdr:nvSpPr>
        <cdr:cNvPr id="3" name="TextBox 2"/>
        <cdr:cNvSpPr txBox="1"/>
      </cdr:nvSpPr>
      <cdr:spPr>
        <a:xfrm xmlns:a="http://schemas.openxmlformats.org/drawingml/2006/main">
          <a:off x="2327999" y="2568130"/>
          <a:ext cx="188593" cy="21361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GB" sz="1100" dirty="0"/>
        </a:p>
      </cdr:txBody>
    </cdr:sp>
  </cdr:relSizeAnchor>
  <cdr:relSizeAnchor xmlns:cdr="http://schemas.openxmlformats.org/drawingml/2006/chartDrawing">
    <cdr:from>
      <cdr:x>0.07175</cdr:x>
      <cdr:y>0.08559</cdr:y>
    </cdr:from>
    <cdr:to>
      <cdr:x>0.22712</cdr:x>
      <cdr:y>0.19141</cdr:y>
    </cdr:to>
    <cdr:sp macro="" textlink="">
      <cdr:nvSpPr>
        <cdr:cNvPr id="5" name="TextBox 24"/>
        <cdr:cNvSpPr txBox="1">
          <a:spLocks xmlns:a="http://schemas.openxmlformats.org/drawingml/2006/main" noChangeArrowheads="1"/>
        </cdr:cNvSpPr>
      </cdr:nvSpPr>
      <cdr:spPr bwMode="auto">
        <a:xfrm xmlns:a="http://schemas.openxmlformats.org/drawingml/2006/main">
          <a:off x="286647" y="269838"/>
          <a:ext cx="620715" cy="333617"/>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wrap="square">
          <a:spAutoFit/>
        </a:bodyPr>
        <a:lstStyle xmlns:a="http://schemas.openxmlformats.org/drawingml/2006/main">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xmlns:a="http://schemas.openxmlformats.org/drawingml/2006/main">
          <a:pPr eaLnBrk="1" hangingPunct="1">
            <a:lnSpc>
              <a:spcPct val="120000"/>
            </a:lnSpc>
          </a:pPr>
          <a:r>
            <a:rPr lang="it-IT" sz="1400" b="1" dirty="0">
              <a:solidFill>
                <a:srgbClr val="005EB8"/>
              </a:solidFill>
              <a:latin typeface="+mn-lt"/>
              <a:sym typeface="Wingdings" charset="0"/>
            </a:rPr>
            <a:t>$14</a:t>
          </a:r>
        </a:p>
      </cdr:txBody>
    </cdr:sp>
  </cdr:relSizeAnchor>
  <cdr:relSizeAnchor xmlns:cdr="http://schemas.openxmlformats.org/drawingml/2006/chartDrawing">
    <cdr:from>
      <cdr:x>0.25623</cdr:x>
      <cdr:y>0.08559</cdr:y>
    </cdr:from>
    <cdr:to>
      <cdr:x>0.4116</cdr:x>
      <cdr:y>0.18948</cdr:y>
    </cdr:to>
    <cdr:sp macro="" textlink="">
      <cdr:nvSpPr>
        <cdr:cNvPr id="15" name="TextBox 24"/>
        <cdr:cNvSpPr txBox="1">
          <a:spLocks xmlns:a="http://schemas.openxmlformats.org/drawingml/2006/main" noChangeArrowheads="1"/>
        </cdr:cNvSpPr>
      </cdr:nvSpPr>
      <cdr:spPr bwMode="auto">
        <a:xfrm xmlns:a="http://schemas.openxmlformats.org/drawingml/2006/main">
          <a:off x="1023659" y="269838"/>
          <a:ext cx="620716" cy="327526"/>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120000"/>
            </a:lnSpc>
          </a:pPr>
          <a:r>
            <a:rPr lang="it-IT" sz="1400" b="1" kern="1200" dirty="0">
              <a:solidFill>
                <a:srgbClr val="005EB8"/>
              </a:solidFill>
              <a:sym typeface="Wingdings" charset="0"/>
            </a:rPr>
            <a:t>$17</a:t>
          </a:r>
        </a:p>
      </cdr:txBody>
    </cdr:sp>
  </cdr:relSizeAnchor>
  <cdr:relSizeAnchor xmlns:cdr="http://schemas.openxmlformats.org/drawingml/2006/chartDrawing">
    <cdr:from>
      <cdr:x>0.77363</cdr:x>
      <cdr:y>0.08559</cdr:y>
    </cdr:from>
    <cdr:to>
      <cdr:x>0.92899</cdr:x>
      <cdr:y>0.18948</cdr:y>
    </cdr:to>
    <cdr:sp macro="" textlink="">
      <cdr:nvSpPr>
        <cdr:cNvPr id="12" name="TextBox 24"/>
        <cdr:cNvSpPr txBox="1">
          <a:spLocks xmlns:a="http://schemas.openxmlformats.org/drawingml/2006/main" noChangeArrowheads="1"/>
        </cdr:cNvSpPr>
      </cdr:nvSpPr>
      <cdr:spPr bwMode="auto">
        <a:xfrm xmlns:a="http://schemas.openxmlformats.org/drawingml/2006/main">
          <a:off x="3090713" y="269838"/>
          <a:ext cx="620675" cy="327526"/>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1" hangingPunct="1">
            <a:lnSpc>
              <a:spcPct val="120000"/>
            </a:lnSpc>
          </a:pPr>
          <a:r>
            <a:rPr lang="it-IT" sz="1400" b="1" kern="1200" dirty="0">
              <a:solidFill>
                <a:srgbClr val="005EB8"/>
              </a:solidFill>
              <a:sym typeface="Wingdings" charset="0"/>
            </a:rPr>
            <a:t>$69</a:t>
          </a:r>
        </a:p>
      </cdr:txBody>
    </cdr:sp>
  </cdr:relSizeAnchor>
  <cdr:relSizeAnchor xmlns:cdr="http://schemas.openxmlformats.org/drawingml/2006/chartDrawing">
    <cdr:from>
      <cdr:x>0.44071</cdr:x>
      <cdr:y>0.08559</cdr:y>
    </cdr:from>
    <cdr:to>
      <cdr:x>0.59608</cdr:x>
      <cdr:y>0.18948</cdr:y>
    </cdr:to>
    <cdr:sp macro="" textlink="">
      <cdr:nvSpPr>
        <cdr:cNvPr id="14" name="TextBox 24"/>
        <cdr:cNvSpPr txBox="1">
          <a:spLocks xmlns:a="http://schemas.openxmlformats.org/drawingml/2006/main" noChangeArrowheads="1"/>
        </cdr:cNvSpPr>
      </cdr:nvSpPr>
      <cdr:spPr bwMode="auto">
        <a:xfrm xmlns:a="http://schemas.openxmlformats.org/drawingml/2006/main">
          <a:off x="1760671" y="269838"/>
          <a:ext cx="620716" cy="327526"/>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120000"/>
            </a:lnSpc>
          </a:pPr>
          <a:r>
            <a:rPr lang="it-IT" sz="1400" b="1" kern="1200" dirty="0">
              <a:solidFill>
                <a:srgbClr val="005EB8"/>
              </a:solidFill>
              <a:sym typeface="Wingdings" charset="0"/>
            </a:rPr>
            <a:t>$16</a:t>
          </a:r>
        </a:p>
      </cdr:txBody>
    </cdr:sp>
  </cdr:relSizeAnchor>
  <cdr:relSizeAnchor xmlns:cdr="http://schemas.openxmlformats.org/drawingml/2006/chartDrawing">
    <cdr:from>
      <cdr:x>0.6093</cdr:x>
      <cdr:y>0.08559</cdr:y>
    </cdr:from>
    <cdr:to>
      <cdr:x>0.74452</cdr:x>
      <cdr:y>0.18948</cdr:y>
    </cdr:to>
    <cdr:sp macro="" textlink="">
      <cdr:nvSpPr>
        <cdr:cNvPr id="22" name="TextBox 24"/>
        <cdr:cNvSpPr txBox="1">
          <a:spLocks xmlns:a="http://schemas.openxmlformats.org/drawingml/2006/main" noChangeArrowheads="1"/>
        </cdr:cNvSpPr>
      </cdr:nvSpPr>
      <cdr:spPr bwMode="auto">
        <a:xfrm xmlns:a="http://schemas.openxmlformats.org/drawingml/2006/main">
          <a:off x="2434183" y="269838"/>
          <a:ext cx="540233" cy="327526"/>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indent="0" eaLnBrk="1" hangingPunct="1">
            <a:lnSpc>
              <a:spcPct val="120000"/>
            </a:lnSpc>
          </a:pPr>
          <a:r>
            <a:rPr lang="it-IT" sz="1400" b="1" kern="1200" dirty="0">
              <a:solidFill>
                <a:srgbClr val="005EB8"/>
              </a:solidFill>
              <a:sym typeface="Wingdings" charset="0"/>
            </a:rPr>
            <a:t>$54</a:t>
          </a:r>
        </a:p>
      </cdr:txBody>
    </cdr:sp>
  </cdr:relSizeAnchor>
</c:userShapes>
</file>

<file path=ppt/drawings/drawing2.xml><?xml version="1.0" encoding="utf-8"?>
<c:userShapes xmlns:c="http://schemas.openxmlformats.org/drawingml/2006/chart">
  <cdr:relSizeAnchor xmlns:cdr="http://schemas.openxmlformats.org/drawingml/2006/chartDrawing">
    <cdr:from>
      <cdr:x>0.52235</cdr:x>
      <cdr:y>0.67434</cdr:y>
    </cdr:from>
    <cdr:to>
      <cdr:x>0.59436</cdr:x>
      <cdr:y>0.75</cdr:y>
    </cdr:to>
    <cdr:sp macro="" textlink="">
      <cdr:nvSpPr>
        <cdr:cNvPr id="2" name="TextBox 1"/>
        <cdr:cNvSpPr txBox="1"/>
      </cdr:nvSpPr>
      <cdr:spPr>
        <a:xfrm xmlns:a="http://schemas.openxmlformats.org/drawingml/2006/main">
          <a:off x="889561" y="2407722"/>
          <a:ext cx="122633" cy="27014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endParaRPr lang="en-GB" sz="1100" dirty="0"/>
        </a:p>
      </cdr:txBody>
    </cdr:sp>
  </cdr:relSizeAnchor>
  <cdr:relSizeAnchor xmlns:cdr="http://schemas.openxmlformats.org/drawingml/2006/chartDrawing">
    <cdr:from>
      <cdr:x>0.55505</cdr:x>
      <cdr:y>0.71927</cdr:y>
    </cdr:from>
    <cdr:to>
      <cdr:x>0.60001</cdr:x>
      <cdr:y>0.77909</cdr:y>
    </cdr:to>
    <cdr:sp macro="" textlink="">
      <cdr:nvSpPr>
        <cdr:cNvPr id="3" name="TextBox 2"/>
        <cdr:cNvSpPr txBox="1"/>
      </cdr:nvSpPr>
      <cdr:spPr>
        <a:xfrm xmlns:a="http://schemas.openxmlformats.org/drawingml/2006/main">
          <a:off x="2327999" y="2568130"/>
          <a:ext cx="188593" cy="21361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GB" sz="1100" dirty="0"/>
        </a:p>
      </cdr:txBody>
    </cdr:sp>
  </cdr:relSizeAnchor>
  <cdr:relSizeAnchor xmlns:cdr="http://schemas.openxmlformats.org/drawingml/2006/chartDrawing">
    <cdr:from>
      <cdr:x>0.04946</cdr:x>
      <cdr:y>0.08559</cdr:y>
    </cdr:from>
    <cdr:to>
      <cdr:x>0.20483</cdr:x>
      <cdr:y>0.1996</cdr:y>
    </cdr:to>
    <cdr:sp macro="" textlink="">
      <cdr:nvSpPr>
        <cdr:cNvPr id="5" name="TextBox 24"/>
        <cdr:cNvSpPr txBox="1">
          <a:spLocks xmlns:a="http://schemas.openxmlformats.org/drawingml/2006/main" noChangeArrowheads="1"/>
        </cdr:cNvSpPr>
      </cdr:nvSpPr>
      <cdr:spPr bwMode="auto">
        <a:xfrm xmlns:a="http://schemas.openxmlformats.org/drawingml/2006/main">
          <a:off x="196955" y="206753"/>
          <a:ext cx="618672" cy="275406"/>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wrap="square">
          <a:spAutoFit/>
        </a:bodyPr>
        <a:lstStyle xmlns:a="http://schemas.openxmlformats.org/drawingml/2006/main">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xmlns:a="http://schemas.openxmlformats.org/drawingml/2006/main">
          <a:pPr marL="0" indent="0" eaLnBrk="1" hangingPunct="1">
            <a:lnSpc>
              <a:spcPct val="120000"/>
            </a:lnSpc>
          </a:pPr>
          <a:r>
            <a:rPr lang="it-IT" sz="1400" b="1" dirty="0">
              <a:solidFill>
                <a:srgbClr val="1E4191"/>
              </a:solidFill>
              <a:cs typeface="Arial" charset="0"/>
              <a:sym typeface="Wingdings" charset="0"/>
            </a:rPr>
            <a:t>$14</a:t>
          </a:r>
        </a:p>
      </cdr:txBody>
    </cdr:sp>
  </cdr:relSizeAnchor>
  <cdr:relSizeAnchor xmlns:cdr="http://schemas.openxmlformats.org/drawingml/2006/chartDrawing">
    <cdr:from>
      <cdr:x>0.52753</cdr:x>
      <cdr:y>0.10064</cdr:y>
    </cdr:from>
    <cdr:to>
      <cdr:x>0.68289</cdr:x>
      <cdr:y>0.2143</cdr:y>
    </cdr:to>
    <cdr:sp macro="" textlink="">
      <cdr:nvSpPr>
        <cdr:cNvPr id="16" name="TextBox 24"/>
        <cdr:cNvSpPr txBox="1">
          <a:spLocks xmlns:a="http://schemas.openxmlformats.org/drawingml/2006/main" noChangeArrowheads="1"/>
        </cdr:cNvSpPr>
      </cdr:nvSpPr>
      <cdr:spPr bwMode="auto">
        <a:xfrm xmlns:a="http://schemas.openxmlformats.org/drawingml/2006/main">
          <a:off x="2100580" y="243105"/>
          <a:ext cx="618632" cy="274559"/>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indent="0" eaLnBrk="1" hangingPunct="1">
            <a:lnSpc>
              <a:spcPct val="120000"/>
            </a:lnSpc>
          </a:pPr>
          <a:r>
            <a:rPr lang="it-IT" sz="1400" b="1" dirty="0">
              <a:solidFill>
                <a:srgbClr val="1E4191"/>
              </a:solidFill>
              <a:cs typeface="Arial" charset="0"/>
              <a:sym typeface="Wingdings" charset="0"/>
            </a:rPr>
            <a:t>$68</a:t>
          </a:r>
        </a:p>
      </cdr:txBody>
    </cdr:sp>
  </cdr:relSizeAnchor>
  <cdr:relSizeAnchor xmlns:cdr="http://schemas.openxmlformats.org/drawingml/2006/chartDrawing">
    <cdr:from>
      <cdr:x>0.77363</cdr:x>
      <cdr:y>0.08559</cdr:y>
    </cdr:from>
    <cdr:to>
      <cdr:x>0.92899</cdr:x>
      <cdr:y>0.19403</cdr:y>
    </cdr:to>
    <cdr:sp macro="" textlink="">
      <cdr:nvSpPr>
        <cdr:cNvPr id="12" name="TextBox 24"/>
        <cdr:cNvSpPr txBox="1">
          <a:spLocks xmlns:a="http://schemas.openxmlformats.org/drawingml/2006/main" noChangeArrowheads="1"/>
        </cdr:cNvSpPr>
      </cdr:nvSpPr>
      <cdr:spPr bwMode="auto">
        <a:xfrm xmlns:a="http://schemas.openxmlformats.org/drawingml/2006/main">
          <a:off x="3080536" y="206753"/>
          <a:ext cx="618632" cy="261950"/>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indent="0" eaLnBrk="1" hangingPunct="1">
            <a:lnSpc>
              <a:spcPct val="120000"/>
            </a:lnSpc>
          </a:pPr>
          <a:r>
            <a:rPr lang="it-IT" sz="1400" b="1" dirty="0">
              <a:solidFill>
                <a:srgbClr val="1E4191"/>
              </a:solidFill>
              <a:cs typeface="Arial" charset="0"/>
              <a:sym typeface="Wingdings" charset="0"/>
            </a:rPr>
            <a:t>$69</a:t>
          </a:r>
        </a:p>
      </cdr:txBody>
    </cdr:sp>
  </cdr:relSizeAnchor>
  <cdr:relSizeAnchor xmlns:cdr="http://schemas.openxmlformats.org/drawingml/2006/chartDrawing">
    <cdr:from>
      <cdr:x>0.30286</cdr:x>
      <cdr:y>0.08559</cdr:y>
    </cdr:from>
    <cdr:to>
      <cdr:x>0.45823</cdr:x>
      <cdr:y>0.19403</cdr:y>
    </cdr:to>
    <cdr:sp macro="" textlink="">
      <cdr:nvSpPr>
        <cdr:cNvPr id="14" name="TextBox 24"/>
        <cdr:cNvSpPr txBox="1">
          <a:spLocks xmlns:a="http://schemas.openxmlformats.org/drawingml/2006/main" noChangeArrowheads="1"/>
        </cdr:cNvSpPr>
      </cdr:nvSpPr>
      <cdr:spPr bwMode="auto">
        <a:xfrm xmlns:a="http://schemas.openxmlformats.org/drawingml/2006/main">
          <a:off x="1205985" y="206753"/>
          <a:ext cx="618671" cy="261950"/>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indent="0" eaLnBrk="1" hangingPunct="1">
            <a:lnSpc>
              <a:spcPct val="120000"/>
            </a:lnSpc>
          </a:pPr>
          <a:r>
            <a:rPr lang="it-IT" sz="1400" b="1" dirty="0">
              <a:solidFill>
                <a:srgbClr val="1E4191"/>
              </a:solidFill>
              <a:cs typeface="Arial" charset="0"/>
              <a:sym typeface="Wingdings" charset="0"/>
            </a:rPr>
            <a:t>$16</a:t>
          </a:r>
        </a:p>
      </cdr:txBody>
    </cdr:sp>
  </cdr:relSizeAnchor>
  <cdr:relSizeAnchor xmlns:cdr="http://schemas.openxmlformats.org/drawingml/2006/chartDrawing">
    <cdr:from>
      <cdr:x>0.55627</cdr:x>
      <cdr:y>0.08559</cdr:y>
    </cdr:from>
    <cdr:to>
      <cdr:x>0.6756</cdr:x>
      <cdr:y>0.22195</cdr:y>
    </cdr:to>
    <cdr:sp macro="" textlink="">
      <cdr:nvSpPr>
        <cdr:cNvPr id="22" name="TextBox 24"/>
        <cdr:cNvSpPr txBox="1">
          <a:spLocks xmlns:a="http://schemas.openxmlformats.org/drawingml/2006/main" noChangeArrowheads="1"/>
        </cdr:cNvSpPr>
      </cdr:nvSpPr>
      <cdr:spPr bwMode="auto">
        <a:xfrm xmlns:a="http://schemas.openxmlformats.org/drawingml/2006/main">
          <a:off x="2215014" y="206753"/>
          <a:ext cx="475163" cy="329386"/>
        </a:xfrm>
        <a:prstGeom xmlns:a="http://schemas.openxmlformats.org/drawingml/2006/main" prst="rect">
          <a:avLst/>
        </a:prstGeom>
        <a:noFill xmlns:a="http://schemas.openxmlformats.org/drawingml/2006/main"/>
        <a:ln xmlns:a="http://schemas.openxmlformats.org/drawingml/2006/main">
          <a:noFill/>
        </a:ln>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indent="0" eaLnBrk="1" hangingPunct="1">
            <a:lnSpc>
              <a:spcPct val="120000"/>
            </a:lnSpc>
          </a:pPr>
          <a:endParaRPr lang="it-IT" sz="1400" b="1" dirty="0">
            <a:solidFill>
              <a:srgbClr val="1E4191"/>
            </a:solidFill>
            <a:cs typeface="Arial" charset="0"/>
            <a:sym typeface="Wingdings"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43343" cy="465455"/>
          </a:xfrm>
          <a:prstGeom prst="rect">
            <a:avLst/>
          </a:prstGeom>
        </p:spPr>
        <p:txBody>
          <a:bodyPr vert="horz" lIns="93321" tIns="46660" rIns="93321" bIns="46660" rtlCol="0"/>
          <a:lstStyle>
            <a:lvl1pPr algn="l">
              <a:defRPr sz="1200"/>
            </a:lvl1pPr>
          </a:lstStyle>
          <a:p>
            <a:endParaRPr lang="en-US" dirty="0"/>
          </a:p>
        </p:txBody>
      </p:sp>
      <p:sp>
        <p:nvSpPr>
          <p:cNvPr id="3" name="Date Placeholder 2"/>
          <p:cNvSpPr>
            <a:spLocks noGrp="1"/>
          </p:cNvSpPr>
          <p:nvPr>
            <p:ph type="dt" idx="1"/>
          </p:nvPr>
        </p:nvSpPr>
        <p:spPr>
          <a:xfrm>
            <a:off x="3978133" y="2"/>
            <a:ext cx="3043343" cy="465455"/>
          </a:xfrm>
          <a:prstGeom prst="rect">
            <a:avLst/>
          </a:prstGeom>
        </p:spPr>
        <p:txBody>
          <a:bodyPr vert="horz" lIns="93321" tIns="46660" rIns="93321" bIns="46660" rtlCol="0"/>
          <a:lstStyle>
            <a:lvl1pPr algn="r">
              <a:defRPr sz="1200"/>
            </a:lvl1pPr>
          </a:lstStyle>
          <a:p>
            <a:fld id="{9AECEC47-7A6F-4C7D-90AE-1892ADFDE1CF}" type="datetimeFigureOut">
              <a:rPr lang="en-US" smtClean="0"/>
              <a:t>8/21/2018</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1" tIns="46660" rIns="93321" bIns="46660" rtlCol="0" anchor="ctr"/>
          <a:lstStyle/>
          <a:p>
            <a:endParaRPr lang="en-US" dirty="0"/>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21" tIns="46660" rIns="93321" bIns="4666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42031"/>
            <a:ext cx="3043343" cy="465455"/>
          </a:xfrm>
          <a:prstGeom prst="rect">
            <a:avLst/>
          </a:prstGeom>
        </p:spPr>
        <p:txBody>
          <a:bodyPr vert="horz" lIns="93321" tIns="46660" rIns="93321" bIns="4666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3" y="8842031"/>
            <a:ext cx="3043343" cy="465455"/>
          </a:xfrm>
          <a:prstGeom prst="rect">
            <a:avLst/>
          </a:prstGeom>
        </p:spPr>
        <p:txBody>
          <a:bodyPr vert="horz" lIns="93321" tIns="46660" rIns="93321" bIns="46660" rtlCol="0" anchor="b"/>
          <a:lstStyle>
            <a:lvl1pPr algn="r">
              <a:defRPr sz="1200"/>
            </a:lvl1pPr>
          </a:lstStyle>
          <a:p>
            <a:fld id="{1497DDEF-8BD3-4F54-99F2-5DE9ABD817EC}" type="slidenum">
              <a:rPr lang="en-US" smtClean="0"/>
              <a:t>‹#›</a:t>
            </a:fld>
            <a:endParaRPr lang="en-US" dirty="0"/>
          </a:p>
        </p:txBody>
      </p:sp>
    </p:spTree>
    <p:extLst>
      <p:ext uri="{BB962C8B-B14F-4D97-AF65-F5344CB8AC3E}">
        <p14:creationId xmlns:p14="http://schemas.microsoft.com/office/powerpoint/2010/main" val="315109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97DDEF-8BD3-4F54-99F2-5DE9ABD817EC}" type="slidenum">
              <a:rPr lang="en-US" smtClean="0"/>
              <a:t>1</a:t>
            </a:fld>
            <a:endParaRPr lang="en-US" dirty="0"/>
          </a:p>
        </p:txBody>
      </p:sp>
    </p:spTree>
    <p:extLst>
      <p:ext uri="{BB962C8B-B14F-4D97-AF65-F5344CB8AC3E}">
        <p14:creationId xmlns:p14="http://schemas.microsoft.com/office/powerpoint/2010/main" val="29041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97DDEF-8BD3-4F54-99F2-5DE9ABD817EC}" type="slidenum">
              <a:rPr lang="en-US" smtClean="0"/>
              <a:t>16</a:t>
            </a:fld>
            <a:endParaRPr lang="en-US" dirty="0"/>
          </a:p>
        </p:txBody>
      </p:sp>
    </p:spTree>
    <p:extLst>
      <p:ext uri="{BB962C8B-B14F-4D97-AF65-F5344CB8AC3E}">
        <p14:creationId xmlns:p14="http://schemas.microsoft.com/office/powerpoint/2010/main" val="761525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497DDEF-8BD3-4F54-99F2-5DE9ABD817EC}" type="slidenum">
              <a:rPr lang="en-US" smtClean="0"/>
              <a:t>17</a:t>
            </a:fld>
            <a:endParaRPr lang="en-US" dirty="0"/>
          </a:p>
        </p:txBody>
      </p:sp>
    </p:spTree>
    <p:extLst>
      <p:ext uri="{BB962C8B-B14F-4D97-AF65-F5344CB8AC3E}">
        <p14:creationId xmlns:p14="http://schemas.microsoft.com/office/powerpoint/2010/main" val="298563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97DDEF-8BD3-4F54-99F2-5DE9ABD817EC}" type="slidenum">
              <a:rPr lang="en-US" smtClean="0"/>
              <a:t>19</a:t>
            </a:fld>
            <a:endParaRPr lang="en-US" dirty="0"/>
          </a:p>
        </p:txBody>
      </p:sp>
    </p:spTree>
    <p:extLst>
      <p:ext uri="{BB962C8B-B14F-4D97-AF65-F5344CB8AC3E}">
        <p14:creationId xmlns:p14="http://schemas.microsoft.com/office/powerpoint/2010/main" val="1927067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97DDEF-8BD3-4F54-99F2-5DE9ABD817EC}" type="slidenum">
              <a:rPr lang="en-US" smtClean="0"/>
              <a:t>20</a:t>
            </a:fld>
            <a:endParaRPr lang="en-US" dirty="0"/>
          </a:p>
        </p:txBody>
      </p:sp>
    </p:spTree>
    <p:extLst>
      <p:ext uri="{BB962C8B-B14F-4D97-AF65-F5344CB8AC3E}">
        <p14:creationId xmlns:p14="http://schemas.microsoft.com/office/powerpoint/2010/main" val="642890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497DDEF-8BD3-4F54-99F2-5DE9ABD817EC}" type="slidenum">
              <a:rPr lang="en-US" smtClean="0"/>
              <a:t>27</a:t>
            </a:fld>
            <a:endParaRPr lang="en-US" dirty="0"/>
          </a:p>
        </p:txBody>
      </p:sp>
    </p:spTree>
    <p:extLst>
      <p:ext uri="{BB962C8B-B14F-4D97-AF65-F5344CB8AC3E}">
        <p14:creationId xmlns:p14="http://schemas.microsoft.com/office/powerpoint/2010/main" val="3558759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4030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97DDEF-8BD3-4F54-99F2-5DE9ABD817EC}" type="slidenum">
              <a:rPr lang="en-US" smtClean="0"/>
              <a:t>5</a:t>
            </a:fld>
            <a:endParaRPr lang="en-US" dirty="0"/>
          </a:p>
        </p:txBody>
      </p:sp>
    </p:spTree>
    <p:extLst>
      <p:ext uri="{BB962C8B-B14F-4D97-AF65-F5344CB8AC3E}">
        <p14:creationId xmlns:p14="http://schemas.microsoft.com/office/powerpoint/2010/main" val="3892886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497DDEF-8BD3-4F54-99F2-5DE9ABD817EC}" type="slidenum">
              <a:rPr lang="en-US" smtClean="0"/>
              <a:t>8</a:t>
            </a:fld>
            <a:endParaRPr lang="en-US" dirty="0"/>
          </a:p>
        </p:txBody>
      </p:sp>
    </p:spTree>
    <p:extLst>
      <p:ext uri="{BB962C8B-B14F-4D97-AF65-F5344CB8AC3E}">
        <p14:creationId xmlns:p14="http://schemas.microsoft.com/office/powerpoint/2010/main" val="1444995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a:t>
            </a:r>
            <a:r>
              <a:rPr lang="en-US" baseline="0" dirty="0"/>
              <a:t> the Oil &amp; Gas Quality Policy is fit for purpose at the site level.</a:t>
            </a:r>
            <a:endParaRPr lang="en-US" dirty="0"/>
          </a:p>
        </p:txBody>
      </p:sp>
      <p:sp>
        <p:nvSpPr>
          <p:cNvPr id="4" name="Slide Number Placeholder 3"/>
          <p:cNvSpPr>
            <a:spLocks noGrp="1"/>
          </p:cNvSpPr>
          <p:nvPr>
            <p:ph type="sldNum" sz="quarter" idx="10"/>
          </p:nvPr>
        </p:nvSpPr>
        <p:spPr/>
        <p:txBody>
          <a:bodyPr/>
          <a:lstStyle/>
          <a:p>
            <a:fld id="{1497DDEF-8BD3-4F54-99F2-5DE9ABD817EC}" type="slidenum">
              <a:rPr lang="en-US" smtClean="0"/>
              <a:t>9</a:t>
            </a:fld>
            <a:endParaRPr lang="en-US" dirty="0"/>
          </a:p>
        </p:txBody>
      </p:sp>
    </p:spTree>
    <p:extLst>
      <p:ext uri="{BB962C8B-B14F-4D97-AF65-F5344CB8AC3E}">
        <p14:creationId xmlns:p14="http://schemas.microsoft.com/office/powerpoint/2010/main" val="4039249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nSpc>
                <a:spcPct val="110000"/>
              </a:lnSpc>
              <a:spcBef>
                <a:spcPts val="100"/>
              </a:spcBef>
              <a:spcAft>
                <a:spcPts val="301"/>
              </a:spcAft>
              <a:defRPr/>
            </a:pPr>
            <a:endParaRPr lang="en-US" dirty="0"/>
          </a:p>
        </p:txBody>
      </p:sp>
      <p:sp>
        <p:nvSpPr>
          <p:cNvPr id="4" name="Slide Number Placeholder 3"/>
          <p:cNvSpPr>
            <a:spLocks noGrp="1"/>
          </p:cNvSpPr>
          <p:nvPr>
            <p:ph type="sldNum" sz="quarter" idx="10"/>
          </p:nvPr>
        </p:nvSpPr>
        <p:spPr/>
        <p:txBody>
          <a:bodyPr/>
          <a:lstStyle/>
          <a:p>
            <a:fld id="{1497DDEF-8BD3-4F54-99F2-5DE9ABD817EC}" type="slidenum">
              <a:rPr lang="en-US" smtClean="0"/>
              <a:t>12</a:t>
            </a:fld>
            <a:endParaRPr lang="en-US" dirty="0"/>
          </a:p>
        </p:txBody>
      </p:sp>
    </p:spTree>
    <p:extLst>
      <p:ext uri="{BB962C8B-B14F-4D97-AF65-F5344CB8AC3E}">
        <p14:creationId xmlns:p14="http://schemas.microsoft.com/office/powerpoint/2010/main" val="2932856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External and Internal Issues (or factors) shall be relevant because</a:t>
            </a:r>
            <a:r>
              <a:rPr lang="it-IT" baseline="0" dirty="0"/>
              <a:t> of their inpact on the QMS. Oil Price for example shall be monitored because the changes in our customer demands can have an impact of the product lines, on the product qualification, on the reorganization of product companies, on the ways we manage workload in the shop.</a:t>
            </a:r>
            <a:endParaRPr lang="en-US" dirty="0"/>
          </a:p>
        </p:txBody>
      </p:sp>
      <p:sp>
        <p:nvSpPr>
          <p:cNvPr id="4" name="Slide Number Placeholder 3"/>
          <p:cNvSpPr>
            <a:spLocks noGrp="1"/>
          </p:cNvSpPr>
          <p:nvPr>
            <p:ph type="sldNum" sz="quarter" idx="10"/>
          </p:nvPr>
        </p:nvSpPr>
        <p:spPr/>
        <p:txBody>
          <a:bodyPr/>
          <a:lstStyle/>
          <a:p>
            <a:fld id="{1497DDEF-8BD3-4F54-99F2-5DE9ABD817EC}" type="slidenum">
              <a:rPr lang="en-US" smtClean="0"/>
              <a:t>13</a:t>
            </a:fld>
            <a:endParaRPr lang="en-US" dirty="0"/>
          </a:p>
        </p:txBody>
      </p:sp>
    </p:spTree>
    <p:extLst>
      <p:ext uri="{BB962C8B-B14F-4D97-AF65-F5344CB8AC3E}">
        <p14:creationId xmlns:p14="http://schemas.microsoft.com/office/powerpoint/2010/main" val="1813131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97DDEF-8BD3-4F54-99F2-5DE9ABD817EC}" type="slidenum">
              <a:rPr lang="en-US" smtClean="0"/>
              <a:t>14</a:t>
            </a:fld>
            <a:endParaRPr lang="en-US" dirty="0"/>
          </a:p>
        </p:txBody>
      </p:sp>
    </p:spTree>
    <p:extLst>
      <p:ext uri="{BB962C8B-B14F-4D97-AF65-F5344CB8AC3E}">
        <p14:creationId xmlns:p14="http://schemas.microsoft.com/office/powerpoint/2010/main" val="782248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97DDEF-8BD3-4F54-99F2-5DE9ABD817EC}" type="slidenum">
              <a:rPr lang="en-US" smtClean="0"/>
              <a:t>15</a:t>
            </a:fld>
            <a:endParaRPr lang="en-US" dirty="0"/>
          </a:p>
        </p:txBody>
      </p:sp>
    </p:spTree>
    <p:extLst>
      <p:ext uri="{BB962C8B-B14F-4D97-AF65-F5344CB8AC3E}">
        <p14:creationId xmlns:p14="http://schemas.microsoft.com/office/powerpoint/2010/main" val="2335546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67102" y="2450012"/>
            <a:ext cx="6750701" cy="1554480"/>
          </a:xfrm>
        </p:spPr>
        <p:txBody>
          <a:bodyPr anchor="t" anchorCtr="0">
            <a:noAutofit/>
          </a:bodyPr>
          <a:lstStyle>
            <a:lvl1pPr algn="l">
              <a:lnSpc>
                <a:spcPct val="70000"/>
              </a:lnSpc>
              <a:defRPr sz="6000" b="1" spc="0">
                <a:solidFill>
                  <a:srgbClr val="B1B3B3"/>
                </a:solidFill>
              </a:defRPr>
            </a:lvl1pPr>
          </a:lstStyle>
          <a:p>
            <a:r>
              <a:rPr lang="en-US" dirty="0"/>
              <a:t>Presentation title</a:t>
            </a:r>
            <a:endParaRPr lang="en-CA" dirty="0"/>
          </a:p>
        </p:txBody>
      </p:sp>
      <p:sp>
        <p:nvSpPr>
          <p:cNvPr id="4" name="Date Placeholder 3"/>
          <p:cNvSpPr>
            <a:spLocks noGrp="1"/>
          </p:cNvSpPr>
          <p:nvPr>
            <p:ph type="dt" sz="half" idx="10"/>
          </p:nvPr>
        </p:nvSpPr>
        <p:spPr>
          <a:xfrm>
            <a:off x="1864578" y="6261845"/>
            <a:ext cx="3350466" cy="254013"/>
          </a:xfrm>
        </p:spPr>
        <p:txBody>
          <a:bodyPr>
            <a:noAutofit/>
          </a:bodyPr>
          <a:lstStyle>
            <a:lvl1pPr algn="l">
              <a:defRPr sz="1200" b="1">
                <a:solidFill>
                  <a:schemeClr val="accent2"/>
                </a:solidFill>
              </a:defRPr>
            </a:lvl1pPr>
          </a:lstStyle>
          <a:p>
            <a:fld id="{C764DE79-268F-4C1A-8933-263129D2AF90}" type="datetimeFigureOut">
              <a:rPr lang="en-US" smtClean="0"/>
              <a:t>8/21/2018</a:t>
            </a:fld>
            <a:endParaRPr lang="en-US" dirty="0"/>
          </a:p>
        </p:txBody>
      </p:sp>
      <p:sp>
        <p:nvSpPr>
          <p:cNvPr id="3" name="TextBox 2"/>
          <p:cNvSpPr txBox="1"/>
          <p:nvPr/>
        </p:nvSpPr>
        <p:spPr>
          <a:xfrm>
            <a:off x="1866293" y="6453111"/>
            <a:ext cx="6747272" cy="184666"/>
          </a:xfrm>
          <a:prstGeom prst="rect">
            <a:avLst/>
          </a:prstGeom>
          <a:noFill/>
        </p:spPr>
        <p:txBody>
          <a:bodyPr wrap="square" lIns="0" tIns="0" rIns="0" bIns="0" rtlCol="0">
            <a:spAutoFit/>
          </a:bodyPr>
          <a:lstStyle/>
          <a:p>
            <a:r>
              <a:rPr lang="en-CA" sz="1000" dirty="0">
                <a:solidFill>
                  <a:schemeClr val="accent2"/>
                </a:solidFill>
              </a:rPr>
              <a:t>Confidential. Not to be copied, distributed, or reproduced without prior approval.</a:t>
            </a:r>
            <a:r>
              <a:rPr lang="en-CA" sz="1200" dirty="0">
                <a:solidFill>
                  <a:schemeClr val="accent2"/>
                </a:solidFill>
              </a:rPr>
              <a:t> </a:t>
            </a:r>
          </a:p>
        </p:txBody>
      </p:sp>
      <p:sp>
        <p:nvSpPr>
          <p:cNvPr id="7" name="TextBox 6"/>
          <p:cNvSpPr txBox="1"/>
          <p:nvPr/>
        </p:nvSpPr>
        <p:spPr>
          <a:xfrm>
            <a:off x="6828118" y="6362792"/>
            <a:ext cx="1976355" cy="276999"/>
          </a:xfrm>
          <a:prstGeom prst="rect">
            <a:avLst/>
          </a:prstGeom>
          <a:noFill/>
        </p:spPr>
        <p:txBody>
          <a:bodyPr wrap="square" lIns="0" tIns="0" rIns="0" bIns="0" rtlCol="0">
            <a:spAutoFit/>
          </a:bodyPr>
          <a:lstStyle/>
          <a:p>
            <a:pPr algn="r"/>
            <a:r>
              <a:rPr lang="en-CA" sz="900" dirty="0">
                <a:solidFill>
                  <a:schemeClr val="accent2"/>
                </a:solidFill>
              </a:rPr>
              <a:t>© 2017 Baker Hughes, a GE company, LLC - All rights reserved.</a:t>
            </a:r>
            <a:endParaRPr lang="en-CA" sz="1100" dirty="0">
              <a:solidFill>
                <a:schemeClr val="accent2"/>
              </a:solidFill>
            </a:endParaRPr>
          </a:p>
        </p:txBody>
      </p:sp>
      <p:grpSp>
        <p:nvGrpSpPr>
          <p:cNvPr id="9" name="Group 8"/>
          <p:cNvGrpSpPr/>
          <p:nvPr/>
        </p:nvGrpSpPr>
        <p:grpSpPr>
          <a:xfrm>
            <a:off x="389468" y="307352"/>
            <a:ext cx="2844798" cy="1022131"/>
            <a:chOff x="389468" y="307352"/>
            <a:chExt cx="2844798" cy="1022131"/>
          </a:xfrm>
        </p:grpSpPr>
        <p:sp>
          <p:nvSpPr>
            <p:cNvPr id="10" name="Freeform 9"/>
            <p:cNvSpPr>
              <a:spLocks noEditPoints="1"/>
            </p:cNvSpPr>
            <p:nvPr/>
          </p:nvSpPr>
          <p:spPr bwMode="auto">
            <a:xfrm>
              <a:off x="389468" y="416791"/>
              <a:ext cx="2069462" cy="912692"/>
            </a:xfrm>
            <a:custGeom>
              <a:avLst/>
              <a:gdLst>
                <a:gd name="T0" fmla="*/ 323 w 559"/>
                <a:gd name="T1" fmla="*/ 116 h 246"/>
                <a:gd name="T2" fmla="*/ 320 w 559"/>
                <a:gd name="T3" fmla="*/ 143 h 246"/>
                <a:gd name="T4" fmla="*/ 211 w 559"/>
                <a:gd name="T5" fmla="*/ 201 h 246"/>
                <a:gd name="T6" fmla="*/ 218 w 559"/>
                <a:gd name="T7" fmla="*/ 213 h 246"/>
                <a:gd name="T8" fmla="*/ 218 w 559"/>
                <a:gd name="T9" fmla="*/ 232 h 246"/>
                <a:gd name="T10" fmla="*/ 218 w 559"/>
                <a:gd name="T11" fmla="*/ 225 h 246"/>
                <a:gd name="T12" fmla="*/ 273 w 559"/>
                <a:gd name="T13" fmla="*/ 210 h 246"/>
                <a:gd name="T14" fmla="*/ 269 w 559"/>
                <a:gd name="T15" fmla="*/ 227 h 246"/>
                <a:gd name="T16" fmla="*/ 272 w 559"/>
                <a:gd name="T17" fmla="*/ 196 h 246"/>
                <a:gd name="T18" fmla="*/ 274 w 559"/>
                <a:gd name="T19" fmla="*/ 228 h 246"/>
                <a:gd name="T20" fmla="*/ 283 w 559"/>
                <a:gd name="T21" fmla="*/ 232 h 246"/>
                <a:gd name="T22" fmla="*/ 288 w 559"/>
                <a:gd name="T23" fmla="*/ 229 h 246"/>
                <a:gd name="T24" fmla="*/ 288 w 559"/>
                <a:gd name="T25" fmla="*/ 209 h 246"/>
                <a:gd name="T26" fmla="*/ 336 w 559"/>
                <a:gd name="T27" fmla="*/ 206 h 246"/>
                <a:gd name="T28" fmla="*/ 322 w 559"/>
                <a:gd name="T29" fmla="*/ 218 h 246"/>
                <a:gd name="T30" fmla="*/ 336 w 559"/>
                <a:gd name="T31" fmla="*/ 229 h 246"/>
                <a:gd name="T32" fmla="*/ 377 w 559"/>
                <a:gd name="T33" fmla="*/ 218 h 246"/>
                <a:gd name="T34" fmla="*/ 363 w 559"/>
                <a:gd name="T35" fmla="*/ 230 h 246"/>
                <a:gd name="T36" fmla="*/ 387 w 559"/>
                <a:gd name="T37" fmla="*/ 202 h 246"/>
                <a:gd name="T38" fmla="*/ 388 w 559"/>
                <a:gd name="T39" fmla="*/ 232 h 246"/>
                <a:gd name="T40" fmla="*/ 406 w 559"/>
                <a:gd name="T41" fmla="*/ 233 h 246"/>
                <a:gd name="T42" fmla="*/ 423 w 559"/>
                <a:gd name="T43" fmla="*/ 233 h 246"/>
                <a:gd name="T44" fmla="*/ 439 w 559"/>
                <a:gd name="T45" fmla="*/ 206 h 246"/>
                <a:gd name="T46" fmla="*/ 436 w 559"/>
                <a:gd name="T47" fmla="*/ 246 h 246"/>
                <a:gd name="T48" fmla="*/ 449 w 559"/>
                <a:gd name="T49" fmla="*/ 201 h 246"/>
                <a:gd name="T50" fmla="*/ 448 w 559"/>
                <a:gd name="T51" fmla="*/ 230 h 246"/>
                <a:gd name="T52" fmla="*/ 478 w 559"/>
                <a:gd name="T53" fmla="*/ 206 h 246"/>
                <a:gd name="T54" fmla="*/ 486 w 559"/>
                <a:gd name="T55" fmla="*/ 229 h 246"/>
                <a:gd name="T56" fmla="*/ 479 w 559"/>
                <a:gd name="T57" fmla="*/ 201 h 246"/>
                <a:gd name="T58" fmla="*/ 486 w 559"/>
                <a:gd name="T59" fmla="*/ 225 h 246"/>
                <a:gd name="T60" fmla="*/ 498 w 559"/>
                <a:gd name="T61" fmla="*/ 203 h 246"/>
                <a:gd name="T62" fmla="*/ 512 w 559"/>
                <a:gd name="T63" fmla="*/ 206 h 246"/>
                <a:gd name="T64" fmla="*/ 524 w 559"/>
                <a:gd name="T65" fmla="*/ 213 h 246"/>
                <a:gd name="T66" fmla="*/ 533 w 559"/>
                <a:gd name="T67" fmla="*/ 203 h 246"/>
                <a:gd name="T68" fmla="*/ 529 w 559"/>
                <a:gd name="T69" fmla="*/ 242 h 246"/>
                <a:gd name="T70" fmla="*/ 548 w 559"/>
                <a:gd name="T71" fmla="*/ 222 h 246"/>
                <a:gd name="T72" fmla="*/ 251 w 559"/>
                <a:gd name="T73" fmla="*/ 48 h 246"/>
                <a:gd name="T74" fmla="*/ 292 w 559"/>
                <a:gd name="T75" fmla="*/ 0 h 246"/>
                <a:gd name="T76" fmla="*/ 150 w 559"/>
                <a:gd name="T77" fmla="*/ 82 h 246"/>
                <a:gd name="T78" fmla="*/ 123 w 559"/>
                <a:gd name="T79" fmla="*/ 63 h 246"/>
                <a:gd name="T80" fmla="*/ 52 w 559"/>
                <a:gd name="T81" fmla="*/ 39 h 246"/>
                <a:gd name="T82" fmla="*/ 35 w 559"/>
                <a:gd name="T83" fmla="*/ 82 h 246"/>
                <a:gd name="T84" fmla="*/ 46 w 559"/>
                <a:gd name="T85" fmla="*/ 24 h 246"/>
                <a:gd name="T86" fmla="*/ 19 w 559"/>
                <a:gd name="T87" fmla="*/ 48 h 246"/>
                <a:gd name="T88" fmla="*/ 350 w 559"/>
                <a:gd name="T89" fmla="*/ 48 h 246"/>
                <a:gd name="T90" fmla="*/ 321 w 559"/>
                <a:gd name="T91" fmla="*/ 82 h 246"/>
                <a:gd name="T92" fmla="*/ 336 w 559"/>
                <a:gd name="T93" fmla="*/ 16 h 246"/>
                <a:gd name="T94" fmla="*/ 396 w 559"/>
                <a:gd name="T95" fmla="*/ 175 h 246"/>
                <a:gd name="T96" fmla="*/ 365 w 559"/>
                <a:gd name="T97" fmla="*/ 93 h 246"/>
                <a:gd name="T98" fmla="*/ 122 w 559"/>
                <a:gd name="T99" fmla="*/ 124 h 246"/>
                <a:gd name="T100" fmla="*/ 153 w 559"/>
                <a:gd name="T101" fmla="*/ 141 h 246"/>
                <a:gd name="T102" fmla="*/ 227 w 559"/>
                <a:gd name="T103" fmla="*/ 82 h 246"/>
                <a:gd name="T104" fmla="*/ 227 w 559"/>
                <a:gd name="T105" fmla="*/ 82 h 246"/>
                <a:gd name="T106" fmla="*/ 202 w 559"/>
                <a:gd name="T107" fmla="*/ 140 h 246"/>
                <a:gd name="T108" fmla="*/ 488 w 559"/>
                <a:gd name="T109" fmla="*/ 159 h 246"/>
                <a:gd name="T110" fmla="*/ 445 w 559"/>
                <a:gd name="T111" fmla="*/ 109 h 246"/>
                <a:gd name="T112" fmla="*/ 488 w 559"/>
                <a:gd name="T113" fmla="*/ 159 h 246"/>
                <a:gd name="T114" fmla="*/ 559 w 559"/>
                <a:gd name="T115" fmla="*/ 106 h 246"/>
                <a:gd name="T116" fmla="*/ 525 w 559"/>
                <a:gd name="T117" fmla="*/ 16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 h="246">
                  <a:moveTo>
                    <a:pt x="302" y="177"/>
                  </a:moveTo>
                  <a:cubicBezTo>
                    <a:pt x="276" y="177"/>
                    <a:pt x="258" y="159"/>
                    <a:pt x="258" y="134"/>
                  </a:cubicBezTo>
                  <a:cubicBezTo>
                    <a:pt x="258" y="134"/>
                    <a:pt x="258" y="134"/>
                    <a:pt x="258" y="134"/>
                  </a:cubicBezTo>
                  <a:cubicBezTo>
                    <a:pt x="258" y="110"/>
                    <a:pt x="276" y="91"/>
                    <a:pt x="302" y="91"/>
                  </a:cubicBezTo>
                  <a:cubicBezTo>
                    <a:pt x="317" y="91"/>
                    <a:pt x="327" y="95"/>
                    <a:pt x="336" y="104"/>
                  </a:cubicBezTo>
                  <a:cubicBezTo>
                    <a:pt x="323" y="116"/>
                    <a:pt x="323" y="116"/>
                    <a:pt x="323" y="116"/>
                  </a:cubicBezTo>
                  <a:cubicBezTo>
                    <a:pt x="319" y="113"/>
                    <a:pt x="313" y="108"/>
                    <a:pt x="301" y="108"/>
                  </a:cubicBezTo>
                  <a:cubicBezTo>
                    <a:pt x="288" y="108"/>
                    <a:pt x="278" y="119"/>
                    <a:pt x="278" y="134"/>
                  </a:cubicBezTo>
                  <a:cubicBezTo>
                    <a:pt x="278" y="134"/>
                    <a:pt x="278" y="134"/>
                    <a:pt x="278" y="134"/>
                  </a:cubicBezTo>
                  <a:cubicBezTo>
                    <a:pt x="278" y="149"/>
                    <a:pt x="288" y="160"/>
                    <a:pt x="302" y="160"/>
                  </a:cubicBezTo>
                  <a:cubicBezTo>
                    <a:pt x="309" y="160"/>
                    <a:pt x="315" y="159"/>
                    <a:pt x="320" y="155"/>
                  </a:cubicBezTo>
                  <a:cubicBezTo>
                    <a:pt x="320" y="143"/>
                    <a:pt x="320" y="143"/>
                    <a:pt x="320" y="143"/>
                  </a:cubicBezTo>
                  <a:cubicBezTo>
                    <a:pt x="301" y="143"/>
                    <a:pt x="301" y="143"/>
                    <a:pt x="301" y="143"/>
                  </a:cubicBezTo>
                  <a:cubicBezTo>
                    <a:pt x="301" y="128"/>
                    <a:pt x="301" y="128"/>
                    <a:pt x="301" y="128"/>
                  </a:cubicBezTo>
                  <a:cubicBezTo>
                    <a:pt x="337" y="128"/>
                    <a:pt x="337" y="128"/>
                    <a:pt x="337" y="128"/>
                  </a:cubicBezTo>
                  <a:cubicBezTo>
                    <a:pt x="337" y="164"/>
                    <a:pt x="337" y="164"/>
                    <a:pt x="337" y="164"/>
                  </a:cubicBezTo>
                  <a:cubicBezTo>
                    <a:pt x="329" y="171"/>
                    <a:pt x="317" y="177"/>
                    <a:pt x="302" y="177"/>
                  </a:cubicBezTo>
                  <a:close/>
                  <a:moveTo>
                    <a:pt x="211" y="201"/>
                  </a:moveTo>
                  <a:cubicBezTo>
                    <a:pt x="207" y="201"/>
                    <a:pt x="203" y="203"/>
                    <a:pt x="200" y="205"/>
                  </a:cubicBezTo>
                  <a:cubicBezTo>
                    <a:pt x="200" y="205"/>
                    <a:pt x="200" y="206"/>
                    <a:pt x="200" y="206"/>
                  </a:cubicBezTo>
                  <a:cubicBezTo>
                    <a:pt x="201" y="208"/>
                    <a:pt x="201" y="208"/>
                    <a:pt x="201" y="208"/>
                  </a:cubicBezTo>
                  <a:cubicBezTo>
                    <a:pt x="202" y="209"/>
                    <a:pt x="202" y="209"/>
                    <a:pt x="203" y="208"/>
                  </a:cubicBezTo>
                  <a:cubicBezTo>
                    <a:pt x="205" y="206"/>
                    <a:pt x="208" y="206"/>
                    <a:pt x="211" y="206"/>
                  </a:cubicBezTo>
                  <a:cubicBezTo>
                    <a:pt x="217" y="206"/>
                    <a:pt x="218" y="210"/>
                    <a:pt x="218" y="213"/>
                  </a:cubicBezTo>
                  <a:cubicBezTo>
                    <a:pt x="218" y="216"/>
                    <a:pt x="218" y="216"/>
                    <a:pt x="218" y="216"/>
                  </a:cubicBezTo>
                  <a:cubicBezTo>
                    <a:pt x="216" y="215"/>
                    <a:pt x="213" y="215"/>
                    <a:pt x="211" y="215"/>
                  </a:cubicBezTo>
                  <a:cubicBezTo>
                    <a:pt x="202" y="215"/>
                    <a:pt x="198" y="219"/>
                    <a:pt x="198" y="224"/>
                  </a:cubicBezTo>
                  <a:cubicBezTo>
                    <a:pt x="198" y="230"/>
                    <a:pt x="202" y="234"/>
                    <a:pt x="209" y="234"/>
                  </a:cubicBezTo>
                  <a:cubicBezTo>
                    <a:pt x="213" y="234"/>
                    <a:pt x="216" y="232"/>
                    <a:pt x="218" y="229"/>
                  </a:cubicBezTo>
                  <a:cubicBezTo>
                    <a:pt x="218" y="232"/>
                    <a:pt x="218" y="232"/>
                    <a:pt x="218" y="232"/>
                  </a:cubicBezTo>
                  <a:cubicBezTo>
                    <a:pt x="218" y="233"/>
                    <a:pt x="219" y="233"/>
                    <a:pt x="220" y="233"/>
                  </a:cubicBezTo>
                  <a:cubicBezTo>
                    <a:pt x="222" y="233"/>
                    <a:pt x="222" y="233"/>
                    <a:pt x="222" y="233"/>
                  </a:cubicBezTo>
                  <a:cubicBezTo>
                    <a:pt x="223" y="233"/>
                    <a:pt x="223" y="233"/>
                    <a:pt x="223" y="232"/>
                  </a:cubicBezTo>
                  <a:cubicBezTo>
                    <a:pt x="223" y="213"/>
                    <a:pt x="223" y="213"/>
                    <a:pt x="223" y="213"/>
                  </a:cubicBezTo>
                  <a:cubicBezTo>
                    <a:pt x="223" y="206"/>
                    <a:pt x="220" y="201"/>
                    <a:pt x="211" y="201"/>
                  </a:cubicBezTo>
                  <a:close/>
                  <a:moveTo>
                    <a:pt x="218" y="225"/>
                  </a:moveTo>
                  <a:cubicBezTo>
                    <a:pt x="216" y="229"/>
                    <a:pt x="213" y="230"/>
                    <a:pt x="210" y="230"/>
                  </a:cubicBezTo>
                  <a:cubicBezTo>
                    <a:pt x="205" y="230"/>
                    <a:pt x="204" y="227"/>
                    <a:pt x="204" y="224"/>
                  </a:cubicBezTo>
                  <a:cubicBezTo>
                    <a:pt x="204" y="221"/>
                    <a:pt x="206" y="219"/>
                    <a:pt x="211" y="219"/>
                  </a:cubicBezTo>
                  <a:cubicBezTo>
                    <a:pt x="214" y="219"/>
                    <a:pt x="216" y="219"/>
                    <a:pt x="218" y="220"/>
                  </a:cubicBezTo>
                  <a:lnTo>
                    <a:pt x="218" y="225"/>
                  </a:lnTo>
                  <a:close/>
                  <a:moveTo>
                    <a:pt x="273" y="210"/>
                  </a:moveTo>
                  <a:cubicBezTo>
                    <a:pt x="260" y="210"/>
                    <a:pt x="260" y="210"/>
                    <a:pt x="260" y="210"/>
                  </a:cubicBezTo>
                  <a:cubicBezTo>
                    <a:pt x="259" y="210"/>
                    <a:pt x="259" y="211"/>
                    <a:pt x="259" y="211"/>
                  </a:cubicBezTo>
                  <a:cubicBezTo>
                    <a:pt x="259" y="213"/>
                    <a:pt x="259" y="213"/>
                    <a:pt x="259" y="213"/>
                  </a:cubicBezTo>
                  <a:cubicBezTo>
                    <a:pt x="259" y="214"/>
                    <a:pt x="259" y="215"/>
                    <a:pt x="260" y="215"/>
                  </a:cubicBezTo>
                  <a:cubicBezTo>
                    <a:pt x="269" y="215"/>
                    <a:pt x="269" y="215"/>
                    <a:pt x="269" y="215"/>
                  </a:cubicBezTo>
                  <a:cubicBezTo>
                    <a:pt x="269" y="227"/>
                    <a:pt x="269" y="227"/>
                    <a:pt x="269" y="227"/>
                  </a:cubicBezTo>
                  <a:cubicBezTo>
                    <a:pt x="266" y="229"/>
                    <a:pt x="262" y="229"/>
                    <a:pt x="259" y="229"/>
                  </a:cubicBezTo>
                  <a:cubicBezTo>
                    <a:pt x="249" y="229"/>
                    <a:pt x="245" y="222"/>
                    <a:pt x="245" y="212"/>
                  </a:cubicBezTo>
                  <a:cubicBezTo>
                    <a:pt x="245" y="202"/>
                    <a:pt x="249" y="194"/>
                    <a:pt x="259" y="194"/>
                  </a:cubicBezTo>
                  <a:cubicBezTo>
                    <a:pt x="263" y="194"/>
                    <a:pt x="267" y="196"/>
                    <a:pt x="269" y="198"/>
                  </a:cubicBezTo>
                  <a:cubicBezTo>
                    <a:pt x="270" y="198"/>
                    <a:pt x="270" y="198"/>
                    <a:pt x="271" y="198"/>
                  </a:cubicBezTo>
                  <a:cubicBezTo>
                    <a:pt x="272" y="196"/>
                    <a:pt x="272" y="196"/>
                    <a:pt x="272" y="196"/>
                  </a:cubicBezTo>
                  <a:cubicBezTo>
                    <a:pt x="273" y="195"/>
                    <a:pt x="273" y="195"/>
                    <a:pt x="272" y="194"/>
                  </a:cubicBezTo>
                  <a:cubicBezTo>
                    <a:pt x="269" y="191"/>
                    <a:pt x="264" y="190"/>
                    <a:pt x="259" y="190"/>
                  </a:cubicBezTo>
                  <a:cubicBezTo>
                    <a:pt x="245" y="190"/>
                    <a:pt x="239" y="200"/>
                    <a:pt x="239" y="212"/>
                  </a:cubicBezTo>
                  <a:cubicBezTo>
                    <a:pt x="239" y="224"/>
                    <a:pt x="245" y="234"/>
                    <a:pt x="259" y="234"/>
                  </a:cubicBezTo>
                  <a:cubicBezTo>
                    <a:pt x="264" y="234"/>
                    <a:pt x="269" y="233"/>
                    <a:pt x="273" y="230"/>
                  </a:cubicBezTo>
                  <a:cubicBezTo>
                    <a:pt x="274" y="230"/>
                    <a:pt x="274" y="229"/>
                    <a:pt x="274" y="228"/>
                  </a:cubicBezTo>
                  <a:cubicBezTo>
                    <a:pt x="274" y="211"/>
                    <a:pt x="274" y="211"/>
                    <a:pt x="274" y="211"/>
                  </a:cubicBezTo>
                  <a:cubicBezTo>
                    <a:pt x="274" y="211"/>
                    <a:pt x="274" y="210"/>
                    <a:pt x="273" y="210"/>
                  </a:cubicBezTo>
                  <a:close/>
                  <a:moveTo>
                    <a:pt x="307" y="190"/>
                  </a:moveTo>
                  <a:cubicBezTo>
                    <a:pt x="284" y="190"/>
                    <a:pt x="284" y="190"/>
                    <a:pt x="284" y="190"/>
                  </a:cubicBezTo>
                  <a:cubicBezTo>
                    <a:pt x="283" y="190"/>
                    <a:pt x="283" y="190"/>
                    <a:pt x="283" y="191"/>
                  </a:cubicBezTo>
                  <a:cubicBezTo>
                    <a:pt x="283" y="232"/>
                    <a:pt x="283" y="232"/>
                    <a:pt x="283" y="232"/>
                  </a:cubicBezTo>
                  <a:cubicBezTo>
                    <a:pt x="283" y="233"/>
                    <a:pt x="283" y="233"/>
                    <a:pt x="284" y="233"/>
                  </a:cubicBezTo>
                  <a:cubicBezTo>
                    <a:pt x="307" y="233"/>
                    <a:pt x="307" y="233"/>
                    <a:pt x="307" y="233"/>
                  </a:cubicBezTo>
                  <a:cubicBezTo>
                    <a:pt x="308" y="233"/>
                    <a:pt x="308" y="233"/>
                    <a:pt x="308" y="232"/>
                  </a:cubicBezTo>
                  <a:cubicBezTo>
                    <a:pt x="308" y="230"/>
                    <a:pt x="308" y="230"/>
                    <a:pt x="308" y="230"/>
                  </a:cubicBezTo>
                  <a:cubicBezTo>
                    <a:pt x="308" y="229"/>
                    <a:pt x="308" y="229"/>
                    <a:pt x="307" y="229"/>
                  </a:cubicBezTo>
                  <a:cubicBezTo>
                    <a:pt x="288" y="229"/>
                    <a:pt x="288" y="229"/>
                    <a:pt x="288" y="229"/>
                  </a:cubicBezTo>
                  <a:cubicBezTo>
                    <a:pt x="288" y="213"/>
                    <a:pt x="288" y="213"/>
                    <a:pt x="288" y="213"/>
                  </a:cubicBezTo>
                  <a:cubicBezTo>
                    <a:pt x="305" y="213"/>
                    <a:pt x="305" y="213"/>
                    <a:pt x="305" y="213"/>
                  </a:cubicBezTo>
                  <a:cubicBezTo>
                    <a:pt x="306" y="213"/>
                    <a:pt x="306" y="213"/>
                    <a:pt x="306" y="212"/>
                  </a:cubicBezTo>
                  <a:cubicBezTo>
                    <a:pt x="306" y="210"/>
                    <a:pt x="306" y="210"/>
                    <a:pt x="306" y="210"/>
                  </a:cubicBezTo>
                  <a:cubicBezTo>
                    <a:pt x="306" y="209"/>
                    <a:pt x="306" y="209"/>
                    <a:pt x="305" y="209"/>
                  </a:cubicBezTo>
                  <a:cubicBezTo>
                    <a:pt x="288" y="209"/>
                    <a:pt x="288" y="209"/>
                    <a:pt x="288" y="209"/>
                  </a:cubicBezTo>
                  <a:cubicBezTo>
                    <a:pt x="288" y="195"/>
                    <a:pt x="288" y="195"/>
                    <a:pt x="288" y="195"/>
                  </a:cubicBezTo>
                  <a:cubicBezTo>
                    <a:pt x="307" y="195"/>
                    <a:pt x="307" y="195"/>
                    <a:pt x="307" y="195"/>
                  </a:cubicBezTo>
                  <a:cubicBezTo>
                    <a:pt x="308" y="195"/>
                    <a:pt x="308" y="194"/>
                    <a:pt x="308" y="193"/>
                  </a:cubicBezTo>
                  <a:cubicBezTo>
                    <a:pt x="308" y="191"/>
                    <a:pt x="308" y="191"/>
                    <a:pt x="308" y="191"/>
                  </a:cubicBezTo>
                  <a:cubicBezTo>
                    <a:pt x="308" y="190"/>
                    <a:pt x="308" y="190"/>
                    <a:pt x="307" y="190"/>
                  </a:cubicBezTo>
                  <a:close/>
                  <a:moveTo>
                    <a:pt x="336" y="206"/>
                  </a:moveTo>
                  <a:cubicBezTo>
                    <a:pt x="339" y="206"/>
                    <a:pt x="341" y="206"/>
                    <a:pt x="342" y="208"/>
                  </a:cubicBezTo>
                  <a:cubicBezTo>
                    <a:pt x="343" y="208"/>
                    <a:pt x="344" y="208"/>
                    <a:pt x="344" y="208"/>
                  </a:cubicBezTo>
                  <a:cubicBezTo>
                    <a:pt x="345" y="206"/>
                    <a:pt x="345" y="206"/>
                    <a:pt x="345" y="206"/>
                  </a:cubicBezTo>
                  <a:cubicBezTo>
                    <a:pt x="346" y="205"/>
                    <a:pt x="346" y="204"/>
                    <a:pt x="345" y="204"/>
                  </a:cubicBezTo>
                  <a:cubicBezTo>
                    <a:pt x="343" y="202"/>
                    <a:pt x="340" y="201"/>
                    <a:pt x="336" y="201"/>
                  </a:cubicBezTo>
                  <a:cubicBezTo>
                    <a:pt x="327" y="201"/>
                    <a:pt x="322" y="209"/>
                    <a:pt x="322" y="218"/>
                  </a:cubicBezTo>
                  <a:cubicBezTo>
                    <a:pt x="322" y="227"/>
                    <a:pt x="327" y="234"/>
                    <a:pt x="336" y="234"/>
                  </a:cubicBezTo>
                  <a:cubicBezTo>
                    <a:pt x="339" y="234"/>
                    <a:pt x="342" y="233"/>
                    <a:pt x="345" y="231"/>
                  </a:cubicBezTo>
                  <a:cubicBezTo>
                    <a:pt x="345" y="230"/>
                    <a:pt x="346" y="230"/>
                    <a:pt x="345" y="229"/>
                  </a:cubicBezTo>
                  <a:cubicBezTo>
                    <a:pt x="344" y="227"/>
                    <a:pt x="344" y="227"/>
                    <a:pt x="344" y="227"/>
                  </a:cubicBezTo>
                  <a:cubicBezTo>
                    <a:pt x="344" y="227"/>
                    <a:pt x="343" y="227"/>
                    <a:pt x="343" y="227"/>
                  </a:cubicBezTo>
                  <a:cubicBezTo>
                    <a:pt x="341" y="229"/>
                    <a:pt x="338" y="229"/>
                    <a:pt x="336" y="229"/>
                  </a:cubicBezTo>
                  <a:cubicBezTo>
                    <a:pt x="330" y="229"/>
                    <a:pt x="327" y="225"/>
                    <a:pt x="327" y="218"/>
                  </a:cubicBezTo>
                  <a:cubicBezTo>
                    <a:pt x="327" y="211"/>
                    <a:pt x="330" y="206"/>
                    <a:pt x="336" y="206"/>
                  </a:cubicBezTo>
                  <a:close/>
                  <a:moveTo>
                    <a:pt x="363" y="201"/>
                  </a:moveTo>
                  <a:cubicBezTo>
                    <a:pt x="353" y="201"/>
                    <a:pt x="348" y="209"/>
                    <a:pt x="348" y="218"/>
                  </a:cubicBezTo>
                  <a:cubicBezTo>
                    <a:pt x="348" y="226"/>
                    <a:pt x="352" y="234"/>
                    <a:pt x="363" y="234"/>
                  </a:cubicBezTo>
                  <a:cubicBezTo>
                    <a:pt x="373" y="234"/>
                    <a:pt x="377" y="226"/>
                    <a:pt x="377" y="218"/>
                  </a:cubicBezTo>
                  <a:cubicBezTo>
                    <a:pt x="377" y="209"/>
                    <a:pt x="373" y="201"/>
                    <a:pt x="363" y="201"/>
                  </a:cubicBezTo>
                  <a:close/>
                  <a:moveTo>
                    <a:pt x="363" y="230"/>
                  </a:moveTo>
                  <a:cubicBezTo>
                    <a:pt x="356" y="230"/>
                    <a:pt x="354" y="224"/>
                    <a:pt x="354" y="218"/>
                  </a:cubicBezTo>
                  <a:cubicBezTo>
                    <a:pt x="354" y="211"/>
                    <a:pt x="356" y="205"/>
                    <a:pt x="363" y="205"/>
                  </a:cubicBezTo>
                  <a:cubicBezTo>
                    <a:pt x="369" y="205"/>
                    <a:pt x="372" y="211"/>
                    <a:pt x="372" y="218"/>
                  </a:cubicBezTo>
                  <a:cubicBezTo>
                    <a:pt x="372" y="224"/>
                    <a:pt x="369" y="230"/>
                    <a:pt x="363" y="230"/>
                  </a:cubicBezTo>
                  <a:close/>
                  <a:moveTo>
                    <a:pt x="416" y="201"/>
                  </a:moveTo>
                  <a:cubicBezTo>
                    <a:pt x="412" y="201"/>
                    <a:pt x="409" y="203"/>
                    <a:pt x="406" y="206"/>
                  </a:cubicBezTo>
                  <a:cubicBezTo>
                    <a:pt x="404" y="203"/>
                    <a:pt x="402" y="201"/>
                    <a:pt x="397" y="201"/>
                  </a:cubicBezTo>
                  <a:cubicBezTo>
                    <a:pt x="393" y="201"/>
                    <a:pt x="390" y="203"/>
                    <a:pt x="388" y="206"/>
                  </a:cubicBezTo>
                  <a:cubicBezTo>
                    <a:pt x="388" y="203"/>
                    <a:pt x="388" y="203"/>
                    <a:pt x="388" y="203"/>
                  </a:cubicBezTo>
                  <a:cubicBezTo>
                    <a:pt x="388" y="202"/>
                    <a:pt x="388" y="202"/>
                    <a:pt x="387" y="202"/>
                  </a:cubicBezTo>
                  <a:cubicBezTo>
                    <a:pt x="384" y="202"/>
                    <a:pt x="384" y="202"/>
                    <a:pt x="384" y="202"/>
                  </a:cubicBezTo>
                  <a:cubicBezTo>
                    <a:pt x="383" y="202"/>
                    <a:pt x="383" y="202"/>
                    <a:pt x="383" y="203"/>
                  </a:cubicBezTo>
                  <a:cubicBezTo>
                    <a:pt x="383" y="232"/>
                    <a:pt x="383" y="232"/>
                    <a:pt x="383" y="232"/>
                  </a:cubicBezTo>
                  <a:cubicBezTo>
                    <a:pt x="383" y="233"/>
                    <a:pt x="383" y="233"/>
                    <a:pt x="384" y="233"/>
                  </a:cubicBezTo>
                  <a:cubicBezTo>
                    <a:pt x="387" y="233"/>
                    <a:pt x="387" y="233"/>
                    <a:pt x="387" y="233"/>
                  </a:cubicBezTo>
                  <a:cubicBezTo>
                    <a:pt x="388" y="233"/>
                    <a:pt x="388" y="233"/>
                    <a:pt x="388" y="232"/>
                  </a:cubicBezTo>
                  <a:cubicBezTo>
                    <a:pt x="388" y="210"/>
                    <a:pt x="388" y="210"/>
                    <a:pt x="388" y="210"/>
                  </a:cubicBezTo>
                  <a:cubicBezTo>
                    <a:pt x="391" y="207"/>
                    <a:pt x="393" y="206"/>
                    <a:pt x="396" y="206"/>
                  </a:cubicBezTo>
                  <a:cubicBezTo>
                    <a:pt x="401" y="206"/>
                    <a:pt x="402" y="209"/>
                    <a:pt x="402" y="213"/>
                  </a:cubicBezTo>
                  <a:cubicBezTo>
                    <a:pt x="402" y="232"/>
                    <a:pt x="402" y="232"/>
                    <a:pt x="402" y="232"/>
                  </a:cubicBezTo>
                  <a:cubicBezTo>
                    <a:pt x="402" y="233"/>
                    <a:pt x="403" y="233"/>
                    <a:pt x="404" y="233"/>
                  </a:cubicBezTo>
                  <a:cubicBezTo>
                    <a:pt x="406" y="233"/>
                    <a:pt x="406" y="233"/>
                    <a:pt x="406" y="233"/>
                  </a:cubicBezTo>
                  <a:cubicBezTo>
                    <a:pt x="407" y="233"/>
                    <a:pt x="408" y="233"/>
                    <a:pt x="408" y="232"/>
                  </a:cubicBezTo>
                  <a:cubicBezTo>
                    <a:pt x="408" y="209"/>
                    <a:pt x="408" y="209"/>
                    <a:pt x="408" y="209"/>
                  </a:cubicBezTo>
                  <a:cubicBezTo>
                    <a:pt x="410" y="207"/>
                    <a:pt x="412" y="206"/>
                    <a:pt x="415" y="206"/>
                  </a:cubicBezTo>
                  <a:cubicBezTo>
                    <a:pt x="420" y="206"/>
                    <a:pt x="422" y="209"/>
                    <a:pt x="422" y="213"/>
                  </a:cubicBezTo>
                  <a:cubicBezTo>
                    <a:pt x="422" y="232"/>
                    <a:pt x="422" y="232"/>
                    <a:pt x="422" y="232"/>
                  </a:cubicBezTo>
                  <a:cubicBezTo>
                    <a:pt x="422" y="233"/>
                    <a:pt x="422" y="233"/>
                    <a:pt x="423" y="233"/>
                  </a:cubicBezTo>
                  <a:cubicBezTo>
                    <a:pt x="426" y="233"/>
                    <a:pt x="426" y="233"/>
                    <a:pt x="426" y="233"/>
                  </a:cubicBezTo>
                  <a:cubicBezTo>
                    <a:pt x="427" y="233"/>
                    <a:pt x="427" y="233"/>
                    <a:pt x="427" y="232"/>
                  </a:cubicBezTo>
                  <a:cubicBezTo>
                    <a:pt x="427" y="213"/>
                    <a:pt x="427" y="213"/>
                    <a:pt x="427" y="213"/>
                  </a:cubicBezTo>
                  <a:cubicBezTo>
                    <a:pt x="427" y="207"/>
                    <a:pt x="424" y="201"/>
                    <a:pt x="416" y="201"/>
                  </a:cubicBezTo>
                  <a:close/>
                  <a:moveTo>
                    <a:pt x="449" y="201"/>
                  </a:moveTo>
                  <a:cubicBezTo>
                    <a:pt x="444" y="201"/>
                    <a:pt x="442" y="203"/>
                    <a:pt x="439" y="206"/>
                  </a:cubicBezTo>
                  <a:cubicBezTo>
                    <a:pt x="439" y="203"/>
                    <a:pt x="439" y="203"/>
                    <a:pt x="439" y="203"/>
                  </a:cubicBezTo>
                  <a:cubicBezTo>
                    <a:pt x="439" y="202"/>
                    <a:pt x="439" y="202"/>
                    <a:pt x="438" y="202"/>
                  </a:cubicBezTo>
                  <a:cubicBezTo>
                    <a:pt x="436" y="202"/>
                    <a:pt x="436" y="202"/>
                    <a:pt x="436" y="202"/>
                  </a:cubicBezTo>
                  <a:cubicBezTo>
                    <a:pt x="435" y="202"/>
                    <a:pt x="435" y="202"/>
                    <a:pt x="435" y="203"/>
                  </a:cubicBezTo>
                  <a:cubicBezTo>
                    <a:pt x="435" y="245"/>
                    <a:pt x="435" y="245"/>
                    <a:pt x="435" y="245"/>
                  </a:cubicBezTo>
                  <a:cubicBezTo>
                    <a:pt x="435" y="246"/>
                    <a:pt x="435" y="246"/>
                    <a:pt x="436" y="246"/>
                  </a:cubicBezTo>
                  <a:cubicBezTo>
                    <a:pt x="439" y="246"/>
                    <a:pt x="439" y="246"/>
                    <a:pt x="439" y="246"/>
                  </a:cubicBezTo>
                  <a:cubicBezTo>
                    <a:pt x="439" y="246"/>
                    <a:pt x="440" y="246"/>
                    <a:pt x="440" y="245"/>
                  </a:cubicBezTo>
                  <a:cubicBezTo>
                    <a:pt x="440" y="230"/>
                    <a:pt x="440" y="230"/>
                    <a:pt x="440" y="230"/>
                  </a:cubicBezTo>
                  <a:cubicBezTo>
                    <a:pt x="442" y="232"/>
                    <a:pt x="444" y="234"/>
                    <a:pt x="448" y="234"/>
                  </a:cubicBezTo>
                  <a:cubicBezTo>
                    <a:pt x="456" y="234"/>
                    <a:pt x="462" y="227"/>
                    <a:pt x="462" y="217"/>
                  </a:cubicBezTo>
                  <a:cubicBezTo>
                    <a:pt x="462" y="207"/>
                    <a:pt x="457" y="201"/>
                    <a:pt x="449" y="201"/>
                  </a:cubicBezTo>
                  <a:close/>
                  <a:moveTo>
                    <a:pt x="448" y="230"/>
                  </a:moveTo>
                  <a:cubicBezTo>
                    <a:pt x="444" y="230"/>
                    <a:pt x="442" y="228"/>
                    <a:pt x="440" y="226"/>
                  </a:cubicBezTo>
                  <a:cubicBezTo>
                    <a:pt x="440" y="210"/>
                    <a:pt x="440" y="210"/>
                    <a:pt x="440" y="210"/>
                  </a:cubicBezTo>
                  <a:cubicBezTo>
                    <a:pt x="442" y="207"/>
                    <a:pt x="445" y="205"/>
                    <a:pt x="448" y="205"/>
                  </a:cubicBezTo>
                  <a:cubicBezTo>
                    <a:pt x="453" y="205"/>
                    <a:pt x="456" y="209"/>
                    <a:pt x="456" y="217"/>
                  </a:cubicBezTo>
                  <a:cubicBezTo>
                    <a:pt x="456" y="226"/>
                    <a:pt x="453" y="230"/>
                    <a:pt x="448" y="230"/>
                  </a:cubicBezTo>
                  <a:close/>
                  <a:moveTo>
                    <a:pt x="479" y="201"/>
                  </a:moveTo>
                  <a:cubicBezTo>
                    <a:pt x="474" y="201"/>
                    <a:pt x="470" y="203"/>
                    <a:pt x="468" y="205"/>
                  </a:cubicBezTo>
                  <a:cubicBezTo>
                    <a:pt x="467" y="205"/>
                    <a:pt x="467" y="206"/>
                    <a:pt x="467" y="206"/>
                  </a:cubicBezTo>
                  <a:cubicBezTo>
                    <a:pt x="468" y="208"/>
                    <a:pt x="468" y="208"/>
                    <a:pt x="468" y="208"/>
                  </a:cubicBezTo>
                  <a:cubicBezTo>
                    <a:pt x="469" y="209"/>
                    <a:pt x="469" y="209"/>
                    <a:pt x="470" y="208"/>
                  </a:cubicBezTo>
                  <a:cubicBezTo>
                    <a:pt x="472" y="206"/>
                    <a:pt x="475" y="206"/>
                    <a:pt x="478" y="206"/>
                  </a:cubicBezTo>
                  <a:cubicBezTo>
                    <a:pt x="484" y="206"/>
                    <a:pt x="486" y="210"/>
                    <a:pt x="486" y="213"/>
                  </a:cubicBezTo>
                  <a:cubicBezTo>
                    <a:pt x="486" y="216"/>
                    <a:pt x="486" y="216"/>
                    <a:pt x="486" y="216"/>
                  </a:cubicBezTo>
                  <a:cubicBezTo>
                    <a:pt x="483" y="215"/>
                    <a:pt x="481" y="215"/>
                    <a:pt x="478" y="215"/>
                  </a:cubicBezTo>
                  <a:cubicBezTo>
                    <a:pt x="470" y="215"/>
                    <a:pt x="466" y="219"/>
                    <a:pt x="466" y="224"/>
                  </a:cubicBezTo>
                  <a:cubicBezTo>
                    <a:pt x="466" y="230"/>
                    <a:pt x="469" y="234"/>
                    <a:pt x="476" y="234"/>
                  </a:cubicBezTo>
                  <a:cubicBezTo>
                    <a:pt x="481" y="234"/>
                    <a:pt x="484" y="232"/>
                    <a:pt x="486" y="229"/>
                  </a:cubicBezTo>
                  <a:cubicBezTo>
                    <a:pt x="486" y="232"/>
                    <a:pt x="486" y="232"/>
                    <a:pt x="486" y="232"/>
                  </a:cubicBezTo>
                  <a:cubicBezTo>
                    <a:pt x="486" y="233"/>
                    <a:pt x="486" y="233"/>
                    <a:pt x="487" y="233"/>
                  </a:cubicBezTo>
                  <a:cubicBezTo>
                    <a:pt x="489" y="233"/>
                    <a:pt x="489" y="233"/>
                    <a:pt x="489" y="233"/>
                  </a:cubicBezTo>
                  <a:cubicBezTo>
                    <a:pt x="490" y="233"/>
                    <a:pt x="491" y="233"/>
                    <a:pt x="491" y="232"/>
                  </a:cubicBezTo>
                  <a:cubicBezTo>
                    <a:pt x="491" y="213"/>
                    <a:pt x="491" y="213"/>
                    <a:pt x="491" y="213"/>
                  </a:cubicBezTo>
                  <a:cubicBezTo>
                    <a:pt x="491" y="206"/>
                    <a:pt x="487" y="201"/>
                    <a:pt x="479" y="201"/>
                  </a:cubicBezTo>
                  <a:close/>
                  <a:moveTo>
                    <a:pt x="486" y="225"/>
                  </a:moveTo>
                  <a:cubicBezTo>
                    <a:pt x="483" y="229"/>
                    <a:pt x="480" y="230"/>
                    <a:pt x="477" y="230"/>
                  </a:cubicBezTo>
                  <a:cubicBezTo>
                    <a:pt x="472" y="230"/>
                    <a:pt x="471" y="227"/>
                    <a:pt x="471" y="224"/>
                  </a:cubicBezTo>
                  <a:cubicBezTo>
                    <a:pt x="471" y="221"/>
                    <a:pt x="473" y="219"/>
                    <a:pt x="479" y="219"/>
                  </a:cubicBezTo>
                  <a:cubicBezTo>
                    <a:pt x="481" y="219"/>
                    <a:pt x="484" y="219"/>
                    <a:pt x="486" y="220"/>
                  </a:cubicBezTo>
                  <a:lnTo>
                    <a:pt x="486" y="225"/>
                  </a:lnTo>
                  <a:close/>
                  <a:moveTo>
                    <a:pt x="513" y="201"/>
                  </a:moveTo>
                  <a:cubicBezTo>
                    <a:pt x="509" y="201"/>
                    <a:pt x="506" y="203"/>
                    <a:pt x="503" y="206"/>
                  </a:cubicBezTo>
                  <a:cubicBezTo>
                    <a:pt x="503" y="203"/>
                    <a:pt x="503" y="203"/>
                    <a:pt x="503" y="203"/>
                  </a:cubicBezTo>
                  <a:cubicBezTo>
                    <a:pt x="503" y="202"/>
                    <a:pt x="503" y="202"/>
                    <a:pt x="502" y="202"/>
                  </a:cubicBezTo>
                  <a:cubicBezTo>
                    <a:pt x="500" y="202"/>
                    <a:pt x="500" y="202"/>
                    <a:pt x="500" y="202"/>
                  </a:cubicBezTo>
                  <a:cubicBezTo>
                    <a:pt x="499" y="202"/>
                    <a:pt x="498" y="202"/>
                    <a:pt x="498" y="203"/>
                  </a:cubicBezTo>
                  <a:cubicBezTo>
                    <a:pt x="498" y="232"/>
                    <a:pt x="498" y="232"/>
                    <a:pt x="498" y="232"/>
                  </a:cubicBezTo>
                  <a:cubicBezTo>
                    <a:pt x="498" y="233"/>
                    <a:pt x="499" y="233"/>
                    <a:pt x="500" y="233"/>
                  </a:cubicBezTo>
                  <a:cubicBezTo>
                    <a:pt x="502" y="233"/>
                    <a:pt x="502" y="233"/>
                    <a:pt x="502" y="233"/>
                  </a:cubicBezTo>
                  <a:cubicBezTo>
                    <a:pt x="503" y="233"/>
                    <a:pt x="503" y="233"/>
                    <a:pt x="503" y="232"/>
                  </a:cubicBezTo>
                  <a:cubicBezTo>
                    <a:pt x="503" y="210"/>
                    <a:pt x="503" y="210"/>
                    <a:pt x="503" y="210"/>
                  </a:cubicBezTo>
                  <a:cubicBezTo>
                    <a:pt x="506" y="207"/>
                    <a:pt x="509" y="206"/>
                    <a:pt x="512" y="206"/>
                  </a:cubicBezTo>
                  <a:cubicBezTo>
                    <a:pt x="517" y="206"/>
                    <a:pt x="518" y="209"/>
                    <a:pt x="518" y="213"/>
                  </a:cubicBezTo>
                  <a:cubicBezTo>
                    <a:pt x="518" y="232"/>
                    <a:pt x="518" y="232"/>
                    <a:pt x="518" y="232"/>
                  </a:cubicBezTo>
                  <a:cubicBezTo>
                    <a:pt x="518" y="233"/>
                    <a:pt x="519" y="233"/>
                    <a:pt x="520" y="233"/>
                  </a:cubicBezTo>
                  <a:cubicBezTo>
                    <a:pt x="522" y="233"/>
                    <a:pt x="522" y="233"/>
                    <a:pt x="522" y="233"/>
                  </a:cubicBezTo>
                  <a:cubicBezTo>
                    <a:pt x="523" y="233"/>
                    <a:pt x="524" y="233"/>
                    <a:pt x="524" y="232"/>
                  </a:cubicBezTo>
                  <a:cubicBezTo>
                    <a:pt x="524" y="213"/>
                    <a:pt x="524" y="213"/>
                    <a:pt x="524" y="213"/>
                  </a:cubicBezTo>
                  <a:cubicBezTo>
                    <a:pt x="524" y="207"/>
                    <a:pt x="520" y="201"/>
                    <a:pt x="513" y="201"/>
                  </a:cubicBezTo>
                  <a:close/>
                  <a:moveTo>
                    <a:pt x="553" y="202"/>
                  </a:moveTo>
                  <a:cubicBezTo>
                    <a:pt x="550" y="202"/>
                    <a:pt x="550" y="202"/>
                    <a:pt x="550" y="202"/>
                  </a:cubicBezTo>
                  <a:cubicBezTo>
                    <a:pt x="550" y="202"/>
                    <a:pt x="549" y="202"/>
                    <a:pt x="549" y="203"/>
                  </a:cubicBezTo>
                  <a:cubicBezTo>
                    <a:pt x="547" y="211"/>
                    <a:pt x="545" y="219"/>
                    <a:pt x="541" y="227"/>
                  </a:cubicBezTo>
                  <a:cubicBezTo>
                    <a:pt x="537" y="220"/>
                    <a:pt x="534" y="211"/>
                    <a:pt x="533" y="203"/>
                  </a:cubicBezTo>
                  <a:cubicBezTo>
                    <a:pt x="533" y="202"/>
                    <a:pt x="532" y="202"/>
                    <a:pt x="531" y="202"/>
                  </a:cubicBezTo>
                  <a:cubicBezTo>
                    <a:pt x="528" y="202"/>
                    <a:pt x="528" y="202"/>
                    <a:pt x="528" y="202"/>
                  </a:cubicBezTo>
                  <a:cubicBezTo>
                    <a:pt x="528" y="202"/>
                    <a:pt x="527" y="202"/>
                    <a:pt x="527" y="203"/>
                  </a:cubicBezTo>
                  <a:cubicBezTo>
                    <a:pt x="527" y="203"/>
                    <a:pt x="527" y="204"/>
                    <a:pt x="527" y="204"/>
                  </a:cubicBezTo>
                  <a:cubicBezTo>
                    <a:pt x="530" y="213"/>
                    <a:pt x="533" y="224"/>
                    <a:pt x="538" y="232"/>
                  </a:cubicBezTo>
                  <a:cubicBezTo>
                    <a:pt x="535" y="238"/>
                    <a:pt x="532" y="240"/>
                    <a:pt x="529" y="242"/>
                  </a:cubicBezTo>
                  <a:cubicBezTo>
                    <a:pt x="528" y="242"/>
                    <a:pt x="528" y="243"/>
                    <a:pt x="528" y="243"/>
                  </a:cubicBezTo>
                  <a:cubicBezTo>
                    <a:pt x="528" y="243"/>
                    <a:pt x="528" y="244"/>
                    <a:pt x="528" y="244"/>
                  </a:cubicBezTo>
                  <a:cubicBezTo>
                    <a:pt x="530" y="246"/>
                    <a:pt x="530" y="246"/>
                    <a:pt x="530" y="246"/>
                  </a:cubicBezTo>
                  <a:cubicBezTo>
                    <a:pt x="530" y="246"/>
                    <a:pt x="530" y="246"/>
                    <a:pt x="531" y="246"/>
                  </a:cubicBezTo>
                  <a:cubicBezTo>
                    <a:pt x="531" y="246"/>
                    <a:pt x="531" y="246"/>
                    <a:pt x="531" y="246"/>
                  </a:cubicBezTo>
                  <a:cubicBezTo>
                    <a:pt x="539" y="241"/>
                    <a:pt x="544" y="232"/>
                    <a:pt x="548" y="222"/>
                  </a:cubicBezTo>
                  <a:cubicBezTo>
                    <a:pt x="551" y="216"/>
                    <a:pt x="553" y="210"/>
                    <a:pt x="554" y="204"/>
                  </a:cubicBezTo>
                  <a:cubicBezTo>
                    <a:pt x="554" y="203"/>
                    <a:pt x="554" y="203"/>
                    <a:pt x="554" y="203"/>
                  </a:cubicBezTo>
                  <a:cubicBezTo>
                    <a:pt x="554" y="202"/>
                    <a:pt x="554" y="202"/>
                    <a:pt x="553" y="202"/>
                  </a:cubicBezTo>
                  <a:close/>
                  <a:moveTo>
                    <a:pt x="294" y="66"/>
                  </a:moveTo>
                  <a:cubicBezTo>
                    <a:pt x="251" y="66"/>
                    <a:pt x="251" y="66"/>
                    <a:pt x="251" y="66"/>
                  </a:cubicBezTo>
                  <a:cubicBezTo>
                    <a:pt x="251" y="48"/>
                    <a:pt x="251" y="48"/>
                    <a:pt x="251" y="48"/>
                  </a:cubicBezTo>
                  <a:cubicBezTo>
                    <a:pt x="284" y="48"/>
                    <a:pt x="284" y="48"/>
                    <a:pt x="284" y="48"/>
                  </a:cubicBezTo>
                  <a:cubicBezTo>
                    <a:pt x="284" y="32"/>
                    <a:pt x="284" y="32"/>
                    <a:pt x="284" y="32"/>
                  </a:cubicBezTo>
                  <a:cubicBezTo>
                    <a:pt x="251" y="32"/>
                    <a:pt x="251" y="32"/>
                    <a:pt x="251" y="32"/>
                  </a:cubicBezTo>
                  <a:cubicBezTo>
                    <a:pt x="251" y="16"/>
                    <a:pt x="251" y="16"/>
                    <a:pt x="251" y="16"/>
                  </a:cubicBezTo>
                  <a:cubicBezTo>
                    <a:pt x="292" y="16"/>
                    <a:pt x="292" y="16"/>
                    <a:pt x="292" y="16"/>
                  </a:cubicBezTo>
                  <a:cubicBezTo>
                    <a:pt x="292" y="0"/>
                    <a:pt x="292" y="0"/>
                    <a:pt x="292" y="0"/>
                  </a:cubicBezTo>
                  <a:cubicBezTo>
                    <a:pt x="232" y="0"/>
                    <a:pt x="232" y="0"/>
                    <a:pt x="232" y="0"/>
                  </a:cubicBezTo>
                  <a:cubicBezTo>
                    <a:pt x="232" y="82"/>
                    <a:pt x="232" y="82"/>
                    <a:pt x="232" y="82"/>
                  </a:cubicBezTo>
                  <a:cubicBezTo>
                    <a:pt x="294" y="82"/>
                    <a:pt x="294" y="82"/>
                    <a:pt x="294" y="82"/>
                  </a:cubicBezTo>
                  <a:lnTo>
                    <a:pt x="294" y="66"/>
                  </a:lnTo>
                  <a:close/>
                  <a:moveTo>
                    <a:pt x="129" y="82"/>
                  </a:moveTo>
                  <a:cubicBezTo>
                    <a:pt x="150" y="82"/>
                    <a:pt x="150" y="82"/>
                    <a:pt x="150" y="82"/>
                  </a:cubicBezTo>
                  <a:cubicBezTo>
                    <a:pt x="120" y="0"/>
                    <a:pt x="120" y="0"/>
                    <a:pt x="120" y="0"/>
                  </a:cubicBezTo>
                  <a:cubicBezTo>
                    <a:pt x="98" y="0"/>
                    <a:pt x="98" y="0"/>
                    <a:pt x="98" y="0"/>
                  </a:cubicBezTo>
                  <a:cubicBezTo>
                    <a:pt x="67" y="82"/>
                    <a:pt x="67" y="82"/>
                    <a:pt x="67" y="82"/>
                  </a:cubicBezTo>
                  <a:cubicBezTo>
                    <a:pt x="89" y="82"/>
                    <a:pt x="89" y="82"/>
                    <a:pt x="89" y="82"/>
                  </a:cubicBezTo>
                  <a:cubicBezTo>
                    <a:pt x="94" y="63"/>
                    <a:pt x="94" y="63"/>
                    <a:pt x="94" y="63"/>
                  </a:cubicBezTo>
                  <a:cubicBezTo>
                    <a:pt x="123" y="63"/>
                    <a:pt x="123" y="63"/>
                    <a:pt x="123" y="63"/>
                  </a:cubicBezTo>
                  <a:lnTo>
                    <a:pt x="129" y="82"/>
                  </a:lnTo>
                  <a:close/>
                  <a:moveTo>
                    <a:pt x="98" y="48"/>
                  </a:moveTo>
                  <a:cubicBezTo>
                    <a:pt x="102" y="35"/>
                    <a:pt x="106" y="29"/>
                    <a:pt x="109" y="19"/>
                  </a:cubicBezTo>
                  <a:cubicBezTo>
                    <a:pt x="112" y="29"/>
                    <a:pt x="115" y="35"/>
                    <a:pt x="119" y="48"/>
                  </a:cubicBezTo>
                  <a:lnTo>
                    <a:pt x="98" y="48"/>
                  </a:lnTo>
                  <a:close/>
                  <a:moveTo>
                    <a:pt x="52" y="39"/>
                  </a:moveTo>
                  <a:cubicBezTo>
                    <a:pt x="61" y="35"/>
                    <a:pt x="66" y="29"/>
                    <a:pt x="66" y="21"/>
                  </a:cubicBezTo>
                  <a:cubicBezTo>
                    <a:pt x="66" y="12"/>
                    <a:pt x="62" y="6"/>
                    <a:pt x="56" y="3"/>
                  </a:cubicBezTo>
                  <a:cubicBezTo>
                    <a:pt x="52" y="0"/>
                    <a:pt x="46" y="0"/>
                    <a:pt x="36" y="0"/>
                  </a:cubicBezTo>
                  <a:cubicBezTo>
                    <a:pt x="0" y="0"/>
                    <a:pt x="0" y="0"/>
                    <a:pt x="0" y="0"/>
                  </a:cubicBezTo>
                  <a:cubicBezTo>
                    <a:pt x="0" y="82"/>
                    <a:pt x="0" y="82"/>
                    <a:pt x="0" y="82"/>
                  </a:cubicBezTo>
                  <a:cubicBezTo>
                    <a:pt x="35" y="82"/>
                    <a:pt x="35" y="82"/>
                    <a:pt x="35" y="82"/>
                  </a:cubicBezTo>
                  <a:cubicBezTo>
                    <a:pt x="47" y="82"/>
                    <a:pt x="53" y="81"/>
                    <a:pt x="59" y="78"/>
                  </a:cubicBezTo>
                  <a:cubicBezTo>
                    <a:pt x="65" y="74"/>
                    <a:pt x="69" y="67"/>
                    <a:pt x="69" y="59"/>
                  </a:cubicBezTo>
                  <a:cubicBezTo>
                    <a:pt x="69" y="48"/>
                    <a:pt x="63" y="41"/>
                    <a:pt x="52" y="39"/>
                  </a:cubicBezTo>
                  <a:close/>
                  <a:moveTo>
                    <a:pt x="19" y="16"/>
                  </a:moveTo>
                  <a:cubicBezTo>
                    <a:pt x="34" y="16"/>
                    <a:pt x="34" y="16"/>
                    <a:pt x="34" y="16"/>
                  </a:cubicBezTo>
                  <a:cubicBezTo>
                    <a:pt x="44" y="16"/>
                    <a:pt x="46" y="19"/>
                    <a:pt x="46" y="24"/>
                  </a:cubicBezTo>
                  <a:cubicBezTo>
                    <a:pt x="46" y="29"/>
                    <a:pt x="43" y="32"/>
                    <a:pt x="34" y="32"/>
                  </a:cubicBezTo>
                  <a:cubicBezTo>
                    <a:pt x="19" y="32"/>
                    <a:pt x="19" y="32"/>
                    <a:pt x="19" y="32"/>
                  </a:cubicBezTo>
                  <a:lnTo>
                    <a:pt x="19" y="16"/>
                  </a:lnTo>
                  <a:close/>
                  <a:moveTo>
                    <a:pt x="34" y="66"/>
                  </a:moveTo>
                  <a:cubicBezTo>
                    <a:pt x="19" y="66"/>
                    <a:pt x="19" y="66"/>
                    <a:pt x="19" y="66"/>
                  </a:cubicBezTo>
                  <a:cubicBezTo>
                    <a:pt x="19" y="48"/>
                    <a:pt x="19" y="48"/>
                    <a:pt x="19" y="48"/>
                  </a:cubicBezTo>
                  <a:cubicBezTo>
                    <a:pt x="35" y="48"/>
                    <a:pt x="35" y="48"/>
                    <a:pt x="35" y="48"/>
                  </a:cubicBezTo>
                  <a:cubicBezTo>
                    <a:pt x="46" y="48"/>
                    <a:pt x="48" y="51"/>
                    <a:pt x="48" y="57"/>
                  </a:cubicBezTo>
                  <a:cubicBezTo>
                    <a:pt x="48" y="63"/>
                    <a:pt x="45" y="66"/>
                    <a:pt x="34" y="66"/>
                  </a:cubicBezTo>
                  <a:close/>
                  <a:moveTo>
                    <a:pt x="349" y="82"/>
                  </a:moveTo>
                  <a:cubicBezTo>
                    <a:pt x="372" y="82"/>
                    <a:pt x="372" y="82"/>
                    <a:pt x="372" y="82"/>
                  </a:cubicBezTo>
                  <a:cubicBezTo>
                    <a:pt x="350" y="48"/>
                    <a:pt x="350" y="48"/>
                    <a:pt x="350" y="48"/>
                  </a:cubicBezTo>
                  <a:cubicBezTo>
                    <a:pt x="361" y="45"/>
                    <a:pt x="369" y="38"/>
                    <a:pt x="369" y="25"/>
                  </a:cubicBezTo>
                  <a:cubicBezTo>
                    <a:pt x="369" y="19"/>
                    <a:pt x="367" y="13"/>
                    <a:pt x="364" y="9"/>
                  </a:cubicBezTo>
                  <a:cubicBezTo>
                    <a:pt x="359" y="3"/>
                    <a:pt x="352" y="0"/>
                    <a:pt x="339" y="0"/>
                  </a:cubicBezTo>
                  <a:cubicBezTo>
                    <a:pt x="301" y="0"/>
                    <a:pt x="301" y="0"/>
                    <a:pt x="301" y="0"/>
                  </a:cubicBezTo>
                  <a:cubicBezTo>
                    <a:pt x="301" y="82"/>
                    <a:pt x="301" y="82"/>
                    <a:pt x="301" y="82"/>
                  </a:cubicBezTo>
                  <a:cubicBezTo>
                    <a:pt x="321" y="82"/>
                    <a:pt x="321" y="82"/>
                    <a:pt x="321" y="82"/>
                  </a:cubicBezTo>
                  <a:cubicBezTo>
                    <a:pt x="321" y="48"/>
                    <a:pt x="321" y="48"/>
                    <a:pt x="321" y="48"/>
                  </a:cubicBezTo>
                  <a:cubicBezTo>
                    <a:pt x="331" y="48"/>
                    <a:pt x="331" y="48"/>
                    <a:pt x="331" y="48"/>
                  </a:cubicBezTo>
                  <a:lnTo>
                    <a:pt x="349" y="82"/>
                  </a:lnTo>
                  <a:close/>
                  <a:moveTo>
                    <a:pt x="321" y="32"/>
                  </a:moveTo>
                  <a:cubicBezTo>
                    <a:pt x="321" y="16"/>
                    <a:pt x="321" y="16"/>
                    <a:pt x="321" y="16"/>
                  </a:cubicBezTo>
                  <a:cubicBezTo>
                    <a:pt x="336" y="16"/>
                    <a:pt x="336" y="16"/>
                    <a:pt x="336" y="16"/>
                  </a:cubicBezTo>
                  <a:cubicBezTo>
                    <a:pt x="346" y="16"/>
                    <a:pt x="348" y="19"/>
                    <a:pt x="348" y="24"/>
                  </a:cubicBezTo>
                  <a:cubicBezTo>
                    <a:pt x="348" y="29"/>
                    <a:pt x="345" y="32"/>
                    <a:pt x="336" y="32"/>
                  </a:cubicBezTo>
                  <a:lnTo>
                    <a:pt x="321" y="32"/>
                  </a:lnTo>
                  <a:close/>
                  <a:moveTo>
                    <a:pt x="365" y="141"/>
                  </a:moveTo>
                  <a:cubicBezTo>
                    <a:pt x="396" y="141"/>
                    <a:pt x="396" y="141"/>
                    <a:pt x="396" y="141"/>
                  </a:cubicBezTo>
                  <a:cubicBezTo>
                    <a:pt x="396" y="175"/>
                    <a:pt x="396" y="175"/>
                    <a:pt x="396" y="175"/>
                  </a:cubicBezTo>
                  <a:cubicBezTo>
                    <a:pt x="416" y="175"/>
                    <a:pt x="416" y="175"/>
                    <a:pt x="416" y="175"/>
                  </a:cubicBezTo>
                  <a:cubicBezTo>
                    <a:pt x="416" y="93"/>
                    <a:pt x="416" y="93"/>
                    <a:pt x="416" y="93"/>
                  </a:cubicBezTo>
                  <a:cubicBezTo>
                    <a:pt x="396" y="93"/>
                    <a:pt x="396" y="93"/>
                    <a:pt x="396" y="93"/>
                  </a:cubicBezTo>
                  <a:cubicBezTo>
                    <a:pt x="396" y="124"/>
                    <a:pt x="396" y="124"/>
                    <a:pt x="396" y="124"/>
                  </a:cubicBezTo>
                  <a:cubicBezTo>
                    <a:pt x="365" y="124"/>
                    <a:pt x="365" y="124"/>
                    <a:pt x="365" y="124"/>
                  </a:cubicBezTo>
                  <a:cubicBezTo>
                    <a:pt x="365" y="93"/>
                    <a:pt x="365" y="93"/>
                    <a:pt x="365" y="93"/>
                  </a:cubicBezTo>
                  <a:cubicBezTo>
                    <a:pt x="345" y="93"/>
                    <a:pt x="345" y="93"/>
                    <a:pt x="345" y="93"/>
                  </a:cubicBezTo>
                  <a:cubicBezTo>
                    <a:pt x="345" y="175"/>
                    <a:pt x="345" y="175"/>
                    <a:pt x="345" y="175"/>
                  </a:cubicBezTo>
                  <a:cubicBezTo>
                    <a:pt x="365" y="175"/>
                    <a:pt x="365" y="175"/>
                    <a:pt x="365" y="175"/>
                  </a:cubicBezTo>
                  <a:lnTo>
                    <a:pt x="365" y="141"/>
                  </a:lnTo>
                  <a:close/>
                  <a:moveTo>
                    <a:pt x="153" y="124"/>
                  </a:moveTo>
                  <a:cubicBezTo>
                    <a:pt x="122" y="124"/>
                    <a:pt x="122" y="124"/>
                    <a:pt x="122" y="124"/>
                  </a:cubicBezTo>
                  <a:cubicBezTo>
                    <a:pt x="122" y="93"/>
                    <a:pt x="122" y="93"/>
                    <a:pt x="122" y="93"/>
                  </a:cubicBezTo>
                  <a:cubicBezTo>
                    <a:pt x="102" y="93"/>
                    <a:pt x="102" y="93"/>
                    <a:pt x="102" y="93"/>
                  </a:cubicBezTo>
                  <a:cubicBezTo>
                    <a:pt x="102" y="175"/>
                    <a:pt x="102" y="175"/>
                    <a:pt x="102" y="175"/>
                  </a:cubicBezTo>
                  <a:cubicBezTo>
                    <a:pt x="122" y="175"/>
                    <a:pt x="122" y="175"/>
                    <a:pt x="122" y="175"/>
                  </a:cubicBezTo>
                  <a:cubicBezTo>
                    <a:pt x="122" y="141"/>
                    <a:pt x="122" y="141"/>
                    <a:pt x="122" y="141"/>
                  </a:cubicBezTo>
                  <a:cubicBezTo>
                    <a:pt x="153" y="141"/>
                    <a:pt x="153" y="141"/>
                    <a:pt x="153" y="141"/>
                  </a:cubicBezTo>
                  <a:cubicBezTo>
                    <a:pt x="153" y="233"/>
                    <a:pt x="153" y="233"/>
                    <a:pt x="153" y="233"/>
                  </a:cubicBezTo>
                  <a:cubicBezTo>
                    <a:pt x="173" y="233"/>
                    <a:pt x="173" y="233"/>
                    <a:pt x="173" y="233"/>
                  </a:cubicBezTo>
                  <a:cubicBezTo>
                    <a:pt x="173" y="0"/>
                    <a:pt x="173" y="0"/>
                    <a:pt x="173" y="0"/>
                  </a:cubicBezTo>
                  <a:cubicBezTo>
                    <a:pt x="153" y="0"/>
                    <a:pt x="153" y="0"/>
                    <a:pt x="153" y="0"/>
                  </a:cubicBezTo>
                  <a:lnTo>
                    <a:pt x="153" y="124"/>
                  </a:lnTo>
                  <a:close/>
                  <a:moveTo>
                    <a:pt x="227" y="82"/>
                  </a:moveTo>
                  <a:cubicBezTo>
                    <a:pt x="198" y="40"/>
                    <a:pt x="198" y="40"/>
                    <a:pt x="198" y="40"/>
                  </a:cubicBezTo>
                  <a:cubicBezTo>
                    <a:pt x="227" y="0"/>
                    <a:pt x="227" y="0"/>
                    <a:pt x="227" y="0"/>
                  </a:cubicBezTo>
                  <a:cubicBezTo>
                    <a:pt x="204" y="0"/>
                    <a:pt x="204" y="0"/>
                    <a:pt x="204" y="0"/>
                  </a:cubicBezTo>
                  <a:cubicBezTo>
                    <a:pt x="173" y="40"/>
                    <a:pt x="173" y="40"/>
                    <a:pt x="173" y="40"/>
                  </a:cubicBezTo>
                  <a:cubicBezTo>
                    <a:pt x="204" y="82"/>
                    <a:pt x="204" y="82"/>
                    <a:pt x="204" y="82"/>
                  </a:cubicBezTo>
                  <a:lnTo>
                    <a:pt x="227" y="82"/>
                  </a:lnTo>
                  <a:close/>
                  <a:moveTo>
                    <a:pt x="251" y="140"/>
                  </a:moveTo>
                  <a:cubicBezTo>
                    <a:pt x="251" y="93"/>
                    <a:pt x="251" y="93"/>
                    <a:pt x="251" y="93"/>
                  </a:cubicBezTo>
                  <a:cubicBezTo>
                    <a:pt x="232" y="93"/>
                    <a:pt x="232" y="93"/>
                    <a:pt x="232" y="93"/>
                  </a:cubicBezTo>
                  <a:cubicBezTo>
                    <a:pt x="232" y="140"/>
                    <a:pt x="232" y="140"/>
                    <a:pt x="232" y="140"/>
                  </a:cubicBezTo>
                  <a:cubicBezTo>
                    <a:pt x="232" y="155"/>
                    <a:pt x="226" y="160"/>
                    <a:pt x="217" y="160"/>
                  </a:cubicBezTo>
                  <a:cubicBezTo>
                    <a:pt x="208" y="160"/>
                    <a:pt x="202" y="155"/>
                    <a:pt x="202" y="140"/>
                  </a:cubicBezTo>
                  <a:cubicBezTo>
                    <a:pt x="202" y="93"/>
                    <a:pt x="202" y="93"/>
                    <a:pt x="202" y="93"/>
                  </a:cubicBezTo>
                  <a:cubicBezTo>
                    <a:pt x="182" y="93"/>
                    <a:pt x="182" y="93"/>
                    <a:pt x="182" y="93"/>
                  </a:cubicBezTo>
                  <a:cubicBezTo>
                    <a:pt x="182" y="139"/>
                    <a:pt x="182" y="139"/>
                    <a:pt x="182" y="139"/>
                  </a:cubicBezTo>
                  <a:cubicBezTo>
                    <a:pt x="182" y="164"/>
                    <a:pt x="191" y="177"/>
                    <a:pt x="216" y="177"/>
                  </a:cubicBezTo>
                  <a:cubicBezTo>
                    <a:pt x="240" y="177"/>
                    <a:pt x="251" y="165"/>
                    <a:pt x="251" y="140"/>
                  </a:cubicBezTo>
                  <a:close/>
                  <a:moveTo>
                    <a:pt x="488" y="159"/>
                  </a:moveTo>
                  <a:cubicBezTo>
                    <a:pt x="445" y="159"/>
                    <a:pt x="445" y="159"/>
                    <a:pt x="445" y="159"/>
                  </a:cubicBezTo>
                  <a:cubicBezTo>
                    <a:pt x="445" y="141"/>
                    <a:pt x="445" y="141"/>
                    <a:pt x="445" y="141"/>
                  </a:cubicBezTo>
                  <a:cubicBezTo>
                    <a:pt x="478" y="141"/>
                    <a:pt x="478" y="141"/>
                    <a:pt x="478" y="141"/>
                  </a:cubicBezTo>
                  <a:cubicBezTo>
                    <a:pt x="478" y="125"/>
                    <a:pt x="478" y="125"/>
                    <a:pt x="478" y="125"/>
                  </a:cubicBezTo>
                  <a:cubicBezTo>
                    <a:pt x="445" y="125"/>
                    <a:pt x="445" y="125"/>
                    <a:pt x="445" y="125"/>
                  </a:cubicBezTo>
                  <a:cubicBezTo>
                    <a:pt x="445" y="109"/>
                    <a:pt x="445" y="109"/>
                    <a:pt x="445" y="109"/>
                  </a:cubicBezTo>
                  <a:cubicBezTo>
                    <a:pt x="486" y="109"/>
                    <a:pt x="486" y="109"/>
                    <a:pt x="486" y="109"/>
                  </a:cubicBezTo>
                  <a:cubicBezTo>
                    <a:pt x="486" y="93"/>
                    <a:pt x="486" y="93"/>
                    <a:pt x="486" y="93"/>
                  </a:cubicBezTo>
                  <a:cubicBezTo>
                    <a:pt x="425" y="93"/>
                    <a:pt x="425" y="93"/>
                    <a:pt x="425" y="93"/>
                  </a:cubicBezTo>
                  <a:cubicBezTo>
                    <a:pt x="425" y="175"/>
                    <a:pt x="425" y="175"/>
                    <a:pt x="425" y="175"/>
                  </a:cubicBezTo>
                  <a:cubicBezTo>
                    <a:pt x="488" y="175"/>
                    <a:pt x="488" y="175"/>
                    <a:pt x="488" y="175"/>
                  </a:cubicBezTo>
                  <a:lnTo>
                    <a:pt x="488" y="159"/>
                  </a:lnTo>
                  <a:close/>
                  <a:moveTo>
                    <a:pt x="536" y="126"/>
                  </a:moveTo>
                  <a:cubicBezTo>
                    <a:pt x="524" y="122"/>
                    <a:pt x="524" y="122"/>
                    <a:pt x="524" y="122"/>
                  </a:cubicBezTo>
                  <a:cubicBezTo>
                    <a:pt x="516" y="119"/>
                    <a:pt x="514" y="117"/>
                    <a:pt x="514" y="114"/>
                  </a:cubicBezTo>
                  <a:cubicBezTo>
                    <a:pt x="514" y="110"/>
                    <a:pt x="517" y="107"/>
                    <a:pt x="523" y="107"/>
                  </a:cubicBezTo>
                  <a:cubicBezTo>
                    <a:pt x="530" y="107"/>
                    <a:pt x="537" y="110"/>
                    <a:pt x="544" y="118"/>
                  </a:cubicBezTo>
                  <a:cubicBezTo>
                    <a:pt x="559" y="106"/>
                    <a:pt x="559" y="106"/>
                    <a:pt x="559" y="106"/>
                  </a:cubicBezTo>
                  <a:cubicBezTo>
                    <a:pt x="551" y="97"/>
                    <a:pt x="540" y="91"/>
                    <a:pt x="526" y="91"/>
                  </a:cubicBezTo>
                  <a:cubicBezTo>
                    <a:pt x="507" y="91"/>
                    <a:pt x="494" y="101"/>
                    <a:pt x="494" y="116"/>
                  </a:cubicBezTo>
                  <a:cubicBezTo>
                    <a:pt x="494" y="128"/>
                    <a:pt x="500" y="135"/>
                    <a:pt x="513" y="139"/>
                  </a:cubicBezTo>
                  <a:cubicBezTo>
                    <a:pt x="523" y="143"/>
                    <a:pt x="523" y="143"/>
                    <a:pt x="523" y="143"/>
                  </a:cubicBezTo>
                  <a:cubicBezTo>
                    <a:pt x="534" y="148"/>
                    <a:pt x="537" y="149"/>
                    <a:pt x="537" y="153"/>
                  </a:cubicBezTo>
                  <a:cubicBezTo>
                    <a:pt x="537" y="157"/>
                    <a:pt x="534" y="160"/>
                    <a:pt x="525" y="160"/>
                  </a:cubicBezTo>
                  <a:cubicBezTo>
                    <a:pt x="519" y="160"/>
                    <a:pt x="510" y="156"/>
                    <a:pt x="505" y="148"/>
                  </a:cubicBezTo>
                  <a:cubicBezTo>
                    <a:pt x="490" y="162"/>
                    <a:pt x="490" y="162"/>
                    <a:pt x="490" y="162"/>
                  </a:cubicBezTo>
                  <a:cubicBezTo>
                    <a:pt x="498" y="172"/>
                    <a:pt x="512" y="177"/>
                    <a:pt x="525" y="177"/>
                  </a:cubicBezTo>
                  <a:cubicBezTo>
                    <a:pt x="546" y="177"/>
                    <a:pt x="558" y="166"/>
                    <a:pt x="558" y="151"/>
                  </a:cubicBezTo>
                  <a:cubicBezTo>
                    <a:pt x="558" y="138"/>
                    <a:pt x="551" y="132"/>
                    <a:pt x="536" y="126"/>
                  </a:cubicBezTo>
                  <a:close/>
                </a:path>
              </a:pathLst>
            </a:custGeom>
            <a:gradFill>
              <a:gsLst>
                <a:gs pos="0">
                  <a:srgbClr val="00B5E2"/>
                </a:gs>
                <a:gs pos="62000">
                  <a:srgbClr val="005EB8"/>
                </a:gs>
              </a:gsLst>
              <a:lin ang="5400000" scaled="0"/>
            </a:gradFill>
            <a:ln>
              <a:noFill/>
            </a:ln>
          </p:spPr>
          <p:txBody>
            <a:bodyPr vert="horz" wrap="square" lIns="91440" tIns="45720" rIns="91440" bIns="45720" numCol="1" anchor="t" anchorCtr="0" compatLnSpc="1">
              <a:prstTxWarp prst="textNoShape">
                <a:avLst/>
              </a:prstTxWarp>
            </a:bodyPr>
            <a:lstStyle/>
            <a:p>
              <a:endParaRPr lang="en-CA" dirty="0"/>
            </a:p>
          </p:txBody>
        </p:sp>
        <p:sp>
          <p:nvSpPr>
            <p:cNvPr id="11" name="Freeform 10"/>
            <p:cNvSpPr>
              <a:spLocks noEditPoints="1"/>
            </p:cNvSpPr>
            <p:nvPr/>
          </p:nvSpPr>
          <p:spPr bwMode="auto">
            <a:xfrm>
              <a:off x="2712945" y="307352"/>
              <a:ext cx="521321" cy="521322"/>
            </a:xfrm>
            <a:custGeom>
              <a:avLst/>
              <a:gdLst>
                <a:gd name="T0" fmla="*/ 70 w 141"/>
                <a:gd name="T1" fmla="*/ 0 h 141"/>
                <a:gd name="T2" fmla="*/ 70 w 141"/>
                <a:gd name="T3" fmla="*/ 141 h 141"/>
                <a:gd name="T4" fmla="*/ 141 w 141"/>
                <a:gd name="T5" fmla="*/ 70 h 141"/>
                <a:gd name="T6" fmla="*/ 70 w 141"/>
                <a:gd name="T7" fmla="*/ 137 h 141"/>
                <a:gd name="T8" fmla="*/ 70 w 141"/>
                <a:gd name="T9" fmla="*/ 4 h 141"/>
                <a:gd name="T10" fmla="*/ 137 w 141"/>
                <a:gd name="T11" fmla="*/ 70 h 141"/>
                <a:gd name="T12" fmla="*/ 97 w 141"/>
                <a:gd name="T13" fmla="*/ 18 h 141"/>
                <a:gd name="T14" fmla="*/ 66 w 141"/>
                <a:gd name="T15" fmla="*/ 22 h 141"/>
                <a:gd name="T16" fmla="*/ 75 w 141"/>
                <a:gd name="T17" fmla="*/ 9 h 141"/>
                <a:gd name="T18" fmla="*/ 90 w 141"/>
                <a:gd name="T19" fmla="*/ 11 h 141"/>
                <a:gd name="T20" fmla="*/ 18 w 141"/>
                <a:gd name="T21" fmla="*/ 43 h 141"/>
                <a:gd name="T22" fmla="*/ 22 w 141"/>
                <a:gd name="T23" fmla="*/ 75 h 141"/>
                <a:gd name="T24" fmla="*/ 9 w 141"/>
                <a:gd name="T25" fmla="*/ 66 h 141"/>
                <a:gd name="T26" fmla="*/ 11 w 141"/>
                <a:gd name="T27" fmla="*/ 51 h 141"/>
                <a:gd name="T28" fmla="*/ 43 w 141"/>
                <a:gd name="T29" fmla="*/ 123 h 141"/>
                <a:gd name="T30" fmla="*/ 75 w 141"/>
                <a:gd name="T31" fmla="*/ 119 h 141"/>
                <a:gd name="T32" fmla="*/ 66 w 141"/>
                <a:gd name="T33" fmla="*/ 132 h 141"/>
                <a:gd name="T34" fmla="*/ 51 w 141"/>
                <a:gd name="T35" fmla="*/ 130 h 141"/>
                <a:gd name="T36" fmla="*/ 123 w 141"/>
                <a:gd name="T37" fmla="*/ 97 h 141"/>
                <a:gd name="T38" fmla="*/ 119 w 141"/>
                <a:gd name="T39" fmla="*/ 66 h 141"/>
                <a:gd name="T40" fmla="*/ 132 w 141"/>
                <a:gd name="T41" fmla="*/ 75 h 141"/>
                <a:gd name="T42" fmla="*/ 130 w 141"/>
                <a:gd name="T43" fmla="*/ 90 h 141"/>
                <a:gd name="T44" fmla="*/ 133 w 141"/>
                <a:gd name="T45" fmla="*/ 70 h 141"/>
                <a:gd name="T46" fmla="*/ 91 w 141"/>
                <a:gd name="T47" fmla="*/ 107 h 141"/>
                <a:gd name="T48" fmla="*/ 84 w 141"/>
                <a:gd name="T49" fmla="*/ 63 h 141"/>
                <a:gd name="T50" fmla="*/ 65 w 141"/>
                <a:gd name="T51" fmla="*/ 72 h 141"/>
                <a:gd name="T52" fmla="*/ 43 w 141"/>
                <a:gd name="T53" fmla="*/ 107 h 141"/>
                <a:gd name="T54" fmla="*/ 39 w 141"/>
                <a:gd name="T55" fmla="*/ 82 h 141"/>
                <a:gd name="T56" fmla="*/ 60 w 141"/>
                <a:gd name="T57" fmla="*/ 66 h 141"/>
                <a:gd name="T58" fmla="*/ 44 w 141"/>
                <a:gd name="T59" fmla="*/ 61 h 141"/>
                <a:gd name="T60" fmla="*/ 39 w 141"/>
                <a:gd name="T61" fmla="*/ 42 h 141"/>
                <a:gd name="T62" fmla="*/ 39 w 141"/>
                <a:gd name="T63" fmla="*/ 50 h 141"/>
                <a:gd name="T64" fmla="*/ 60 w 141"/>
                <a:gd name="T65" fmla="*/ 33 h 141"/>
                <a:gd name="T66" fmla="*/ 50 w 141"/>
                <a:gd name="T67" fmla="*/ 61 h 141"/>
                <a:gd name="T68" fmla="*/ 61 w 141"/>
                <a:gd name="T69" fmla="*/ 59 h 141"/>
                <a:gd name="T70" fmla="*/ 71 w 141"/>
                <a:gd name="T71" fmla="*/ 51 h 141"/>
                <a:gd name="T72" fmla="*/ 65 w 141"/>
                <a:gd name="T73" fmla="*/ 66 h 141"/>
                <a:gd name="T74" fmla="*/ 80 w 141"/>
                <a:gd name="T75" fmla="*/ 52 h 141"/>
                <a:gd name="T76" fmla="*/ 101 w 141"/>
                <a:gd name="T77" fmla="*/ 39 h 141"/>
                <a:gd name="T78" fmla="*/ 90 w 141"/>
                <a:gd name="T79" fmla="*/ 61 h 141"/>
                <a:gd name="T80" fmla="*/ 101 w 141"/>
                <a:gd name="T81" fmla="*/ 63 h 141"/>
                <a:gd name="T82" fmla="*/ 90 w 141"/>
                <a:gd name="T83" fmla="*/ 66 h 141"/>
                <a:gd name="T84" fmla="*/ 91 w 141"/>
                <a:gd name="T85" fmla="*/ 101 h 141"/>
                <a:gd name="T86" fmla="*/ 96 w 141"/>
                <a:gd name="T87" fmla="*/ 80 h 141"/>
                <a:gd name="T88" fmla="*/ 94 w 141"/>
                <a:gd name="T89" fmla="*/ 91 h 141"/>
                <a:gd name="T90" fmla="*/ 85 w 141"/>
                <a:gd name="T91" fmla="*/ 84 h 141"/>
                <a:gd name="T92" fmla="*/ 110 w 141"/>
                <a:gd name="T93" fmla="*/ 89 h 141"/>
                <a:gd name="T94" fmla="*/ 95 w 141"/>
                <a:gd name="T95" fmla="*/ 40 h 141"/>
                <a:gd name="T96" fmla="*/ 86 w 141"/>
                <a:gd name="T97" fmla="*/ 52 h 141"/>
                <a:gd name="T98" fmla="*/ 95 w 141"/>
                <a:gd name="T99" fmla="*/ 40 h 141"/>
                <a:gd name="T100" fmla="*/ 59 w 141"/>
                <a:gd name="T101" fmla="*/ 38 h 141"/>
                <a:gd name="T102" fmla="*/ 61 w 141"/>
                <a:gd name="T103" fmla="*/ 39 h 141"/>
                <a:gd name="T104" fmla="*/ 58 w 141"/>
                <a:gd name="T105" fmla="*/ 76 h 141"/>
                <a:gd name="T106" fmla="*/ 43 w 141"/>
                <a:gd name="T107" fmla="*/ 101 h 141"/>
                <a:gd name="T108" fmla="*/ 58 w 141"/>
                <a:gd name="T109" fmla="*/ 7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141">
                  <a:moveTo>
                    <a:pt x="141" y="70"/>
                  </a:moveTo>
                  <a:cubicBezTo>
                    <a:pt x="141" y="32"/>
                    <a:pt x="109" y="0"/>
                    <a:pt x="70" y="0"/>
                  </a:cubicBezTo>
                  <a:cubicBezTo>
                    <a:pt x="32" y="0"/>
                    <a:pt x="0" y="32"/>
                    <a:pt x="0" y="70"/>
                  </a:cubicBezTo>
                  <a:cubicBezTo>
                    <a:pt x="0" y="109"/>
                    <a:pt x="32" y="141"/>
                    <a:pt x="70" y="141"/>
                  </a:cubicBezTo>
                  <a:cubicBezTo>
                    <a:pt x="109" y="141"/>
                    <a:pt x="141" y="109"/>
                    <a:pt x="141" y="70"/>
                  </a:cubicBezTo>
                  <a:cubicBezTo>
                    <a:pt x="141" y="70"/>
                    <a:pt x="141" y="70"/>
                    <a:pt x="141" y="70"/>
                  </a:cubicBezTo>
                  <a:close/>
                  <a:moveTo>
                    <a:pt x="137" y="70"/>
                  </a:moveTo>
                  <a:cubicBezTo>
                    <a:pt x="137" y="107"/>
                    <a:pt x="107" y="137"/>
                    <a:pt x="70" y="137"/>
                  </a:cubicBezTo>
                  <a:cubicBezTo>
                    <a:pt x="34" y="137"/>
                    <a:pt x="4" y="107"/>
                    <a:pt x="4" y="70"/>
                  </a:cubicBezTo>
                  <a:cubicBezTo>
                    <a:pt x="4" y="34"/>
                    <a:pt x="34" y="4"/>
                    <a:pt x="70" y="4"/>
                  </a:cubicBezTo>
                  <a:cubicBezTo>
                    <a:pt x="107" y="4"/>
                    <a:pt x="137" y="34"/>
                    <a:pt x="137" y="70"/>
                  </a:cubicBezTo>
                  <a:cubicBezTo>
                    <a:pt x="137" y="70"/>
                    <a:pt x="137" y="70"/>
                    <a:pt x="137" y="70"/>
                  </a:cubicBezTo>
                  <a:close/>
                  <a:moveTo>
                    <a:pt x="133" y="70"/>
                  </a:moveTo>
                  <a:cubicBezTo>
                    <a:pt x="133" y="48"/>
                    <a:pt x="122" y="25"/>
                    <a:pt x="97" y="18"/>
                  </a:cubicBezTo>
                  <a:cubicBezTo>
                    <a:pt x="92" y="16"/>
                    <a:pt x="88" y="15"/>
                    <a:pt x="83" y="15"/>
                  </a:cubicBezTo>
                  <a:cubicBezTo>
                    <a:pt x="72" y="15"/>
                    <a:pt x="72" y="22"/>
                    <a:pt x="66" y="22"/>
                  </a:cubicBezTo>
                  <a:cubicBezTo>
                    <a:pt x="64" y="22"/>
                    <a:pt x="62" y="20"/>
                    <a:pt x="62" y="17"/>
                  </a:cubicBezTo>
                  <a:cubicBezTo>
                    <a:pt x="62" y="13"/>
                    <a:pt x="67" y="9"/>
                    <a:pt x="75" y="9"/>
                  </a:cubicBezTo>
                  <a:cubicBezTo>
                    <a:pt x="83" y="9"/>
                    <a:pt x="89" y="11"/>
                    <a:pt x="90" y="12"/>
                  </a:cubicBezTo>
                  <a:cubicBezTo>
                    <a:pt x="90" y="11"/>
                    <a:pt x="90" y="11"/>
                    <a:pt x="90" y="11"/>
                  </a:cubicBezTo>
                  <a:cubicBezTo>
                    <a:pt x="88" y="10"/>
                    <a:pt x="81" y="8"/>
                    <a:pt x="70" y="8"/>
                  </a:cubicBezTo>
                  <a:cubicBezTo>
                    <a:pt x="48" y="8"/>
                    <a:pt x="25" y="19"/>
                    <a:pt x="18" y="43"/>
                  </a:cubicBezTo>
                  <a:cubicBezTo>
                    <a:pt x="16" y="48"/>
                    <a:pt x="15" y="53"/>
                    <a:pt x="15" y="58"/>
                  </a:cubicBezTo>
                  <a:cubicBezTo>
                    <a:pt x="15" y="69"/>
                    <a:pt x="22" y="69"/>
                    <a:pt x="22" y="75"/>
                  </a:cubicBezTo>
                  <a:cubicBezTo>
                    <a:pt x="22" y="77"/>
                    <a:pt x="20" y="79"/>
                    <a:pt x="17" y="79"/>
                  </a:cubicBezTo>
                  <a:cubicBezTo>
                    <a:pt x="13" y="79"/>
                    <a:pt x="9" y="74"/>
                    <a:pt x="9" y="66"/>
                  </a:cubicBezTo>
                  <a:cubicBezTo>
                    <a:pt x="9" y="58"/>
                    <a:pt x="11" y="52"/>
                    <a:pt x="12" y="51"/>
                  </a:cubicBezTo>
                  <a:cubicBezTo>
                    <a:pt x="11" y="51"/>
                    <a:pt x="11" y="51"/>
                    <a:pt x="11" y="51"/>
                  </a:cubicBezTo>
                  <a:cubicBezTo>
                    <a:pt x="10" y="53"/>
                    <a:pt x="8" y="60"/>
                    <a:pt x="8" y="70"/>
                  </a:cubicBezTo>
                  <a:cubicBezTo>
                    <a:pt x="8" y="93"/>
                    <a:pt x="19" y="116"/>
                    <a:pt x="43" y="123"/>
                  </a:cubicBezTo>
                  <a:cubicBezTo>
                    <a:pt x="49" y="125"/>
                    <a:pt x="53" y="126"/>
                    <a:pt x="58" y="126"/>
                  </a:cubicBezTo>
                  <a:cubicBezTo>
                    <a:pt x="69" y="126"/>
                    <a:pt x="69" y="119"/>
                    <a:pt x="75" y="119"/>
                  </a:cubicBezTo>
                  <a:cubicBezTo>
                    <a:pt x="77" y="119"/>
                    <a:pt x="79" y="121"/>
                    <a:pt x="79" y="124"/>
                  </a:cubicBezTo>
                  <a:cubicBezTo>
                    <a:pt x="79" y="128"/>
                    <a:pt x="74" y="132"/>
                    <a:pt x="66" y="132"/>
                  </a:cubicBezTo>
                  <a:cubicBezTo>
                    <a:pt x="58" y="132"/>
                    <a:pt x="52" y="130"/>
                    <a:pt x="51" y="129"/>
                  </a:cubicBezTo>
                  <a:cubicBezTo>
                    <a:pt x="51" y="130"/>
                    <a:pt x="51" y="130"/>
                    <a:pt x="51" y="130"/>
                  </a:cubicBezTo>
                  <a:cubicBezTo>
                    <a:pt x="53" y="131"/>
                    <a:pt x="60" y="133"/>
                    <a:pt x="70" y="133"/>
                  </a:cubicBezTo>
                  <a:cubicBezTo>
                    <a:pt x="93" y="133"/>
                    <a:pt x="116" y="122"/>
                    <a:pt x="123" y="97"/>
                  </a:cubicBezTo>
                  <a:cubicBezTo>
                    <a:pt x="125" y="93"/>
                    <a:pt x="125" y="88"/>
                    <a:pt x="125" y="83"/>
                  </a:cubicBezTo>
                  <a:cubicBezTo>
                    <a:pt x="125" y="72"/>
                    <a:pt x="119" y="72"/>
                    <a:pt x="119" y="66"/>
                  </a:cubicBezTo>
                  <a:cubicBezTo>
                    <a:pt x="119" y="63"/>
                    <a:pt x="121" y="62"/>
                    <a:pt x="124" y="62"/>
                  </a:cubicBezTo>
                  <a:cubicBezTo>
                    <a:pt x="128" y="62"/>
                    <a:pt x="132" y="67"/>
                    <a:pt x="132" y="75"/>
                  </a:cubicBezTo>
                  <a:cubicBezTo>
                    <a:pt x="132" y="83"/>
                    <a:pt x="130" y="89"/>
                    <a:pt x="129" y="90"/>
                  </a:cubicBezTo>
                  <a:cubicBezTo>
                    <a:pt x="130" y="90"/>
                    <a:pt x="130" y="90"/>
                    <a:pt x="130" y="90"/>
                  </a:cubicBezTo>
                  <a:cubicBezTo>
                    <a:pt x="131" y="88"/>
                    <a:pt x="133" y="81"/>
                    <a:pt x="133" y="70"/>
                  </a:cubicBezTo>
                  <a:cubicBezTo>
                    <a:pt x="133" y="70"/>
                    <a:pt x="133" y="70"/>
                    <a:pt x="133" y="70"/>
                  </a:cubicBezTo>
                  <a:close/>
                  <a:moveTo>
                    <a:pt x="110" y="89"/>
                  </a:moveTo>
                  <a:cubicBezTo>
                    <a:pt x="110" y="98"/>
                    <a:pt x="102" y="107"/>
                    <a:pt x="91" y="107"/>
                  </a:cubicBezTo>
                  <a:cubicBezTo>
                    <a:pt x="77" y="107"/>
                    <a:pt x="71" y="96"/>
                    <a:pt x="71" y="86"/>
                  </a:cubicBezTo>
                  <a:cubicBezTo>
                    <a:pt x="71" y="71"/>
                    <a:pt x="80" y="65"/>
                    <a:pt x="84" y="63"/>
                  </a:cubicBezTo>
                  <a:cubicBezTo>
                    <a:pt x="84" y="63"/>
                    <a:pt x="83" y="62"/>
                    <a:pt x="83" y="61"/>
                  </a:cubicBezTo>
                  <a:cubicBezTo>
                    <a:pt x="78" y="64"/>
                    <a:pt x="74" y="67"/>
                    <a:pt x="65" y="72"/>
                  </a:cubicBezTo>
                  <a:cubicBezTo>
                    <a:pt x="64" y="78"/>
                    <a:pt x="64" y="85"/>
                    <a:pt x="62" y="90"/>
                  </a:cubicBezTo>
                  <a:cubicBezTo>
                    <a:pt x="59" y="100"/>
                    <a:pt x="52" y="107"/>
                    <a:pt x="43" y="107"/>
                  </a:cubicBezTo>
                  <a:cubicBezTo>
                    <a:pt x="36" y="107"/>
                    <a:pt x="32" y="102"/>
                    <a:pt x="32" y="96"/>
                  </a:cubicBezTo>
                  <a:cubicBezTo>
                    <a:pt x="32" y="91"/>
                    <a:pt x="34" y="86"/>
                    <a:pt x="39" y="82"/>
                  </a:cubicBezTo>
                  <a:cubicBezTo>
                    <a:pt x="44" y="77"/>
                    <a:pt x="51" y="74"/>
                    <a:pt x="59" y="69"/>
                  </a:cubicBezTo>
                  <a:cubicBezTo>
                    <a:pt x="59" y="68"/>
                    <a:pt x="60" y="67"/>
                    <a:pt x="60" y="66"/>
                  </a:cubicBezTo>
                  <a:cubicBezTo>
                    <a:pt x="58" y="68"/>
                    <a:pt x="55" y="68"/>
                    <a:pt x="52" y="68"/>
                  </a:cubicBezTo>
                  <a:cubicBezTo>
                    <a:pt x="48" y="68"/>
                    <a:pt x="45" y="65"/>
                    <a:pt x="44" y="61"/>
                  </a:cubicBezTo>
                  <a:cubicBezTo>
                    <a:pt x="38" y="61"/>
                    <a:pt x="34" y="57"/>
                    <a:pt x="34" y="51"/>
                  </a:cubicBezTo>
                  <a:cubicBezTo>
                    <a:pt x="34" y="46"/>
                    <a:pt x="36" y="42"/>
                    <a:pt x="39" y="42"/>
                  </a:cubicBezTo>
                  <a:cubicBezTo>
                    <a:pt x="40" y="42"/>
                    <a:pt x="40" y="43"/>
                    <a:pt x="40" y="44"/>
                  </a:cubicBezTo>
                  <a:cubicBezTo>
                    <a:pt x="40" y="45"/>
                    <a:pt x="39" y="47"/>
                    <a:pt x="39" y="50"/>
                  </a:cubicBezTo>
                  <a:cubicBezTo>
                    <a:pt x="39" y="52"/>
                    <a:pt x="41" y="56"/>
                    <a:pt x="44" y="56"/>
                  </a:cubicBezTo>
                  <a:cubicBezTo>
                    <a:pt x="44" y="46"/>
                    <a:pt x="51" y="33"/>
                    <a:pt x="60" y="33"/>
                  </a:cubicBezTo>
                  <a:cubicBezTo>
                    <a:pt x="66" y="33"/>
                    <a:pt x="66" y="37"/>
                    <a:pt x="66" y="39"/>
                  </a:cubicBezTo>
                  <a:cubicBezTo>
                    <a:pt x="66" y="48"/>
                    <a:pt x="57" y="58"/>
                    <a:pt x="50" y="61"/>
                  </a:cubicBezTo>
                  <a:cubicBezTo>
                    <a:pt x="50" y="61"/>
                    <a:pt x="51" y="63"/>
                    <a:pt x="53" y="63"/>
                  </a:cubicBezTo>
                  <a:cubicBezTo>
                    <a:pt x="56" y="63"/>
                    <a:pt x="60" y="61"/>
                    <a:pt x="61" y="59"/>
                  </a:cubicBezTo>
                  <a:cubicBezTo>
                    <a:pt x="62" y="55"/>
                    <a:pt x="65" y="49"/>
                    <a:pt x="69" y="49"/>
                  </a:cubicBezTo>
                  <a:cubicBezTo>
                    <a:pt x="70" y="49"/>
                    <a:pt x="71" y="50"/>
                    <a:pt x="71" y="51"/>
                  </a:cubicBezTo>
                  <a:cubicBezTo>
                    <a:pt x="71" y="54"/>
                    <a:pt x="68" y="58"/>
                    <a:pt x="66" y="60"/>
                  </a:cubicBezTo>
                  <a:cubicBezTo>
                    <a:pt x="65" y="62"/>
                    <a:pt x="65" y="64"/>
                    <a:pt x="65" y="66"/>
                  </a:cubicBezTo>
                  <a:cubicBezTo>
                    <a:pt x="72" y="62"/>
                    <a:pt x="76" y="60"/>
                    <a:pt x="81" y="56"/>
                  </a:cubicBezTo>
                  <a:cubicBezTo>
                    <a:pt x="80" y="55"/>
                    <a:pt x="80" y="53"/>
                    <a:pt x="80" y="52"/>
                  </a:cubicBezTo>
                  <a:cubicBezTo>
                    <a:pt x="80" y="43"/>
                    <a:pt x="86" y="33"/>
                    <a:pt x="94" y="33"/>
                  </a:cubicBezTo>
                  <a:cubicBezTo>
                    <a:pt x="99" y="33"/>
                    <a:pt x="101" y="36"/>
                    <a:pt x="101" y="39"/>
                  </a:cubicBezTo>
                  <a:cubicBezTo>
                    <a:pt x="101" y="46"/>
                    <a:pt x="95" y="52"/>
                    <a:pt x="87" y="58"/>
                  </a:cubicBezTo>
                  <a:cubicBezTo>
                    <a:pt x="88" y="59"/>
                    <a:pt x="89" y="61"/>
                    <a:pt x="90" y="61"/>
                  </a:cubicBezTo>
                  <a:cubicBezTo>
                    <a:pt x="91" y="61"/>
                    <a:pt x="93" y="61"/>
                    <a:pt x="95" y="61"/>
                  </a:cubicBezTo>
                  <a:cubicBezTo>
                    <a:pt x="98" y="61"/>
                    <a:pt x="101" y="61"/>
                    <a:pt x="101" y="63"/>
                  </a:cubicBezTo>
                  <a:cubicBezTo>
                    <a:pt x="101" y="66"/>
                    <a:pt x="97" y="67"/>
                    <a:pt x="94" y="67"/>
                  </a:cubicBezTo>
                  <a:cubicBezTo>
                    <a:pt x="93" y="67"/>
                    <a:pt x="90" y="66"/>
                    <a:pt x="90" y="66"/>
                  </a:cubicBezTo>
                  <a:cubicBezTo>
                    <a:pt x="86" y="68"/>
                    <a:pt x="78" y="72"/>
                    <a:pt x="78" y="85"/>
                  </a:cubicBezTo>
                  <a:cubicBezTo>
                    <a:pt x="78" y="93"/>
                    <a:pt x="83" y="101"/>
                    <a:pt x="91" y="101"/>
                  </a:cubicBezTo>
                  <a:cubicBezTo>
                    <a:pt x="97" y="101"/>
                    <a:pt x="103" y="96"/>
                    <a:pt x="103" y="89"/>
                  </a:cubicBezTo>
                  <a:cubicBezTo>
                    <a:pt x="103" y="84"/>
                    <a:pt x="101" y="80"/>
                    <a:pt x="96" y="80"/>
                  </a:cubicBezTo>
                  <a:cubicBezTo>
                    <a:pt x="94" y="80"/>
                    <a:pt x="92" y="81"/>
                    <a:pt x="92" y="84"/>
                  </a:cubicBezTo>
                  <a:cubicBezTo>
                    <a:pt x="91" y="88"/>
                    <a:pt x="94" y="88"/>
                    <a:pt x="94" y="91"/>
                  </a:cubicBezTo>
                  <a:cubicBezTo>
                    <a:pt x="94" y="92"/>
                    <a:pt x="93" y="93"/>
                    <a:pt x="92" y="93"/>
                  </a:cubicBezTo>
                  <a:cubicBezTo>
                    <a:pt x="88" y="93"/>
                    <a:pt x="85" y="89"/>
                    <a:pt x="85" y="84"/>
                  </a:cubicBezTo>
                  <a:cubicBezTo>
                    <a:pt x="85" y="79"/>
                    <a:pt x="90" y="74"/>
                    <a:pt x="97" y="74"/>
                  </a:cubicBezTo>
                  <a:cubicBezTo>
                    <a:pt x="105" y="74"/>
                    <a:pt x="110" y="81"/>
                    <a:pt x="110" y="89"/>
                  </a:cubicBezTo>
                  <a:cubicBezTo>
                    <a:pt x="110" y="89"/>
                    <a:pt x="110" y="89"/>
                    <a:pt x="110" y="89"/>
                  </a:cubicBezTo>
                  <a:close/>
                  <a:moveTo>
                    <a:pt x="95" y="40"/>
                  </a:moveTo>
                  <a:cubicBezTo>
                    <a:pt x="95" y="39"/>
                    <a:pt x="95" y="38"/>
                    <a:pt x="94" y="38"/>
                  </a:cubicBezTo>
                  <a:cubicBezTo>
                    <a:pt x="91" y="38"/>
                    <a:pt x="86" y="44"/>
                    <a:pt x="86" y="52"/>
                  </a:cubicBezTo>
                  <a:cubicBezTo>
                    <a:pt x="92" y="47"/>
                    <a:pt x="95" y="43"/>
                    <a:pt x="95" y="40"/>
                  </a:cubicBezTo>
                  <a:cubicBezTo>
                    <a:pt x="95" y="40"/>
                    <a:pt x="95" y="40"/>
                    <a:pt x="95" y="40"/>
                  </a:cubicBezTo>
                  <a:close/>
                  <a:moveTo>
                    <a:pt x="61" y="39"/>
                  </a:moveTo>
                  <a:cubicBezTo>
                    <a:pt x="61" y="38"/>
                    <a:pt x="60" y="38"/>
                    <a:pt x="59" y="38"/>
                  </a:cubicBezTo>
                  <a:cubicBezTo>
                    <a:pt x="55" y="38"/>
                    <a:pt x="50" y="49"/>
                    <a:pt x="50" y="55"/>
                  </a:cubicBezTo>
                  <a:cubicBezTo>
                    <a:pt x="56" y="52"/>
                    <a:pt x="61" y="44"/>
                    <a:pt x="61" y="39"/>
                  </a:cubicBezTo>
                  <a:cubicBezTo>
                    <a:pt x="61" y="39"/>
                    <a:pt x="61" y="39"/>
                    <a:pt x="61" y="39"/>
                  </a:cubicBezTo>
                  <a:close/>
                  <a:moveTo>
                    <a:pt x="58" y="76"/>
                  </a:moveTo>
                  <a:cubicBezTo>
                    <a:pt x="50" y="80"/>
                    <a:pt x="39" y="88"/>
                    <a:pt x="39" y="96"/>
                  </a:cubicBezTo>
                  <a:cubicBezTo>
                    <a:pt x="39" y="99"/>
                    <a:pt x="40" y="101"/>
                    <a:pt x="43" y="101"/>
                  </a:cubicBezTo>
                  <a:cubicBezTo>
                    <a:pt x="52" y="101"/>
                    <a:pt x="57" y="87"/>
                    <a:pt x="58" y="76"/>
                  </a:cubicBezTo>
                  <a:cubicBezTo>
                    <a:pt x="58" y="76"/>
                    <a:pt x="58" y="76"/>
                    <a:pt x="58" y="76"/>
                  </a:cubicBezTo>
                  <a:close/>
                </a:path>
              </a:pathLst>
            </a:custGeom>
            <a:solidFill>
              <a:srgbClr val="005EB8"/>
            </a:solidFill>
            <a:ln>
              <a:noFill/>
            </a:ln>
            <a:extLst/>
          </p:spPr>
          <p:txBody>
            <a:bodyPr vert="horz" wrap="square" lIns="91440" tIns="45720" rIns="91440" bIns="45720" numCol="1" anchor="t" anchorCtr="0" compatLnSpc="1">
              <a:prstTxWarp prst="textNoShape">
                <a:avLst/>
              </a:prstTxWarp>
            </a:bodyPr>
            <a:lstStyle/>
            <a:p>
              <a:endParaRPr lang="en-CA"/>
            </a:p>
          </p:txBody>
        </p:sp>
      </p:grpSp>
      <p:cxnSp>
        <p:nvCxnSpPr>
          <p:cNvPr id="12" name="Straight Connector 11"/>
          <p:cNvCxnSpPr/>
          <p:nvPr/>
        </p:nvCxnSpPr>
        <p:spPr>
          <a:xfrm>
            <a:off x="988978" y="0"/>
            <a:ext cx="0" cy="6858000"/>
          </a:xfrm>
          <a:prstGeom prst="line">
            <a:avLst/>
          </a:prstGeom>
          <a:ln w="82550" cmpd="sng">
            <a:gradFill flip="none" rotWithShape="1">
              <a:gsLst>
                <a:gs pos="85000">
                  <a:srgbClr val="005EB8"/>
                </a:gs>
                <a:gs pos="95000">
                  <a:srgbClr val="00B5E2"/>
                </a:gs>
              </a:gsLst>
              <a:lin ang="16200000" scaled="0"/>
              <a:tileRect/>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463913"/>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ection Divider (light orange gradient)">
    <p:bg>
      <p:bgPr>
        <a:gradFill flip="none" rotWithShape="1">
          <a:gsLst>
            <a:gs pos="0">
              <a:srgbClr val="FE5000"/>
            </a:gs>
            <a:gs pos="100000">
              <a:srgbClr val="EAAA00"/>
            </a:gs>
          </a:gsLst>
          <a:lin ang="16200000" scaled="0"/>
          <a:tileRect/>
        </a:gradFill>
        <a:effectLst/>
      </p:bgPr>
    </p:bg>
    <p:spTree>
      <p:nvGrpSpPr>
        <p:cNvPr id="1" name=""/>
        <p:cNvGrpSpPr/>
        <p:nvPr/>
      </p:nvGrpSpPr>
      <p:grpSpPr>
        <a:xfrm>
          <a:off x="0" y="0"/>
          <a:ext cx="0" cy="0"/>
          <a:chOff x="0" y="0"/>
          <a:chExt cx="0" cy="0"/>
        </a:xfrm>
      </p:grpSpPr>
      <p:sp>
        <p:nvSpPr>
          <p:cNvPr id="10" name="TextBox 9"/>
          <p:cNvSpPr txBox="1"/>
          <p:nvPr/>
        </p:nvSpPr>
        <p:spPr>
          <a:xfrm>
            <a:off x="4498914" y="6475913"/>
            <a:ext cx="4306824" cy="182880"/>
          </a:xfrm>
          <a:prstGeom prst="rect">
            <a:avLst/>
          </a:prstGeom>
          <a:noFill/>
        </p:spPr>
        <p:txBody>
          <a:bodyPr wrap="square" lIns="0" tIns="0" rIns="0" bIns="0" rtlCol="0">
            <a:noAutofit/>
          </a:bodyPr>
          <a:lstStyle/>
          <a:p>
            <a:pPr algn="r"/>
            <a:r>
              <a:rPr lang="en-CA" sz="1000" spc="-10" baseline="0" dirty="0">
                <a:solidFill>
                  <a:schemeClr val="bg1"/>
                </a:solidFill>
              </a:rPr>
              <a:t>Confidential. Not to be copied, distributed, or reproduced without prior approval. </a:t>
            </a:r>
          </a:p>
        </p:txBody>
      </p:sp>
      <p:cxnSp>
        <p:nvCxnSpPr>
          <p:cNvPr id="12" name="Straight Connector 11"/>
          <p:cNvCxnSpPr/>
          <p:nvPr/>
        </p:nvCxnSpPr>
        <p:spPr>
          <a:xfrm>
            <a:off x="524552" y="5953922"/>
            <a:ext cx="8286073" cy="0"/>
          </a:xfrm>
          <a:prstGeom prst="line">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526449" y="1649414"/>
            <a:ext cx="6750701" cy="2852737"/>
          </a:xfrm>
        </p:spPr>
        <p:txBody>
          <a:bodyPr anchor="t" anchorCtr="0">
            <a:noAutofit/>
          </a:bodyPr>
          <a:lstStyle>
            <a:lvl1pPr>
              <a:lnSpc>
                <a:spcPct val="90000"/>
              </a:lnSpc>
              <a:defRPr sz="4000" b="1">
                <a:solidFill>
                  <a:schemeClr val="bg1"/>
                </a:solidFill>
              </a:defRPr>
            </a:lvl1pPr>
          </a:lstStyle>
          <a:p>
            <a:r>
              <a:rPr lang="en-US" dirty="0"/>
              <a:t>Section Divider</a:t>
            </a:r>
            <a:endParaRPr lang="en-CA" dirty="0"/>
          </a:p>
        </p:txBody>
      </p:sp>
      <p:grpSp>
        <p:nvGrpSpPr>
          <p:cNvPr id="6" name="Group 5"/>
          <p:cNvGrpSpPr/>
          <p:nvPr/>
        </p:nvGrpSpPr>
        <p:grpSpPr>
          <a:xfrm>
            <a:off x="523752" y="6067262"/>
            <a:ext cx="1698748" cy="610357"/>
            <a:chOff x="389468" y="307352"/>
            <a:chExt cx="2844798" cy="1022131"/>
          </a:xfrm>
        </p:grpSpPr>
        <p:sp>
          <p:nvSpPr>
            <p:cNvPr id="7" name="Freeform 6"/>
            <p:cNvSpPr>
              <a:spLocks noEditPoints="1"/>
            </p:cNvSpPr>
            <p:nvPr/>
          </p:nvSpPr>
          <p:spPr bwMode="auto">
            <a:xfrm>
              <a:off x="389468" y="416791"/>
              <a:ext cx="2069462" cy="912692"/>
            </a:xfrm>
            <a:custGeom>
              <a:avLst/>
              <a:gdLst>
                <a:gd name="T0" fmla="*/ 323 w 559"/>
                <a:gd name="T1" fmla="*/ 116 h 246"/>
                <a:gd name="T2" fmla="*/ 320 w 559"/>
                <a:gd name="T3" fmla="*/ 143 h 246"/>
                <a:gd name="T4" fmla="*/ 211 w 559"/>
                <a:gd name="T5" fmla="*/ 201 h 246"/>
                <a:gd name="T6" fmla="*/ 218 w 559"/>
                <a:gd name="T7" fmla="*/ 213 h 246"/>
                <a:gd name="T8" fmla="*/ 218 w 559"/>
                <a:gd name="T9" fmla="*/ 232 h 246"/>
                <a:gd name="T10" fmla="*/ 218 w 559"/>
                <a:gd name="T11" fmla="*/ 225 h 246"/>
                <a:gd name="T12" fmla="*/ 273 w 559"/>
                <a:gd name="T13" fmla="*/ 210 h 246"/>
                <a:gd name="T14" fmla="*/ 269 w 559"/>
                <a:gd name="T15" fmla="*/ 227 h 246"/>
                <a:gd name="T16" fmla="*/ 272 w 559"/>
                <a:gd name="T17" fmla="*/ 196 h 246"/>
                <a:gd name="T18" fmla="*/ 274 w 559"/>
                <a:gd name="T19" fmla="*/ 228 h 246"/>
                <a:gd name="T20" fmla="*/ 283 w 559"/>
                <a:gd name="T21" fmla="*/ 232 h 246"/>
                <a:gd name="T22" fmla="*/ 288 w 559"/>
                <a:gd name="T23" fmla="*/ 229 h 246"/>
                <a:gd name="T24" fmla="*/ 288 w 559"/>
                <a:gd name="T25" fmla="*/ 209 h 246"/>
                <a:gd name="T26" fmla="*/ 336 w 559"/>
                <a:gd name="T27" fmla="*/ 206 h 246"/>
                <a:gd name="T28" fmla="*/ 322 w 559"/>
                <a:gd name="T29" fmla="*/ 218 h 246"/>
                <a:gd name="T30" fmla="*/ 336 w 559"/>
                <a:gd name="T31" fmla="*/ 229 h 246"/>
                <a:gd name="T32" fmla="*/ 377 w 559"/>
                <a:gd name="T33" fmla="*/ 218 h 246"/>
                <a:gd name="T34" fmla="*/ 363 w 559"/>
                <a:gd name="T35" fmla="*/ 230 h 246"/>
                <a:gd name="T36" fmla="*/ 387 w 559"/>
                <a:gd name="T37" fmla="*/ 202 h 246"/>
                <a:gd name="T38" fmla="*/ 388 w 559"/>
                <a:gd name="T39" fmla="*/ 232 h 246"/>
                <a:gd name="T40" fmla="*/ 406 w 559"/>
                <a:gd name="T41" fmla="*/ 233 h 246"/>
                <a:gd name="T42" fmla="*/ 423 w 559"/>
                <a:gd name="T43" fmla="*/ 233 h 246"/>
                <a:gd name="T44" fmla="*/ 439 w 559"/>
                <a:gd name="T45" fmla="*/ 206 h 246"/>
                <a:gd name="T46" fmla="*/ 436 w 559"/>
                <a:gd name="T47" fmla="*/ 246 h 246"/>
                <a:gd name="T48" fmla="*/ 449 w 559"/>
                <a:gd name="T49" fmla="*/ 201 h 246"/>
                <a:gd name="T50" fmla="*/ 448 w 559"/>
                <a:gd name="T51" fmla="*/ 230 h 246"/>
                <a:gd name="T52" fmla="*/ 478 w 559"/>
                <a:gd name="T53" fmla="*/ 206 h 246"/>
                <a:gd name="T54" fmla="*/ 486 w 559"/>
                <a:gd name="T55" fmla="*/ 229 h 246"/>
                <a:gd name="T56" fmla="*/ 479 w 559"/>
                <a:gd name="T57" fmla="*/ 201 h 246"/>
                <a:gd name="T58" fmla="*/ 486 w 559"/>
                <a:gd name="T59" fmla="*/ 225 h 246"/>
                <a:gd name="T60" fmla="*/ 498 w 559"/>
                <a:gd name="T61" fmla="*/ 203 h 246"/>
                <a:gd name="T62" fmla="*/ 512 w 559"/>
                <a:gd name="T63" fmla="*/ 206 h 246"/>
                <a:gd name="T64" fmla="*/ 524 w 559"/>
                <a:gd name="T65" fmla="*/ 213 h 246"/>
                <a:gd name="T66" fmla="*/ 533 w 559"/>
                <a:gd name="T67" fmla="*/ 203 h 246"/>
                <a:gd name="T68" fmla="*/ 529 w 559"/>
                <a:gd name="T69" fmla="*/ 242 h 246"/>
                <a:gd name="T70" fmla="*/ 548 w 559"/>
                <a:gd name="T71" fmla="*/ 222 h 246"/>
                <a:gd name="T72" fmla="*/ 251 w 559"/>
                <a:gd name="T73" fmla="*/ 48 h 246"/>
                <a:gd name="T74" fmla="*/ 292 w 559"/>
                <a:gd name="T75" fmla="*/ 0 h 246"/>
                <a:gd name="T76" fmla="*/ 150 w 559"/>
                <a:gd name="T77" fmla="*/ 82 h 246"/>
                <a:gd name="T78" fmla="*/ 123 w 559"/>
                <a:gd name="T79" fmla="*/ 63 h 246"/>
                <a:gd name="T80" fmla="*/ 52 w 559"/>
                <a:gd name="T81" fmla="*/ 39 h 246"/>
                <a:gd name="T82" fmla="*/ 35 w 559"/>
                <a:gd name="T83" fmla="*/ 82 h 246"/>
                <a:gd name="T84" fmla="*/ 46 w 559"/>
                <a:gd name="T85" fmla="*/ 24 h 246"/>
                <a:gd name="T86" fmla="*/ 19 w 559"/>
                <a:gd name="T87" fmla="*/ 48 h 246"/>
                <a:gd name="T88" fmla="*/ 350 w 559"/>
                <a:gd name="T89" fmla="*/ 48 h 246"/>
                <a:gd name="T90" fmla="*/ 321 w 559"/>
                <a:gd name="T91" fmla="*/ 82 h 246"/>
                <a:gd name="T92" fmla="*/ 336 w 559"/>
                <a:gd name="T93" fmla="*/ 16 h 246"/>
                <a:gd name="T94" fmla="*/ 396 w 559"/>
                <a:gd name="T95" fmla="*/ 175 h 246"/>
                <a:gd name="T96" fmla="*/ 365 w 559"/>
                <a:gd name="T97" fmla="*/ 93 h 246"/>
                <a:gd name="T98" fmla="*/ 122 w 559"/>
                <a:gd name="T99" fmla="*/ 124 h 246"/>
                <a:gd name="T100" fmla="*/ 153 w 559"/>
                <a:gd name="T101" fmla="*/ 141 h 246"/>
                <a:gd name="T102" fmla="*/ 227 w 559"/>
                <a:gd name="T103" fmla="*/ 82 h 246"/>
                <a:gd name="T104" fmla="*/ 227 w 559"/>
                <a:gd name="T105" fmla="*/ 82 h 246"/>
                <a:gd name="T106" fmla="*/ 202 w 559"/>
                <a:gd name="T107" fmla="*/ 140 h 246"/>
                <a:gd name="T108" fmla="*/ 488 w 559"/>
                <a:gd name="T109" fmla="*/ 159 h 246"/>
                <a:gd name="T110" fmla="*/ 445 w 559"/>
                <a:gd name="T111" fmla="*/ 109 h 246"/>
                <a:gd name="T112" fmla="*/ 488 w 559"/>
                <a:gd name="T113" fmla="*/ 159 h 246"/>
                <a:gd name="T114" fmla="*/ 559 w 559"/>
                <a:gd name="T115" fmla="*/ 106 h 246"/>
                <a:gd name="T116" fmla="*/ 525 w 559"/>
                <a:gd name="T117" fmla="*/ 16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 h="246">
                  <a:moveTo>
                    <a:pt x="302" y="177"/>
                  </a:moveTo>
                  <a:cubicBezTo>
                    <a:pt x="276" y="177"/>
                    <a:pt x="258" y="159"/>
                    <a:pt x="258" y="134"/>
                  </a:cubicBezTo>
                  <a:cubicBezTo>
                    <a:pt x="258" y="134"/>
                    <a:pt x="258" y="134"/>
                    <a:pt x="258" y="134"/>
                  </a:cubicBezTo>
                  <a:cubicBezTo>
                    <a:pt x="258" y="110"/>
                    <a:pt x="276" y="91"/>
                    <a:pt x="302" y="91"/>
                  </a:cubicBezTo>
                  <a:cubicBezTo>
                    <a:pt x="317" y="91"/>
                    <a:pt x="327" y="95"/>
                    <a:pt x="336" y="104"/>
                  </a:cubicBezTo>
                  <a:cubicBezTo>
                    <a:pt x="323" y="116"/>
                    <a:pt x="323" y="116"/>
                    <a:pt x="323" y="116"/>
                  </a:cubicBezTo>
                  <a:cubicBezTo>
                    <a:pt x="319" y="113"/>
                    <a:pt x="313" y="108"/>
                    <a:pt x="301" y="108"/>
                  </a:cubicBezTo>
                  <a:cubicBezTo>
                    <a:pt x="288" y="108"/>
                    <a:pt x="278" y="119"/>
                    <a:pt x="278" y="134"/>
                  </a:cubicBezTo>
                  <a:cubicBezTo>
                    <a:pt x="278" y="134"/>
                    <a:pt x="278" y="134"/>
                    <a:pt x="278" y="134"/>
                  </a:cubicBezTo>
                  <a:cubicBezTo>
                    <a:pt x="278" y="149"/>
                    <a:pt x="288" y="160"/>
                    <a:pt x="302" y="160"/>
                  </a:cubicBezTo>
                  <a:cubicBezTo>
                    <a:pt x="309" y="160"/>
                    <a:pt x="315" y="159"/>
                    <a:pt x="320" y="155"/>
                  </a:cubicBezTo>
                  <a:cubicBezTo>
                    <a:pt x="320" y="143"/>
                    <a:pt x="320" y="143"/>
                    <a:pt x="320" y="143"/>
                  </a:cubicBezTo>
                  <a:cubicBezTo>
                    <a:pt x="301" y="143"/>
                    <a:pt x="301" y="143"/>
                    <a:pt x="301" y="143"/>
                  </a:cubicBezTo>
                  <a:cubicBezTo>
                    <a:pt x="301" y="128"/>
                    <a:pt x="301" y="128"/>
                    <a:pt x="301" y="128"/>
                  </a:cubicBezTo>
                  <a:cubicBezTo>
                    <a:pt x="337" y="128"/>
                    <a:pt x="337" y="128"/>
                    <a:pt x="337" y="128"/>
                  </a:cubicBezTo>
                  <a:cubicBezTo>
                    <a:pt x="337" y="164"/>
                    <a:pt x="337" y="164"/>
                    <a:pt x="337" y="164"/>
                  </a:cubicBezTo>
                  <a:cubicBezTo>
                    <a:pt x="329" y="171"/>
                    <a:pt x="317" y="177"/>
                    <a:pt x="302" y="177"/>
                  </a:cubicBezTo>
                  <a:close/>
                  <a:moveTo>
                    <a:pt x="211" y="201"/>
                  </a:moveTo>
                  <a:cubicBezTo>
                    <a:pt x="207" y="201"/>
                    <a:pt x="203" y="203"/>
                    <a:pt x="200" y="205"/>
                  </a:cubicBezTo>
                  <a:cubicBezTo>
                    <a:pt x="200" y="205"/>
                    <a:pt x="200" y="206"/>
                    <a:pt x="200" y="206"/>
                  </a:cubicBezTo>
                  <a:cubicBezTo>
                    <a:pt x="201" y="208"/>
                    <a:pt x="201" y="208"/>
                    <a:pt x="201" y="208"/>
                  </a:cubicBezTo>
                  <a:cubicBezTo>
                    <a:pt x="202" y="209"/>
                    <a:pt x="202" y="209"/>
                    <a:pt x="203" y="208"/>
                  </a:cubicBezTo>
                  <a:cubicBezTo>
                    <a:pt x="205" y="206"/>
                    <a:pt x="208" y="206"/>
                    <a:pt x="211" y="206"/>
                  </a:cubicBezTo>
                  <a:cubicBezTo>
                    <a:pt x="217" y="206"/>
                    <a:pt x="218" y="210"/>
                    <a:pt x="218" y="213"/>
                  </a:cubicBezTo>
                  <a:cubicBezTo>
                    <a:pt x="218" y="216"/>
                    <a:pt x="218" y="216"/>
                    <a:pt x="218" y="216"/>
                  </a:cubicBezTo>
                  <a:cubicBezTo>
                    <a:pt x="216" y="215"/>
                    <a:pt x="213" y="215"/>
                    <a:pt x="211" y="215"/>
                  </a:cubicBezTo>
                  <a:cubicBezTo>
                    <a:pt x="202" y="215"/>
                    <a:pt x="198" y="219"/>
                    <a:pt x="198" y="224"/>
                  </a:cubicBezTo>
                  <a:cubicBezTo>
                    <a:pt x="198" y="230"/>
                    <a:pt x="202" y="234"/>
                    <a:pt x="209" y="234"/>
                  </a:cubicBezTo>
                  <a:cubicBezTo>
                    <a:pt x="213" y="234"/>
                    <a:pt x="216" y="232"/>
                    <a:pt x="218" y="229"/>
                  </a:cubicBezTo>
                  <a:cubicBezTo>
                    <a:pt x="218" y="232"/>
                    <a:pt x="218" y="232"/>
                    <a:pt x="218" y="232"/>
                  </a:cubicBezTo>
                  <a:cubicBezTo>
                    <a:pt x="218" y="233"/>
                    <a:pt x="219" y="233"/>
                    <a:pt x="220" y="233"/>
                  </a:cubicBezTo>
                  <a:cubicBezTo>
                    <a:pt x="222" y="233"/>
                    <a:pt x="222" y="233"/>
                    <a:pt x="222" y="233"/>
                  </a:cubicBezTo>
                  <a:cubicBezTo>
                    <a:pt x="223" y="233"/>
                    <a:pt x="223" y="233"/>
                    <a:pt x="223" y="232"/>
                  </a:cubicBezTo>
                  <a:cubicBezTo>
                    <a:pt x="223" y="213"/>
                    <a:pt x="223" y="213"/>
                    <a:pt x="223" y="213"/>
                  </a:cubicBezTo>
                  <a:cubicBezTo>
                    <a:pt x="223" y="206"/>
                    <a:pt x="220" y="201"/>
                    <a:pt x="211" y="201"/>
                  </a:cubicBezTo>
                  <a:close/>
                  <a:moveTo>
                    <a:pt x="218" y="225"/>
                  </a:moveTo>
                  <a:cubicBezTo>
                    <a:pt x="216" y="229"/>
                    <a:pt x="213" y="230"/>
                    <a:pt x="210" y="230"/>
                  </a:cubicBezTo>
                  <a:cubicBezTo>
                    <a:pt x="205" y="230"/>
                    <a:pt x="204" y="227"/>
                    <a:pt x="204" y="224"/>
                  </a:cubicBezTo>
                  <a:cubicBezTo>
                    <a:pt x="204" y="221"/>
                    <a:pt x="206" y="219"/>
                    <a:pt x="211" y="219"/>
                  </a:cubicBezTo>
                  <a:cubicBezTo>
                    <a:pt x="214" y="219"/>
                    <a:pt x="216" y="219"/>
                    <a:pt x="218" y="220"/>
                  </a:cubicBezTo>
                  <a:lnTo>
                    <a:pt x="218" y="225"/>
                  </a:lnTo>
                  <a:close/>
                  <a:moveTo>
                    <a:pt x="273" y="210"/>
                  </a:moveTo>
                  <a:cubicBezTo>
                    <a:pt x="260" y="210"/>
                    <a:pt x="260" y="210"/>
                    <a:pt x="260" y="210"/>
                  </a:cubicBezTo>
                  <a:cubicBezTo>
                    <a:pt x="259" y="210"/>
                    <a:pt x="259" y="211"/>
                    <a:pt x="259" y="211"/>
                  </a:cubicBezTo>
                  <a:cubicBezTo>
                    <a:pt x="259" y="213"/>
                    <a:pt x="259" y="213"/>
                    <a:pt x="259" y="213"/>
                  </a:cubicBezTo>
                  <a:cubicBezTo>
                    <a:pt x="259" y="214"/>
                    <a:pt x="259" y="215"/>
                    <a:pt x="260" y="215"/>
                  </a:cubicBezTo>
                  <a:cubicBezTo>
                    <a:pt x="269" y="215"/>
                    <a:pt x="269" y="215"/>
                    <a:pt x="269" y="215"/>
                  </a:cubicBezTo>
                  <a:cubicBezTo>
                    <a:pt x="269" y="227"/>
                    <a:pt x="269" y="227"/>
                    <a:pt x="269" y="227"/>
                  </a:cubicBezTo>
                  <a:cubicBezTo>
                    <a:pt x="266" y="229"/>
                    <a:pt x="262" y="229"/>
                    <a:pt x="259" y="229"/>
                  </a:cubicBezTo>
                  <a:cubicBezTo>
                    <a:pt x="249" y="229"/>
                    <a:pt x="245" y="222"/>
                    <a:pt x="245" y="212"/>
                  </a:cubicBezTo>
                  <a:cubicBezTo>
                    <a:pt x="245" y="202"/>
                    <a:pt x="249" y="194"/>
                    <a:pt x="259" y="194"/>
                  </a:cubicBezTo>
                  <a:cubicBezTo>
                    <a:pt x="263" y="194"/>
                    <a:pt x="267" y="196"/>
                    <a:pt x="269" y="198"/>
                  </a:cubicBezTo>
                  <a:cubicBezTo>
                    <a:pt x="270" y="198"/>
                    <a:pt x="270" y="198"/>
                    <a:pt x="271" y="198"/>
                  </a:cubicBezTo>
                  <a:cubicBezTo>
                    <a:pt x="272" y="196"/>
                    <a:pt x="272" y="196"/>
                    <a:pt x="272" y="196"/>
                  </a:cubicBezTo>
                  <a:cubicBezTo>
                    <a:pt x="273" y="195"/>
                    <a:pt x="273" y="195"/>
                    <a:pt x="272" y="194"/>
                  </a:cubicBezTo>
                  <a:cubicBezTo>
                    <a:pt x="269" y="191"/>
                    <a:pt x="264" y="190"/>
                    <a:pt x="259" y="190"/>
                  </a:cubicBezTo>
                  <a:cubicBezTo>
                    <a:pt x="245" y="190"/>
                    <a:pt x="239" y="200"/>
                    <a:pt x="239" y="212"/>
                  </a:cubicBezTo>
                  <a:cubicBezTo>
                    <a:pt x="239" y="224"/>
                    <a:pt x="245" y="234"/>
                    <a:pt x="259" y="234"/>
                  </a:cubicBezTo>
                  <a:cubicBezTo>
                    <a:pt x="264" y="234"/>
                    <a:pt x="269" y="233"/>
                    <a:pt x="273" y="230"/>
                  </a:cubicBezTo>
                  <a:cubicBezTo>
                    <a:pt x="274" y="230"/>
                    <a:pt x="274" y="229"/>
                    <a:pt x="274" y="228"/>
                  </a:cubicBezTo>
                  <a:cubicBezTo>
                    <a:pt x="274" y="211"/>
                    <a:pt x="274" y="211"/>
                    <a:pt x="274" y="211"/>
                  </a:cubicBezTo>
                  <a:cubicBezTo>
                    <a:pt x="274" y="211"/>
                    <a:pt x="274" y="210"/>
                    <a:pt x="273" y="210"/>
                  </a:cubicBezTo>
                  <a:close/>
                  <a:moveTo>
                    <a:pt x="307" y="190"/>
                  </a:moveTo>
                  <a:cubicBezTo>
                    <a:pt x="284" y="190"/>
                    <a:pt x="284" y="190"/>
                    <a:pt x="284" y="190"/>
                  </a:cubicBezTo>
                  <a:cubicBezTo>
                    <a:pt x="283" y="190"/>
                    <a:pt x="283" y="190"/>
                    <a:pt x="283" y="191"/>
                  </a:cubicBezTo>
                  <a:cubicBezTo>
                    <a:pt x="283" y="232"/>
                    <a:pt x="283" y="232"/>
                    <a:pt x="283" y="232"/>
                  </a:cubicBezTo>
                  <a:cubicBezTo>
                    <a:pt x="283" y="233"/>
                    <a:pt x="283" y="233"/>
                    <a:pt x="284" y="233"/>
                  </a:cubicBezTo>
                  <a:cubicBezTo>
                    <a:pt x="307" y="233"/>
                    <a:pt x="307" y="233"/>
                    <a:pt x="307" y="233"/>
                  </a:cubicBezTo>
                  <a:cubicBezTo>
                    <a:pt x="308" y="233"/>
                    <a:pt x="308" y="233"/>
                    <a:pt x="308" y="232"/>
                  </a:cubicBezTo>
                  <a:cubicBezTo>
                    <a:pt x="308" y="230"/>
                    <a:pt x="308" y="230"/>
                    <a:pt x="308" y="230"/>
                  </a:cubicBezTo>
                  <a:cubicBezTo>
                    <a:pt x="308" y="229"/>
                    <a:pt x="308" y="229"/>
                    <a:pt x="307" y="229"/>
                  </a:cubicBezTo>
                  <a:cubicBezTo>
                    <a:pt x="288" y="229"/>
                    <a:pt x="288" y="229"/>
                    <a:pt x="288" y="229"/>
                  </a:cubicBezTo>
                  <a:cubicBezTo>
                    <a:pt x="288" y="213"/>
                    <a:pt x="288" y="213"/>
                    <a:pt x="288" y="213"/>
                  </a:cubicBezTo>
                  <a:cubicBezTo>
                    <a:pt x="305" y="213"/>
                    <a:pt x="305" y="213"/>
                    <a:pt x="305" y="213"/>
                  </a:cubicBezTo>
                  <a:cubicBezTo>
                    <a:pt x="306" y="213"/>
                    <a:pt x="306" y="213"/>
                    <a:pt x="306" y="212"/>
                  </a:cubicBezTo>
                  <a:cubicBezTo>
                    <a:pt x="306" y="210"/>
                    <a:pt x="306" y="210"/>
                    <a:pt x="306" y="210"/>
                  </a:cubicBezTo>
                  <a:cubicBezTo>
                    <a:pt x="306" y="209"/>
                    <a:pt x="306" y="209"/>
                    <a:pt x="305" y="209"/>
                  </a:cubicBezTo>
                  <a:cubicBezTo>
                    <a:pt x="288" y="209"/>
                    <a:pt x="288" y="209"/>
                    <a:pt x="288" y="209"/>
                  </a:cubicBezTo>
                  <a:cubicBezTo>
                    <a:pt x="288" y="195"/>
                    <a:pt x="288" y="195"/>
                    <a:pt x="288" y="195"/>
                  </a:cubicBezTo>
                  <a:cubicBezTo>
                    <a:pt x="307" y="195"/>
                    <a:pt x="307" y="195"/>
                    <a:pt x="307" y="195"/>
                  </a:cubicBezTo>
                  <a:cubicBezTo>
                    <a:pt x="308" y="195"/>
                    <a:pt x="308" y="194"/>
                    <a:pt x="308" y="193"/>
                  </a:cubicBezTo>
                  <a:cubicBezTo>
                    <a:pt x="308" y="191"/>
                    <a:pt x="308" y="191"/>
                    <a:pt x="308" y="191"/>
                  </a:cubicBezTo>
                  <a:cubicBezTo>
                    <a:pt x="308" y="190"/>
                    <a:pt x="308" y="190"/>
                    <a:pt x="307" y="190"/>
                  </a:cubicBezTo>
                  <a:close/>
                  <a:moveTo>
                    <a:pt x="336" y="206"/>
                  </a:moveTo>
                  <a:cubicBezTo>
                    <a:pt x="339" y="206"/>
                    <a:pt x="341" y="206"/>
                    <a:pt x="342" y="208"/>
                  </a:cubicBezTo>
                  <a:cubicBezTo>
                    <a:pt x="343" y="208"/>
                    <a:pt x="344" y="208"/>
                    <a:pt x="344" y="208"/>
                  </a:cubicBezTo>
                  <a:cubicBezTo>
                    <a:pt x="345" y="206"/>
                    <a:pt x="345" y="206"/>
                    <a:pt x="345" y="206"/>
                  </a:cubicBezTo>
                  <a:cubicBezTo>
                    <a:pt x="346" y="205"/>
                    <a:pt x="346" y="204"/>
                    <a:pt x="345" y="204"/>
                  </a:cubicBezTo>
                  <a:cubicBezTo>
                    <a:pt x="343" y="202"/>
                    <a:pt x="340" y="201"/>
                    <a:pt x="336" y="201"/>
                  </a:cubicBezTo>
                  <a:cubicBezTo>
                    <a:pt x="327" y="201"/>
                    <a:pt x="322" y="209"/>
                    <a:pt x="322" y="218"/>
                  </a:cubicBezTo>
                  <a:cubicBezTo>
                    <a:pt x="322" y="227"/>
                    <a:pt x="327" y="234"/>
                    <a:pt x="336" y="234"/>
                  </a:cubicBezTo>
                  <a:cubicBezTo>
                    <a:pt x="339" y="234"/>
                    <a:pt x="342" y="233"/>
                    <a:pt x="345" y="231"/>
                  </a:cubicBezTo>
                  <a:cubicBezTo>
                    <a:pt x="345" y="230"/>
                    <a:pt x="346" y="230"/>
                    <a:pt x="345" y="229"/>
                  </a:cubicBezTo>
                  <a:cubicBezTo>
                    <a:pt x="344" y="227"/>
                    <a:pt x="344" y="227"/>
                    <a:pt x="344" y="227"/>
                  </a:cubicBezTo>
                  <a:cubicBezTo>
                    <a:pt x="344" y="227"/>
                    <a:pt x="343" y="227"/>
                    <a:pt x="343" y="227"/>
                  </a:cubicBezTo>
                  <a:cubicBezTo>
                    <a:pt x="341" y="229"/>
                    <a:pt x="338" y="229"/>
                    <a:pt x="336" y="229"/>
                  </a:cubicBezTo>
                  <a:cubicBezTo>
                    <a:pt x="330" y="229"/>
                    <a:pt x="327" y="225"/>
                    <a:pt x="327" y="218"/>
                  </a:cubicBezTo>
                  <a:cubicBezTo>
                    <a:pt x="327" y="211"/>
                    <a:pt x="330" y="206"/>
                    <a:pt x="336" y="206"/>
                  </a:cubicBezTo>
                  <a:close/>
                  <a:moveTo>
                    <a:pt x="363" y="201"/>
                  </a:moveTo>
                  <a:cubicBezTo>
                    <a:pt x="353" y="201"/>
                    <a:pt x="348" y="209"/>
                    <a:pt x="348" y="218"/>
                  </a:cubicBezTo>
                  <a:cubicBezTo>
                    <a:pt x="348" y="226"/>
                    <a:pt x="352" y="234"/>
                    <a:pt x="363" y="234"/>
                  </a:cubicBezTo>
                  <a:cubicBezTo>
                    <a:pt x="373" y="234"/>
                    <a:pt x="377" y="226"/>
                    <a:pt x="377" y="218"/>
                  </a:cubicBezTo>
                  <a:cubicBezTo>
                    <a:pt x="377" y="209"/>
                    <a:pt x="373" y="201"/>
                    <a:pt x="363" y="201"/>
                  </a:cubicBezTo>
                  <a:close/>
                  <a:moveTo>
                    <a:pt x="363" y="230"/>
                  </a:moveTo>
                  <a:cubicBezTo>
                    <a:pt x="356" y="230"/>
                    <a:pt x="354" y="224"/>
                    <a:pt x="354" y="218"/>
                  </a:cubicBezTo>
                  <a:cubicBezTo>
                    <a:pt x="354" y="211"/>
                    <a:pt x="356" y="205"/>
                    <a:pt x="363" y="205"/>
                  </a:cubicBezTo>
                  <a:cubicBezTo>
                    <a:pt x="369" y="205"/>
                    <a:pt x="372" y="211"/>
                    <a:pt x="372" y="218"/>
                  </a:cubicBezTo>
                  <a:cubicBezTo>
                    <a:pt x="372" y="224"/>
                    <a:pt x="369" y="230"/>
                    <a:pt x="363" y="230"/>
                  </a:cubicBezTo>
                  <a:close/>
                  <a:moveTo>
                    <a:pt x="416" y="201"/>
                  </a:moveTo>
                  <a:cubicBezTo>
                    <a:pt x="412" y="201"/>
                    <a:pt x="409" y="203"/>
                    <a:pt x="406" y="206"/>
                  </a:cubicBezTo>
                  <a:cubicBezTo>
                    <a:pt x="404" y="203"/>
                    <a:pt x="402" y="201"/>
                    <a:pt x="397" y="201"/>
                  </a:cubicBezTo>
                  <a:cubicBezTo>
                    <a:pt x="393" y="201"/>
                    <a:pt x="390" y="203"/>
                    <a:pt x="388" y="206"/>
                  </a:cubicBezTo>
                  <a:cubicBezTo>
                    <a:pt x="388" y="203"/>
                    <a:pt x="388" y="203"/>
                    <a:pt x="388" y="203"/>
                  </a:cubicBezTo>
                  <a:cubicBezTo>
                    <a:pt x="388" y="202"/>
                    <a:pt x="388" y="202"/>
                    <a:pt x="387" y="202"/>
                  </a:cubicBezTo>
                  <a:cubicBezTo>
                    <a:pt x="384" y="202"/>
                    <a:pt x="384" y="202"/>
                    <a:pt x="384" y="202"/>
                  </a:cubicBezTo>
                  <a:cubicBezTo>
                    <a:pt x="383" y="202"/>
                    <a:pt x="383" y="202"/>
                    <a:pt x="383" y="203"/>
                  </a:cubicBezTo>
                  <a:cubicBezTo>
                    <a:pt x="383" y="232"/>
                    <a:pt x="383" y="232"/>
                    <a:pt x="383" y="232"/>
                  </a:cubicBezTo>
                  <a:cubicBezTo>
                    <a:pt x="383" y="233"/>
                    <a:pt x="383" y="233"/>
                    <a:pt x="384" y="233"/>
                  </a:cubicBezTo>
                  <a:cubicBezTo>
                    <a:pt x="387" y="233"/>
                    <a:pt x="387" y="233"/>
                    <a:pt x="387" y="233"/>
                  </a:cubicBezTo>
                  <a:cubicBezTo>
                    <a:pt x="388" y="233"/>
                    <a:pt x="388" y="233"/>
                    <a:pt x="388" y="232"/>
                  </a:cubicBezTo>
                  <a:cubicBezTo>
                    <a:pt x="388" y="210"/>
                    <a:pt x="388" y="210"/>
                    <a:pt x="388" y="210"/>
                  </a:cubicBezTo>
                  <a:cubicBezTo>
                    <a:pt x="391" y="207"/>
                    <a:pt x="393" y="206"/>
                    <a:pt x="396" y="206"/>
                  </a:cubicBezTo>
                  <a:cubicBezTo>
                    <a:pt x="401" y="206"/>
                    <a:pt x="402" y="209"/>
                    <a:pt x="402" y="213"/>
                  </a:cubicBezTo>
                  <a:cubicBezTo>
                    <a:pt x="402" y="232"/>
                    <a:pt x="402" y="232"/>
                    <a:pt x="402" y="232"/>
                  </a:cubicBezTo>
                  <a:cubicBezTo>
                    <a:pt x="402" y="233"/>
                    <a:pt x="403" y="233"/>
                    <a:pt x="404" y="233"/>
                  </a:cubicBezTo>
                  <a:cubicBezTo>
                    <a:pt x="406" y="233"/>
                    <a:pt x="406" y="233"/>
                    <a:pt x="406" y="233"/>
                  </a:cubicBezTo>
                  <a:cubicBezTo>
                    <a:pt x="407" y="233"/>
                    <a:pt x="408" y="233"/>
                    <a:pt x="408" y="232"/>
                  </a:cubicBezTo>
                  <a:cubicBezTo>
                    <a:pt x="408" y="209"/>
                    <a:pt x="408" y="209"/>
                    <a:pt x="408" y="209"/>
                  </a:cubicBezTo>
                  <a:cubicBezTo>
                    <a:pt x="410" y="207"/>
                    <a:pt x="412" y="206"/>
                    <a:pt x="415" y="206"/>
                  </a:cubicBezTo>
                  <a:cubicBezTo>
                    <a:pt x="420" y="206"/>
                    <a:pt x="422" y="209"/>
                    <a:pt x="422" y="213"/>
                  </a:cubicBezTo>
                  <a:cubicBezTo>
                    <a:pt x="422" y="232"/>
                    <a:pt x="422" y="232"/>
                    <a:pt x="422" y="232"/>
                  </a:cubicBezTo>
                  <a:cubicBezTo>
                    <a:pt x="422" y="233"/>
                    <a:pt x="422" y="233"/>
                    <a:pt x="423" y="233"/>
                  </a:cubicBezTo>
                  <a:cubicBezTo>
                    <a:pt x="426" y="233"/>
                    <a:pt x="426" y="233"/>
                    <a:pt x="426" y="233"/>
                  </a:cubicBezTo>
                  <a:cubicBezTo>
                    <a:pt x="427" y="233"/>
                    <a:pt x="427" y="233"/>
                    <a:pt x="427" y="232"/>
                  </a:cubicBezTo>
                  <a:cubicBezTo>
                    <a:pt x="427" y="213"/>
                    <a:pt x="427" y="213"/>
                    <a:pt x="427" y="213"/>
                  </a:cubicBezTo>
                  <a:cubicBezTo>
                    <a:pt x="427" y="207"/>
                    <a:pt x="424" y="201"/>
                    <a:pt x="416" y="201"/>
                  </a:cubicBezTo>
                  <a:close/>
                  <a:moveTo>
                    <a:pt x="449" y="201"/>
                  </a:moveTo>
                  <a:cubicBezTo>
                    <a:pt x="444" y="201"/>
                    <a:pt x="442" y="203"/>
                    <a:pt x="439" y="206"/>
                  </a:cubicBezTo>
                  <a:cubicBezTo>
                    <a:pt x="439" y="203"/>
                    <a:pt x="439" y="203"/>
                    <a:pt x="439" y="203"/>
                  </a:cubicBezTo>
                  <a:cubicBezTo>
                    <a:pt x="439" y="202"/>
                    <a:pt x="439" y="202"/>
                    <a:pt x="438" y="202"/>
                  </a:cubicBezTo>
                  <a:cubicBezTo>
                    <a:pt x="436" y="202"/>
                    <a:pt x="436" y="202"/>
                    <a:pt x="436" y="202"/>
                  </a:cubicBezTo>
                  <a:cubicBezTo>
                    <a:pt x="435" y="202"/>
                    <a:pt x="435" y="202"/>
                    <a:pt x="435" y="203"/>
                  </a:cubicBezTo>
                  <a:cubicBezTo>
                    <a:pt x="435" y="245"/>
                    <a:pt x="435" y="245"/>
                    <a:pt x="435" y="245"/>
                  </a:cubicBezTo>
                  <a:cubicBezTo>
                    <a:pt x="435" y="246"/>
                    <a:pt x="435" y="246"/>
                    <a:pt x="436" y="246"/>
                  </a:cubicBezTo>
                  <a:cubicBezTo>
                    <a:pt x="439" y="246"/>
                    <a:pt x="439" y="246"/>
                    <a:pt x="439" y="246"/>
                  </a:cubicBezTo>
                  <a:cubicBezTo>
                    <a:pt x="439" y="246"/>
                    <a:pt x="440" y="246"/>
                    <a:pt x="440" y="245"/>
                  </a:cubicBezTo>
                  <a:cubicBezTo>
                    <a:pt x="440" y="230"/>
                    <a:pt x="440" y="230"/>
                    <a:pt x="440" y="230"/>
                  </a:cubicBezTo>
                  <a:cubicBezTo>
                    <a:pt x="442" y="232"/>
                    <a:pt x="444" y="234"/>
                    <a:pt x="448" y="234"/>
                  </a:cubicBezTo>
                  <a:cubicBezTo>
                    <a:pt x="456" y="234"/>
                    <a:pt x="462" y="227"/>
                    <a:pt x="462" y="217"/>
                  </a:cubicBezTo>
                  <a:cubicBezTo>
                    <a:pt x="462" y="207"/>
                    <a:pt x="457" y="201"/>
                    <a:pt x="449" y="201"/>
                  </a:cubicBezTo>
                  <a:close/>
                  <a:moveTo>
                    <a:pt x="448" y="230"/>
                  </a:moveTo>
                  <a:cubicBezTo>
                    <a:pt x="444" y="230"/>
                    <a:pt x="442" y="228"/>
                    <a:pt x="440" y="226"/>
                  </a:cubicBezTo>
                  <a:cubicBezTo>
                    <a:pt x="440" y="210"/>
                    <a:pt x="440" y="210"/>
                    <a:pt x="440" y="210"/>
                  </a:cubicBezTo>
                  <a:cubicBezTo>
                    <a:pt x="442" y="207"/>
                    <a:pt x="445" y="205"/>
                    <a:pt x="448" y="205"/>
                  </a:cubicBezTo>
                  <a:cubicBezTo>
                    <a:pt x="453" y="205"/>
                    <a:pt x="456" y="209"/>
                    <a:pt x="456" y="217"/>
                  </a:cubicBezTo>
                  <a:cubicBezTo>
                    <a:pt x="456" y="226"/>
                    <a:pt x="453" y="230"/>
                    <a:pt x="448" y="230"/>
                  </a:cubicBezTo>
                  <a:close/>
                  <a:moveTo>
                    <a:pt x="479" y="201"/>
                  </a:moveTo>
                  <a:cubicBezTo>
                    <a:pt x="474" y="201"/>
                    <a:pt x="470" y="203"/>
                    <a:pt x="468" y="205"/>
                  </a:cubicBezTo>
                  <a:cubicBezTo>
                    <a:pt x="467" y="205"/>
                    <a:pt x="467" y="206"/>
                    <a:pt x="467" y="206"/>
                  </a:cubicBezTo>
                  <a:cubicBezTo>
                    <a:pt x="468" y="208"/>
                    <a:pt x="468" y="208"/>
                    <a:pt x="468" y="208"/>
                  </a:cubicBezTo>
                  <a:cubicBezTo>
                    <a:pt x="469" y="209"/>
                    <a:pt x="469" y="209"/>
                    <a:pt x="470" y="208"/>
                  </a:cubicBezTo>
                  <a:cubicBezTo>
                    <a:pt x="472" y="206"/>
                    <a:pt x="475" y="206"/>
                    <a:pt x="478" y="206"/>
                  </a:cubicBezTo>
                  <a:cubicBezTo>
                    <a:pt x="484" y="206"/>
                    <a:pt x="486" y="210"/>
                    <a:pt x="486" y="213"/>
                  </a:cubicBezTo>
                  <a:cubicBezTo>
                    <a:pt x="486" y="216"/>
                    <a:pt x="486" y="216"/>
                    <a:pt x="486" y="216"/>
                  </a:cubicBezTo>
                  <a:cubicBezTo>
                    <a:pt x="483" y="215"/>
                    <a:pt x="481" y="215"/>
                    <a:pt x="478" y="215"/>
                  </a:cubicBezTo>
                  <a:cubicBezTo>
                    <a:pt x="470" y="215"/>
                    <a:pt x="466" y="219"/>
                    <a:pt x="466" y="224"/>
                  </a:cubicBezTo>
                  <a:cubicBezTo>
                    <a:pt x="466" y="230"/>
                    <a:pt x="469" y="234"/>
                    <a:pt x="476" y="234"/>
                  </a:cubicBezTo>
                  <a:cubicBezTo>
                    <a:pt x="481" y="234"/>
                    <a:pt x="484" y="232"/>
                    <a:pt x="486" y="229"/>
                  </a:cubicBezTo>
                  <a:cubicBezTo>
                    <a:pt x="486" y="232"/>
                    <a:pt x="486" y="232"/>
                    <a:pt x="486" y="232"/>
                  </a:cubicBezTo>
                  <a:cubicBezTo>
                    <a:pt x="486" y="233"/>
                    <a:pt x="486" y="233"/>
                    <a:pt x="487" y="233"/>
                  </a:cubicBezTo>
                  <a:cubicBezTo>
                    <a:pt x="489" y="233"/>
                    <a:pt x="489" y="233"/>
                    <a:pt x="489" y="233"/>
                  </a:cubicBezTo>
                  <a:cubicBezTo>
                    <a:pt x="490" y="233"/>
                    <a:pt x="491" y="233"/>
                    <a:pt x="491" y="232"/>
                  </a:cubicBezTo>
                  <a:cubicBezTo>
                    <a:pt x="491" y="213"/>
                    <a:pt x="491" y="213"/>
                    <a:pt x="491" y="213"/>
                  </a:cubicBezTo>
                  <a:cubicBezTo>
                    <a:pt x="491" y="206"/>
                    <a:pt x="487" y="201"/>
                    <a:pt x="479" y="201"/>
                  </a:cubicBezTo>
                  <a:close/>
                  <a:moveTo>
                    <a:pt x="486" y="225"/>
                  </a:moveTo>
                  <a:cubicBezTo>
                    <a:pt x="483" y="229"/>
                    <a:pt x="480" y="230"/>
                    <a:pt x="477" y="230"/>
                  </a:cubicBezTo>
                  <a:cubicBezTo>
                    <a:pt x="472" y="230"/>
                    <a:pt x="471" y="227"/>
                    <a:pt x="471" y="224"/>
                  </a:cubicBezTo>
                  <a:cubicBezTo>
                    <a:pt x="471" y="221"/>
                    <a:pt x="473" y="219"/>
                    <a:pt x="479" y="219"/>
                  </a:cubicBezTo>
                  <a:cubicBezTo>
                    <a:pt x="481" y="219"/>
                    <a:pt x="484" y="219"/>
                    <a:pt x="486" y="220"/>
                  </a:cubicBezTo>
                  <a:lnTo>
                    <a:pt x="486" y="225"/>
                  </a:lnTo>
                  <a:close/>
                  <a:moveTo>
                    <a:pt x="513" y="201"/>
                  </a:moveTo>
                  <a:cubicBezTo>
                    <a:pt x="509" y="201"/>
                    <a:pt x="506" y="203"/>
                    <a:pt x="503" y="206"/>
                  </a:cubicBezTo>
                  <a:cubicBezTo>
                    <a:pt x="503" y="203"/>
                    <a:pt x="503" y="203"/>
                    <a:pt x="503" y="203"/>
                  </a:cubicBezTo>
                  <a:cubicBezTo>
                    <a:pt x="503" y="202"/>
                    <a:pt x="503" y="202"/>
                    <a:pt x="502" y="202"/>
                  </a:cubicBezTo>
                  <a:cubicBezTo>
                    <a:pt x="500" y="202"/>
                    <a:pt x="500" y="202"/>
                    <a:pt x="500" y="202"/>
                  </a:cubicBezTo>
                  <a:cubicBezTo>
                    <a:pt x="499" y="202"/>
                    <a:pt x="498" y="202"/>
                    <a:pt x="498" y="203"/>
                  </a:cubicBezTo>
                  <a:cubicBezTo>
                    <a:pt x="498" y="232"/>
                    <a:pt x="498" y="232"/>
                    <a:pt x="498" y="232"/>
                  </a:cubicBezTo>
                  <a:cubicBezTo>
                    <a:pt x="498" y="233"/>
                    <a:pt x="499" y="233"/>
                    <a:pt x="500" y="233"/>
                  </a:cubicBezTo>
                  <a:cubicBezTo>
                    <a:pt x="502" y="233"/>
                    <a:pt x="502" y="233"/>
                    <a:pt x="502" y="233"/>
                  </a:cubicBezTo>
                  <a:cubicBezTo>
                    <a:pt x="503" y="233"/>
                    <a:pt x="503" y="233"/>
                    <a:pt x="503" y="232"/>
                  </a:cubicBezTo>
                  <a:cubicBezTo>
                    <a:pt x="503" y="210"/>
                    <a:pt x="503" y="210"/>
                    <a:pt x="503" y="210"/>
                  </a:cubicBezTo>
                  <a:cubicBezTo>
                    <a:pt x="506" y="207"/>
                    <a:pt x="509" y="206"/>
                    <a:pt x="512" y="206"/>
                  </a:cubicBezTo>
                  <a:cubicBezTo>
                    <a:pt x="517" y="206"/>
                    <a:pt x="518" y="209"/>
                    <a:pt x="518" y="213"/>
                  </a:cubicBezTo>
                  <a:cubicBezTo>
                    <a:pt x="518" y="232"/>
                    <a:pt x="518" y="232"/>
                    <a:pt x="518" y="232"/>
                  </a:cubicBezTo>
                  <a:cubicBezTo>
                    <a:pt x="518" y="233"/>
                    <a:pt x="519" y="233"/>
                    <a:pt x="520" y="233"/>
                  </a:cubicBezTo>
                  <a:cubicBezTo>
                    <a:pt x="522" y="233"/>
                    <a:pt x="522" y="233"/>
                    <a:pt x="522" y="233"/>
                  </a:cubicBezTo>
                  <a:cubicBezTo>
                    <a:pt x="523" y="233"/>
                    <a:pt x="524" y="233"/>
                    <a:pt x="524" y="232"/>
                  </a:cubicBezTo>
                  <a:cubicBezTo>
                    <a:pt x="524" y="213"/>
                    <a:pt x="524" y="213"/>
                    <a:pt x="524" y="213"/>
                  </a:cubicBezTo>
                  <a:cubicBezTo>
                    <a:pt x="524" y="207"/>
                    <a:pt x="520" y="201"/>
                    <a:pt x="513" y="201"/>
                  </a:cubicBezTo>
                  <a:close/>
                  <a:moveTo>
                    <a:pt x="553" y="202"/>
                  </a:moveTo>
                  <a:cubicBezTo>
                    <a:pt x="550" y="202"/>
                    <a:pt x="550" y="202"/>
                    <a:pt x="550" y="202"/>
                  </a:cubicBezTo>
                  <a:cubicBezTo>
                    <a:pt x="550" y="202"/>
                    <a:pt x="549" y="202"/>
                    <a:pt x="549" y="203"/>
                  </a:cubicBezTo>
                  <a:cubicBezTo>
                    <a:pt x="547" y="211"/>
                    <a:pt x="545" y="219"/>
                    <a:pt x="541" y="227"/>
                  </a:cubicBezTo>
                  <a:cubicBezTo>
                    <a:pt x="537" y="220"/>
                    <a:pt x="534" y="211"/>
                    <a:pt x="533" y="203"/>
                  </a:cubicBezTo>
                  <a:cubicBezTo>
                    <a:pt x="533" y="202"/>
                    <a:pt x="532" y="202"/>
                    <a:pt x="531" y="202"/>
                  </a:cubicBezTo>
                  <a:cubicBezTo>
                    <a:pt x="528" y="202"/>
                    <a:pt x="528" y="202"/>
                    <a:pt x="528" y="202"/>
                  </a:cubicBezTo>
                  <a:cubicBezTo>
                    <a:pt x="528" y="202"/>
                    <a:pt x="527" y="202"/>
                    <a:pt x="527" y="203"/>
                  </a:cubicBezTo>
                  <a:cubicBezTo>
                    <a:pt x="527" y="203"/>
                    <a:pt x="527" y="204"/>
                    <a:pt x="527" y="204"/>
                  </a:cubicBezTo>
                  <a:cubicBezTo>
                    <a:pt x="530" y="213"/>
                    <a:pt x="533" y="224"/>
                    <a:pt x="538" y="232"/>
                  </a:cubicBezTo>
                  <a:cubicBezTo>
                    <a:pt x="535" y="238"/>
                    <a:pt x="532" y="240"/>
                    <a:pt x="529" y="242"/>
                  </a:cubicBezTo>
                  <a:cubicBezTo>
                    <a:pt x="528" y="242"/>
                    <a:pt x="528" y="243"/>
                    <a:pt x="528" y="243"/>
                  </a:cubicBezTo>
                  <a:cubicBezTo>
                    <a:pt x="528" y="243"/>
                    <a:pt x="528" y="244"/>
                    <a:pt x="528" y="244"/>
                  </a:cubicBezTo>
                  <a:cubicBezTo>
                    <a:pt x="530" y="246"/>
                    <a:pt x="530" y="246"/>
                    <a:pt x="530" y="246"/>
                  </a:cubicBezTo>
                  <a:cubicBezTo>
                    <a:pt x="530" y="246"/>
                    <a:pt x="530" y="246"/>
                    <a:pt x="531" y="246"/>
                  </a:cubicBezTo>
                  <a:cubicBezTo>
                    <a:pt x="531" y="246"/>
                    <a:pt x="531" y="246"/>
                    <a:pt x="531" y="246"/>
                  </a:cubicBezTo>
                  <a:cubicBezTo>
                    <a:pt x="539" y="241"/>
                    <a:pt x="544" y="232"/>
                    <a:pt x="548" y="222"/>
                  </a:cubicBezTo>
                  <a:cubicBezTo>
                    <a:pt x="551" y="216"/>
                    <a:pt x="553" y="210"/>
                    <a:pt x="554" y="204"/>
                  </a:cubicBezTo>
                  <a:cubicBezTo>
                    <a:pt x="554" y="203"/>
                    <a:pt x="554" y="203"/>
                    <a:pt x="554" y="203"/>
                  </a:cubicBezTo>
                  <a:cubicBezTo>
                    <a:pt x="554" y="202"/>
                    <a:pt x="554" y="202"/>
                    <a:pt x="553" y="202"/>
                  </a:cubicBezTo>
                  <a:close/>
                  <a:moveTo>
                    <a:pt x="294" y="66"/>
                  </a:moveTo>
                  <a:cubicBezTo>
                    <a:pt x="251" y="66"/>
                    <a:pt x="251" y="66"/>
                    <a:pt x="251" y="66"/>
                  </a:cubicBezTo>
                  <a:cubicBezTo>
                    <a:pt x="251" y="48"/>
                    <a:pt x="251" y="48"/>
                    <a:pt x="251" y="48"/>
                  </a:cubicBezTo>
                  <a:cubicBezTo>
                    <a:pt x="284" y="48"/>
                    <a:pt x="284" y="48"/>
                    <a:pt x="284" y="48"/>
                  </a:cubicBezTo>
                  <a:cubicBezTo>
                    <a:pt x="284" y="32"/>
                    <a:pt x="284" y="32"/>
                    <a:pt x="284" y="32"/>
                  </a:cubicBezTo>
                  <a:cubicBezTo>
                    <a:pt x="251" y="32"/>
                    <a:pt x="251" y="32"/>
                    <a:pt x="251" y="32"/>
                  </a:cubicBezTo>
                  <a:cubicBezTo>
                    <a:pt x="251" y="16"/>
                    <a:pt x="251" y="16"/>
                    <a:pt x="251" y="16"/>
                  </a:cubicBezTo>
                  <a:cubicBezTo>
                    <a:pt x="292" y="16"/>
                    <a:pt x="292" y="16"/>
                    <a:pt x="292" y="16"/>
                  </a:cubicBezTo>
                  <a:cubicBezTo>
                    <a:pt x="292" y="0"/>
                    <a:pt x="292" y="0"/>
                    <a:pt x="292" y="0"/>
                  </a:cubicBezTo>
                  <a:cubicBezTo>
                    <a:pt x="232" y="0"/>
                    <a:pt x="232" y="0"/>
                    <a:pt x="232" y="0"/>
                  </a:cubicBezTo>
                  <a:cubicBezTo>
                    <a:pt x="232" y="82"/>
                    <a:pt x="232" y="82"/>
                    <a:pt x="232" y="82"/>
                  </a:cubicBezTo>
                  <a:cubicBezTo>
                    <a:pt x="294" y="82"/>
                    <a:pt x="294" y="82"/>
                    <a:pt x="294" y="82"/>
                  </a:cubicBezTo>
                  <a:lnTo>
                    <a:pt x="294" y="66"/>
                  </a:lnTo>
                  <a:close/>
                  <a:moveTo>
                    <a:pt x="129" y="82"/>
                  </a:moveTo>
                  <a:cubicBezTo>
                    <a:pt x="150" y="82"/>
                    <a:pt x="150" y="82"/>
                    <a:pt x="150" y="82"/>
                  </a:cubicBezTo>
                  <a:cubicBezTo>
                    <a:pt x="120" y="0"/>
                    <a:pt x="120" y="0"/>
                    <a:pt x="120" y="0"/>
                  </a:cubicBezTo>
                  <a:cubicBezTo>
                    <a:pt x="98" y="0"/>
                    <a:pt x="98" y="0"/>
                    <a:pt x="98" y="0"/>
                  </a:cubicBezTo>
                  <a:cubicBezTo>
                    <a:pt x="67" y="82"/>
                    <a:pt x="67" y="82"/>
                    <a:pt x="67" y="82"/>
                  </a:cubicBezTo>
                  <a:cubicBezTo>
                    <a:pt x="89" y="82"/>
                    <a:pt x="89" y="82"/>
                    <a:pt x="89" y="82"/>
                  </a:cubicBezTo>
                  <a:cubicBezTo>
                    <a:pt x="94" y="63"/>
                    <a:pt x="94" y="63"/>
                    <a:pt x="94" y="63"/>
                  </a:cubicBezTo>
                  <a:cubicBezTo>
                    <a:pt x="123" y="63"/>
                    <a:pt x="123" y="63"/>
                    <a:pt x="123" y="63"/>
                  </a:cubicBezTo>
                  <a:lnTo>
                    <a:pt x="129" y="82"/>
                  </a:lnTo>
                  <a:close/>
                  <a:moveTo>
                    <a:pt x="98" y="48"/>
                  </a:moveTo>
                  <a:cubicBezTo>
                    <a:pt x="102" y="35"/>
                    <a:pt x="106" y="29"/>
                    <a:pt x="109" y="19"/>
                  </a:cubicBezTo>
                  <a:cubicBezTo>
                    <a:pt x="112" y="29"/>
                    <a:pt x="115" y="35"/>
                    <a:pt x="119" y="48"/>
                  </a:cubicBezTo>
                  <a:lnTo>
                    <a:pt x="98" y="48"/>
                  </a:lnTo>
                  <a:close/>
                  <a:moveTo>
                    <a:pt x="52" y="39"/>
                  </a:moveTo>
                  <a:cubicBezTo>
                    <a:pt x="61" y="35"/>
                    <a:pt x="66" y="29"/>
                    <a:pt x="66" y="21"/>
                  </a:cubicBezTo>
                  <a:cubicBezTo>
                    <a:pt x="66" y="12"/>
                    <a:pt x="62" y="6"/>
                    <a:pt x="56" y="3"/>
                  </a:cubicBezTo>
                  <a:cubicBezTo>
                    <a:pt x="52" y="0"/>
                    <a:pt x="46" y="0"/>
                    <a:pt x="36" y="0"/>
                  </a:cubicBezTo>
                  <a:cubicBezTo>
                    <a:pt x="0" y="0"/>
                    <a:pt x="0" y="0"/>
                    <a:pt x="0" y="0"/>
                  </a:cubicBezTo>
                  <a:cubicBezTo>
                    <a:pt x="0" y="82"/>
                    <a:pt x="0" y="82"/>
                    <a:pt x="0" y="82"/>
                  </a:cubicBezTo>
                  <a:cubicBezTo>
                    <a:pt x="35" y="82"/>
                    <a:pt x="35" y="82"/>
                    <a:pt x="35" y="82"/>
                  </a:cubicBezTo>
                  <a:cubicBezTo>
                    <a:pt x="47" y="82"/>
                    <a:pt x="53" y="81"/>
                    <a:pt x="59" y="78"/>
                  </a:cubicBezTo>
                  <a:cubicBezTo>
                    <a:pt x="65" y="74"/>
                    <a:pt x="69" y="67"/>
                    <a:pt x="69" y="59"/>
                  </a:cubicBezTo>
                  <a:cubicBezTo>
                    <a:pt x="69" y="48"/>
                    <a:pt x="63" y="41"/>
                    <a:pt x="52" y="39"/>
                  </a:cubicBezTo>
                  <a:close/>
                  <a:moveTo>
                    <a:pt x="19" y="16"/>
                  </a:moveTo>
                  <a:cubicBezTo>
                    <a:pt x="34" y="16"/>
                    <a:pt x="34" y="16"/>
                    <a:pt x="34" y="16"/>
                  </a:cubicBezTo>
                  <a:cubicBezTo>
                    <a:pt x="44" y="16"/>
                    <a:pt x="46" y="19"/>
                    <a:pt x="46" y="24"/>
                  </a:cubicBezTo>
                  <a:cubicBezTo>
                    <a:pt x="46" y="29"/>
                    <a:pt x="43" y="32"/>
                    <a:pt x="34" y="32"/>
                  </a:cubicBezTo>
                  <a:cubicBezTo>
                    <a:pt x="19" y="32"/>
                    <a:pt x="19" y="32"/>
                    <a:pt x="19" y="32"/>
                  </a:cubicBezTo>
                  <a:lnTo>
                    <a:pt x="19" y="16"/>
                  </a:lnTo>
                  <a:close/>
                  <a:moveTo>
                    <a:pt x="34" y="66"/>
                  </a:moveTo>
                  <a:cubicBezTo>
                    <a:pt x="19" y="66"/>
                    <a:pt x="19" y="66"/>
                    <a:pt x="19" y="66"/>
                  </a:cubicBezTo>
                  <a:cubicBezTo>
                    <a:pt x="19" y="48"/>
                    <a:pt x="19" y="48"/>
                    <a:pt x="19" y="48"/>
                  </a:cubicBezTo>
                  <a:cubicBezTo>
                    <a:pt x="35" y="48"/>
                    <a:pt x="35" y="48"/>
                    <a:pt x="35" y="48"/>
                  </a:cubicBezTo>
                  <a:cubicBezTo>
                    <a:pt x="46" y="48"/>
                    <a:pt x="48" y="51"/>
                    <a:pt x="48" y="57"/>
                  </a:cubicBezTo>
                  <a:cubicBezTo>
                    <a:pt x="48" y="63"/>
                    <a:pt x="45" y="66"/>
                    <a:pt x="34" y="66"/>
                  </a:cubicBezTo>
                  <a:close/>
                  <a:moveTo>
                    <a:pt x="349" y="82"/>
                  </a:moveTo>
                  <a:cubicBezTo>
                    <a:pt x="372" y="82"/>
                    <a:pt x="372" y="82"/>
                    <a:pt x="372" y="82"/>
                  </a:cubicBezTo>
                  <a:cubicBezTo>
                    <a:pt x="350" y="48"/>
                    <a:pt x="350" y="48"/>
                    <a:pt x="350" y="48"/>
                  </a:cubicBezTo>
                  <a:cubicBezTo>
                    <a:pt x="361" y="45"/>
                    <a:pt x="369" y="38"/>
                    <a:pt x="369" y="25"/>
                  </a:cubicBezTo>
                  <a:cubicBezTo>
                    <a:pt x="369" y="19"/>
                    <a:pt x="367" y="13"/>
                    <a:pt x="364" y="9"/>
                  </a:cubicBezTo>
                  <a:cubicBezTo>
                    <a:pt x="359" y="3"/>
                    <a:pt x="352" y="0"/>
                    <a:pt x="339" y="0"/>
                  </a:cubicBezTo>
                  <a:cubicBezTo>
                    <a:pt x="301" y="0"/>
                    <a:pt x="301" y="0"/>
                    <a:pt x="301" y="0"/>
                  </a:cubicBezTo>
                  <a:cubicBezTo>
                    <a:pt x="301" y="82"/>
                    <a:pt x="301" y="82"/>
                    <a:pt x="301" y="82"/>
                  </a:cubicBezTo>
                  <a:cubicBezTo>
                    <a:pt x="321" y="82"/>
                    <a:pt x="321" y="82"/>
                    <a:pt x="321" y="82"/>
                  </a:cubicBezTo>
                  <a:cubicBezTo>
                    <a:pt x="321" y="48"/>
                    <a:pt x="321" y="48"/>
                    <a:pt x="321" y="48"/>
                  </a:cubicBezTo>
                  <a:cubicBezTo>
                    <a:pt x="331" y="48"/>
                    <a:pt x="331" y="48"/>
                    <a:pt x="331" y="48"/>
                  </a:cubicBezTo>
                  <a:lnTo>
                    <a:pt x="349" y="82"/>
                  </a:lnTo>
                  <a:close/>
                  <a:moveTo>
                    <a:pt x="321" y="32"/>
                  </a:moveTo>
                  <a:cubicBezTo>
                    <a:pt x="321" y="16"/>
                    <a:pt x="321" y="16"/>
                    <a:pt x="321" y="16"/>
                  </a:cubicBezTo>
                  <a:cubicBezTo>
                    <a:pt x="336" y="16"/>
                    <a:pt x="336" y="16"/>
                    <a:pt x="336" y="16"/>
                  </a:cubicBezTo>
                  <a:cubicBezTo>
                    <a:pt x="346" y="16"/>
                    <a:pt x="348" y="19"/>
                    <a:pt x="348" y="24"/>
                  </a:cubicBezTo>
                  <a:cubicBezTo>
                    <a:pt x="348" y="29"/>
                    <a:pt x="345" y="32"/>
                    <a:pt x="336" y="32"/>
                  </a:cubicBezTo>
                  <a:lnTo>
                    <a:pt x="321" y="32"/>
                  </a:lnTo>
                  <a:close/>
                  <a:moveTo>
                    <a:pt x="365" y="141"/>
                  </a:moveTo>
                  <a:cubicBezTo>
                    <a:pt x="396" y="141"/>
                    <a:pt x="396" y="141"/>
                    <a:pt x="396" y="141"/>
                  </a:cubicBezTo>
                  <a:cubicBezTo>
                    <a:pt x="396" y="175"/>
                    <a:pt x="396" y="175"/>
                    <a:pt x="396" y="175"/>
                  </a:cubicBezTo>
                  <a:cubicBezTo>
                    <a:pt x="416" y="175"/>
                    <a:pt x="416" y="175"/>
                    <a:pt x="416" y="175"/>
                  </a:cubicBezTo>
                  <a:cubicBezTo>
                    <a:pt x="416" y="93"/>
                    <a:pt x="416" y="93"/>
                    <a:pt x="416" y="93"/>
                  </a:cubicBezTo>
                  <a:cubicBezTo>
                    <a:pt x="396" y="93"/>
                    <a:pt x="396" y="93"/>
                    <a:pt x="396" y="93"/>
                  </a:cubicBezTo>
                  <a:cubicBezTo>
                    <a:pt x="396" y="124"/>
                    <a:pt x="396" y="124"/>
                    <a:pt x="396" y="124"/>
                  </a:cubicBezTo>
                  <a:cubicBezTo>
                    <a:pt x="365" y="124"/>
                    <a:pt x="365" y="124"/>
                    <a:pt x="365" y="124"/>
                  </a:cubicBezTo>
                  <a:cubicBezTo>
                    <a:pt x="365" y="93"/>
                    <a:pt x="365" y="93"/>
                    <a:pt x="365" y="93"/>
                  </a:cubicBezTo>
                  <a:cubicBezTo>
                    <a:pt x="345" y="93"/>
                    <a:pt x="345" y="93"/>
                    <a:pt x="345" y="93"/>
                  </a:cubicBezTo>
                  <a:cubicBezTo>
                    <a:pt x="345" y="175"/>
                    <a:pt x="345" y="175"/>
                    <a:pt x="345" y="175"/>
                  </a:cubicBezTo>
                  <a:cubicBezTo>
                    <a:pt x="365" y="175"/>
                    <a:pt x="365" y="175"/>
                    <a:pt x="365" y="175"/>
                  </a:cubicBezTo>
                  <a:lnTo>
                    <a:pt x="365" y="141"/>
                  </a:lnTo>
                  <a:close/>
                  <a:moveTo>
                    <a:pt x="153" y="124"/>
                  </a:moveTo>
                  <a:cubicBezTo>
                    <a:pt x="122" y="124"/>
                    <a:pt x="122" y="124"/>
                    <a:pt x="122" y="124"/>
                  </a:cubicBezTo>
                  <a:cubicBezTo>
                    <a:pt x="122" y="93"/>
                    <a:pt x="122" y="93"/>
                    <a:pt x="122" y="93"/>
                  </a:cubicBezTo>
                  <a:cubicBezTo>
                    <a:pt x="102" y="93"/>
                    <a:pt x="102" y="93"/>
                    <a:pt x="102" y="93"/>
                  </a:cubicBezTo>
                  <a:cubicBezTo>
                    <a:pt x="102" y="175"/>
                    <a:pt x="102" y="175"/>
                    <a:pt x="102" y="175"/>
                  </a:cubicBezTo>
                  <a:cubicBezTo>
                    <a:pt x="122" y="175"/>
                    <a:pt x="122" y="175"/>
                    <a:pt x="122" y="175"/>
                  </a:cubicBezTo>
                  <a:cubicBezTo>
                    <a:pt x="122" y="141"/>
                    <a:pt x="122" y="141"/>
                    <a:pt x="122" y="141"/>
                  </a:cubicBezTo>
                  <a:cubicBezTo>
                    <a:pt x="153" y="141"/>
                    <a:pt x="153" y="141"/>
                    <a:pt x="153" y="141"/>
                  </a:cubicBezTo>
                  <a:cubicBezTo>
                    <a:pt x="153" y="233"/>
                    <a:pt x="153" y="233"/>
                    <a:pt x="153" y="233"/>
                  </a:cubicBezTo>
                  <a:cubicBezTo>
                    <a:pt x="173" y="233"/>
                    <a:pt x="173" y="233"/>
                    <a:pt x="173" y="233"/>
                  </a:cubicBezTo>
                  <a:cubicBezTo>
                    <a:pt x="173" y="0"/>
                    <a:pt x="173" y="0"/>
                    <a:pt x="173" y="0"/>
                  </a:cubicBezTo>
                  <a:cubicBezTo>
                    <a:pt x="153" y="0"/>
                    <a:pt x="153" y="0"/>
                    <a:pt x="153" y="0"/>
                  </a:cubicBezTo>
                  <a:lnTo>
                    <a:pt x="153" y="124"/>
                  </a:lnTo>
                  <a:close/>
                  <a:moveTo>
                    <a:pt x="227" y="82"/>
                  </a:moveTo>
                  <a:cubicBezTo>
                    <a:pt x="198" y="40"/>
                    <a:pt x="198" y="40"/>
                    <a:pt x="198" y="40"/>
                  </a:cubicBezTo>
                  <a:cubicBezTo>
                    <a:pt x="227" y="0"/>
                    <a:pt x="227" y="0"/>
                    <a:pt x="227" y="0"/>
                  </a:cubicBezTo>
                  <a:cubicBezTo>
                    <a:pt x="204" y="0"/>
                    <a:pt x="204" y="0"/>
                    <a:pt x="204" y="0"/>
                  </a:cubicBezTo>
                  <a:cubicBezTo>
                    <a:pt x="173" y="40"/>
                    <a:pt x="173" y="40"/>
                    <a:pt x="173" y="40"/>
                  </a:cubicBezTo>
                  <a:cubicBezTo>
                    <a:pt x="204" y="82"/>
                    <a:pt x="204" y="82"/>
                    <a:pt x="204" y="82"/>
                  </a:cubicBezTo>
                  <a:lnTo>
                    <a:pt x="227" y="82"/>
                  </a:lnTo>
                  <a:close/>
                  <a:moveTo>
                    <a:pt x="251" y="140"/>
                  </a:moveTo>
                  <a:cubicBezTo>
                    <a:pt x="251" y="93"/>
                    <a:pt x="251" y="93"/>
                    <a:pt x="251" y="93"/>
                  </a:cubicBezTo>
                  <a:cubicBezTo>
                    <a:pt x="232" y="93"/>
                    <a:pt x="232" y="93"/>
                    <a:pt x="232" y="93"/>
                  </a:cubicBezTo>
                  <a:cubicBezTo>
                    <a:pt x="232" y="140"/>
                    <a:pt x="232" y="140"/>
                    <a:pt x="232" y="140"/>
                  </a:cubicBezTo>
                  <a:cubicBezTo>
                    <a:pt x="232" y="155"/>
                    <a:pt x="226" y="160"/>
                    <a:pt x="217" y="160"/>
                  </a:cubicBezTo>
                  <a:cubicBezTo>
                    <a:pt x="208" y="160"/>
                    <a:pt x="202" y="155"/>
                    <a:pt x="202" y="140"/>
                  </a:cubicBezTo>
                  <a:cubicBezTo>
                    <a:pt x="202" y="93"/>
                    <a:pt x="202" y="93"/>
                    <a:pt x="202" y="93"/>
                  </a:cubicBezTo>
                  <a:cubicBezTo>
                    <a:pt x="182" y="93"/>
                    <a:pt x="182" y="93"/>
                    <a:pt x="182" y="93"/>
                  </a:cubicBezTo>
                  <a:cubicBezTo>
                    <a:pt x="182" y="139"/>
                    <a:pt x="182" y="139"/>
                    <a:pt x="182" y="139"/>
                  </a:cubicBezTo>
                  <a:cubicBezTo>
                    <a:pt x="182" y="164"/>
                    <a:pt x="191" y="177"/>
                    <a:pt x="216" y="177"/>
                  </a:cubicBezTo>
                  <a:cubicBezTo>
                    <a:pt x="240" y="177"/>
                    <a:pt x="251" y="165"/>
                    <a:pt x="251" y="140"/>
                  </a:cubicBezTo>
                  <a:close/>
                  <a:moveTo>
                    <a:pt x="488" y="159"/>
                  </a:moveTo>
                  <a:cubicBezTo>
                    <a:pt x="445" y="159"/>
                    <a:pt x="445" y="159"/>
                    <a:pt x="445" y="159"/>
                  </a:cubicBezTo>
                  <a:cubicBezTo>
                    <a:pt x="445" y="141"/>
                    <a:pt x="445" y="141"/>
                    <a:pt x="445" y="141"/>
                  </a:cubicBezTo>
                  <a:cubicBezTo>
                    <a:pt x="478" y="141"/>
                    <a:pt x="478" y="141"/>
                    <a:pt x="478" y="141"/>
                  </a:cubicBezTo>
                  <a:cubicBezTo>
                    <a:pt x="478" y="125"/>
                    <a:pt x="478" y="125"/>
                    <a:pt x="478" y="125"/>
                  </a:cubicBezTo>
                  <a:cubicBezTo>
                    <a:pt x="445" y="125"/>
                    <a:pt x="445" y="125"/>
                    <a:pt x="445" y="125"/>
                  </a:cubicBezTo>
                  <a:cubicBezTo>
                    <a:pt x="445" y="109"/>
                    <a:pt x="445" y="109"/>
                    <a:pt x="445" y="109"/>
                  </a:cubicBezTo>
                  <a:cubicBezTo>
                    <a:pt x="486" y="109"/>
                    <a:pt x="486" y="109"/>
                    <a:pt x="486" y="109"/>
                  </a:cubicBezTo>
                  <a:cubicBezTo>
                    <a:pt x="486" y="93"/>
                    <a:pt x="486" y="93"/>
                    <a:pt x="486" y="93"/>
                  </a:cubicBezTo>
                  <a:cubicBezTo>
                    <a:pt x="425" y="93"/>
                    <a:pt x="425" y="93"/>
                    <a:pt x="425" y="93"/>
                  </a:cubicBezTo>
                  <a:cubicBezTo>
                    <a:pt x="425" y="175"/>
                    <a:pt x="425" y="175"/>
                    <a:pt x="425" y="175"/>
                  </a:cubicBezTo>
                  <a:cubicBezTo>
                    <a:pt x="488" y="175"/>
                    <a:pt x="488" y="175"/>
                    <a:pt x="488" y="175"/>
                  </a:cubicBezTo>
                  <a:lnTo>
                    <a:pt x="488" y="159"/>
                  </a:lnTo>
                  <a:close/>
                  <a:moveTo>
                    <a:pt x="536" y="126"/>
                  </a:moveTo>
                  <a:cubicBezTo>
                    <a:pt x="524" y="122"/>
                    <a:pt x="524" y="122"/>
                    <a:pt x="524" y="122"/>
                  </a:cubicBezTo>
                  <a:cubicBezTo>
                    <a:pt x="516" y="119"/>
                    <a:pt x="514" y="117"/>
                    <a:pt x="514" y="114"/>
                  </a:cubicBezTo>
                  <a:cubicBezTo>
                    <a:pt x="514" y="110"/>
                    <a:pt x="517" y="107"/>
                    <a:pt x="523" y="107"/>
                  </a:cubicBezTo>
                  <a:cubicBezTo>
                    <a:pt x="530" y="107"/>
                    <a:pt x="537" y="110"/>
                    <a:pt x="544" y="118"/>
                  </a:cubicBezTo>
                  <a:cubicBezTo>
                    <a:pt x="559" y="106"/>
                    <a:pt x="559" y="106"/>
                    <a:pt x="559" y="106"/>
                  </a:cubicBezTo>
                  <a:cubicBezTo>
                    <a:pt x="551" y="97"/>
                    <a:pt x="540" y="91"/>
                    <a:pt x="526" y="91"/>
                  </a:cubicBezTo>
                  <a:cubicBezTo>
                    <a:pt x="507" y="91"/>
                    <a:pt x="494" y="101"/>
                    <a:pt x="494" y="116"/>
                  </a:cubicBezTo>
                  <a:cubicBezTo>
                    <a:pt x="494" y="128"/>
                    <a:pt x="500" y="135"/>
                    <a:pt x="513" y="139"/>
                  </a:cubicBezTo>
                  <a:cubicBezTo>
                    <a:pt x="523" y="143"/>
                    <a:pt x="523" y="143"/>
                    <a:pt x="523" y="143"/>
                  </a:cubicBezTo>
                  <a:cubicBezTo>
                    <a:pt x="534" y="148"/>
                    <a:pt x="537" y="149"/>
                    <a:pt x="537" y="153"/>
                  </a:cubicBezTo>
                  <a:cubicBezTo>
                    <a:pt x="537" y="157"/>
                    <a:pt x="534" y="160"/>
                    <a:pt x="525" y="160"/>
                  </a:cubicBezTo>
                  <a:cubicBezTo>
                    <a:pt x="519" y="160"/>
                    <a:pt x="510" y="156"/>
                    <a:pt x="505" y="148"/>
                  </a:cubicBezTo>
                  <a:cubicBezTo>
                    <a:pt x="490" y="162"/>
                    <a:pt x="490" y="162"/>
                    <a:pt x="490" y="162"/>
                  </a:cubicBezTo>
                  <a:cubicBezTo>
                    <a:pt x="498" y="172"/>
                    <a:pt x="512" y="177"/>
                    <a:pt x="525" y="177"/>
                  </a:cubicBezTo>
                  <a:cubicBezTo>
                    <a:pt x="546" y="177"/>
                    <a:pt x="558" y="166"/>
                    <a:pt x="558" y="151"/>
                  </a:cubicBezTo>
                  <a:cubicBezTo>
                    <a:pt x="558" y="138"/>
                    <a:pt x="551" y="132"/>
                    <a:pt x="536" y="12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CA" dirty="0"/>
            </a:p>
          </p:txBody>
        </p:sp>
        <p:sp>
          <p:nvSpPr>
            <p:cNvPr id="8" name="Freeform 7"/>
            <p:cNvSpPr>
              <a:spLocks noEditPoints="1"/>
            </p:cNvSpPr>
            <p:nvPr/>
          </p:nvSpPr>
          <p:spPr bwMode="auto">
            <a:xfrm>
              <a:off x="2712945" y="307352"/>
              <a:ext cx="521321" cy="521322"/>
            </a:xfrm>
            <a:custGeom>
              <a:avLst/>
              <a:gdLst>
                <a:gd name="T0" fmla="*/ 70 w 141"/>
                <a:gd name="T1" fmla="*/ 0 h 141"/>
                <a:gd name="T2" fmla="*/ 70 w 141"/>
                <a:gd name="T3" fmla="*/ 141 h 141"/>
                <a:gd name="T4" fmla="*/ 141 w 141"/>
                <a:gd name="T5" fmla="*/ 70 h 141"/>
                <a:gd name="T6" fmla="*/ 70 w 141"/>
                <a:gd name="T7" fmla="*/ 137 h 141"/>
                <a:gd name="T8" fmla="*/ 70 w 141"/>
                <a:gd name="T9" fmla="*/ 4 h 141"/>
                <a:gd name="T10" fmla="*/ 137 w 141"/>
                <a:gd name="T11" fmla="*/ 70 h 141"/>
                <a:gd name="T12" fmla="*/ 97 w 141"/>
                <a:gd name="T13" fmla="*/ 18 h 141"/>
                <a:gd name="T14" fmla="*/ 66 w 141"/>
                <a:gd name="T15" fmla="*/ 22 h 141"/>
                <a:gd name="T16" fmla="*/ 75 w 141"/>
                <a:gd name="T17" fmla="*/ 9 h 141"/>
                <a:gd name="T18" fmla="*/ 90 w 141"/>
                <a:gd name="T19" fmla="*/ 11 h 141"/>
                <a:gd name="T20" fmla="*/ 18 w 141"/>
                <a:gd name="T21" fmla="*/ 43 h 141"/>
                <a:gd name="T22" fmla="*/ 22 w 141"/>
                <a:gd name="T23" fmla="*/ 75 h 141"/>
                <a:gd name="T24" fmla="*/ 9 w 141"/>
                <a:gd name="T25" fmla="*/ 66 h 141"/>
                <a:gd name="T26" fmla="*/ 11 w 141"/>
                <a:gd name="T27" fmla="*/ 51 h 141"/>
                <a:gd name="T28" fmla="*/ 43 w 141"/>
                <a:gd name="T29" fmla="*/ 123 h 141"/>
                <a:gd name="T30" fmla="*/ 75 w 141"/>
                <a:gd name="T31" fmla="*/ 119 h 141"/>
                <a:gd name="T32" fmla="*/ 66 w 141"/>
                <a:gd name="T33" fmla="*/ 132 h 141"/>
                <a:gd name="T34" fmla="*/ 51 w 141"/>
                <a:gd name="T35" fmla="*/ 130 h 141"/>
                <a:gd name="T36" fmla="*/ 123 w 141"/>
                <a:gd name="T37" fmla="*/ 97 h 141"/>
                <a:gd name="T38" fmla="*/ 119 w 141"/>
                <a:gd name="T39" fmla="*/ 66 h 141"/>
                <a:gd name="T40" fmla="*/ 132 w 141"/>
                <a:gd name="T41" fmla="*/ 75 h 141"/>
                <a:gd name="T42" fmla="*/ 130 w 141"/>
                <a:gd name="T43" fmla="*/ 90 h 141"/>
                <a:gd name="T44" fmla="*/ 133 w 141"/>
                <a:gd name="T45" fmla="*/ 70 h 141"/>
                <a:gd name="T46" fmla="*/ 91 w 141"/>
                <a:gd name="T47" fmla="*/ 107 h 141"/>
                <a:gd name="T48" fmla="*/ 84 w 141"/>
                <a:gd name="T49" fmla="*/ 63 h 141"/>
                <a:gd name="T50" fmla="*/ 65 w 141"/>
                <a:gd name="T51" fmla="*/ 72 h 141"/>
                <a:gd name="T52" fmla="*/ 43 w 141"/>
                <a:gd name="T53" fmla="*/ 107 h 141"/>
                <a:gd name="T54" fmla="*/ 39 w 141"/>
                <a:gd name="T55" fmla="*/ 82 h 141"/>
                <a:gd name="T56" fmla="*/ 60 w 141"/>
                <a:gd name="T57" fmla="*/ 66 h 141"/>
                <a:gd name="T58" fmla="*/ 44 w 141"/>
                <a:gd name="T59" fmla="*/ 61 h 141"/>
                <a:gd name="T60" fmla="*/ 39 w 141"/>
                <a:gd name="T61" fmla="*/ 42 h 141"/>
                <a:gd name="T62" fmla="*/ 39 w 141"/>
                <a:gd name="T63" fmla="*/ 50 h 141"/>
                <a:gd name="T64" fmla="*/ 60 w 141"/>
                <a:gd name="T65" fmla="*/ 33 h 141"/>
                <a:gd name="T66" fmla="*/ 50 w 141"/>
                <a:gd name="T67" fmla="*/ 61 h 141"/>
                <a:gd name="T68" fmla="*/ 61 w 141"/>
                <a:gd name="T69" fmla="*/ 59 h 141"/>
                <a:gd name="T70" fmla="*/ 71 w 141"/>
                <a:gd name="T71" fmla="*/ 51 h 141"/>
                <a:gd name="T72" fmla="*/ 65 w 141"/>
                <a:gd name="T73" fmla="*/ 66 h 141"/>
                <a:gd name="T74" fmla="*/ 80 w 141"/>
                <a:gd name="T75" fmla="*/ 52 h 141"/>
                <a:gd name="T76" fmla="*/ 101 w 141"/>
                <a:gd name="T77" fmla="*/ 39 h 141"/>
                <a:gd name="T78" fmla="*/ 90 w 141"/>
                <a:gd name="T79" fmla="*/ 61 h 141"/>
                <a:gd name="T80" fmla="*/ 101 w 141"/>
                <a:gd name="T81" fmla="*/ 63 h 141"/>
                <a:gd name="T82" fmla="*/ 90 w 141"/>
                <a:gd name="T83" fmla="*/ 66 h 141"/>
                <a:gd name="T84" fmla="*/ 91 w 141"/>
                <a:gd name="T85" fmla="*/ 101 h 141"/>
                <a:gd name="T86" fmla="*/ 96 w 141"/>
                <a:gd name="T87" fmla="*/ 80 h 141"/>
                <a:gd name="T88" fmla="*/ 94 w 141"/>
                <a:gd name="T89" fmla="*/ 91 h 141"/>
                <a:gd name="T90" fmla="*/ 85 w 141"/>
                <a:gd name="T91" fmla="*/ 84 h 141"/>
                <a:gd name="T92" fmla="*/ 110 w 141"/>
                <a:gd name="T93" fmla="*/ 89 h 141"/>
                <a:gd name="T94" fmla="*/ 95 w 141"/>
                <a:gd name="T95" fmla="*/ 40 h 141"/>
                <a:gd name="T96" fmla="*/ 86 w 141"/>
                <a:gd name="T97" fmla="*/ 52 h 141"/>
                <a:gd name="T98" fmla="*/ 95 w 141"/>
                <a:gd name="T99" fmla="*/ 40 h 141"/>
                <a:gd name="T100" fmla="*/ 59 w 141"/>
                <a:gd name="T101" fmla="*/ 38 h 141"/>
                <a:gd name="T102" fmla="*/ 61 w 141"/>
                <a:gd name="T103" fmla="*/ 39 h 141"/>
                <a:gd name="T104" fmla="*/ 58 w 141"/>
                <a:gd name="T105" fmla="*/ 76 h 141"/>
                <a:gd name="T106" fmla="*/ 43 w 141"/>
                <a:gd name="T107" fmla="*/ 101 h 141"/>
                <a:gd name="T108" fmla="*/ 58 w 141"/>
                <a:gd name="T109" fmla="*/ 7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141">
                  <a:moveTo>
                    <a:pt x="141" y="70"/>
                  </a:moveTo>
                  <a:cubicBezTo>
                    <a:pt x="141" y="32"/>
                    <a:pt x="109" y="0"/>
                    <a:pt x="70" y="0"/>
                  </a:cubicBezTo>
                  <a:cubicBezTo>
                    <a:pt x="32" y="0"/>
                    <a:pt x="0" y="32"/>
                    <a:pt x="0" y="70"/>
                  </a:cubicBezTo>
                  <a:cubicBezTo>
                    <a:pt x="0" y="109"/>
                    <a:pt x="32" y="141"/>
                    <a:pt x="70" y="141"/>
                  </a:cubicBezTo>
                  <a:cubicBezTo>
                    <a:pt x="109" y="141"/>
                    <a:pt x="141" y="109"/>
                    <a:pt x="141" y="70"/>
                  </a:cubicBezTo>
                  <a:cubicBezTo>
                    <a:pt x="141" y="70"/>
                    <a:pt x="141" y="70"/>
                    <a:pt x="141" y="70"/>
                  </a:cubicBezTo>
                  <a:close/>
                  <a:moveTo>
                    <a:pt x="137" y="70"/>
                  </a:moveTo>
                  <a:cubicBezTo>
                    <a:pt x="137" y="107"/>
                    <a:pt x="107" y="137"/>
                    <a:pt x="70" y="137"/>
                  </a:cubicBezTo>
                  <a:cubicBezTo>
                    <a:pt x="34" y="137"/>
                    <a:pt x="4" y="107"/>
                    <a:pt x="4" y="70"/>
                  </a:cubicBezTo>
                  <a:cubicBezTo>
                    <a:pt x="4" y="34"/>
                    <a:pt x="34" y="4"/>
                    <a:pt x="70" y="4"/>
                  </a:cubicBezTo>
                  <a:cubicBezTo>
                    <a:pt x="107" y="4"/>
                    <a:pt x="137" y="34"/>
                    <a:pt x="137" y="70"/>
                  </a:cubicBezTo>
                  <a:cubicBezTo>
                    <a:pt x="137" y="70"/>
                    <a:pt x="137" y="70"/>
                    <a:pt x="137" y="70"/>
                  </a:cubicBezTo>
                  <a:close/>
                  <a:moveTo>
                    <a:pt x="133" y="70"/>
                  </a:moveTo>
                  <a:cubicBezTo>
                    <a:pt x="133" y="48"/>
                    <a:pt x="122" y="25"/>
                    <a:pt x="97" y="18"/>
                  </a:cubicBezTo>
                  <a:cubicBezTo>
                    <a:pt x="92" y="16"/>
                    <a:pt x="88" y="15"/>
                    <a:pt x="83" y="15"/>
                  </a:cubicBezTo>
                  <a:cubicBezTo>
                    <a:pt x="72" y="15"/>
                    <a:pt x="72" y="22"/>
                    <a:pt x="66" y="22"/>
                  </a:cubicBezTo>
                  <a:cubicBezTo>
                    <a:pt x="64" y="22"/>
                    <a:pt x="62" y="20"/>
                    <a:pt x="62" y="17"/>
                  </a:cubicBezTo>
                  <a:cubicBezTo>
                    <a:pt x="62" y="13"/>
                    <a:pt x="67" y="9"/>
                    <a:pt x="75" y="9"/>
                  </a:cubicBezTo>
                  <a:cubicBezTo>
                    <a:pt x="83" y="9"/>
                    <a:pt x="89" y="11"/>
                    <a:pt x="90" y="12"/>
                  </a:cubicBezTo>
                  <a:cubicBezTo>
                    <a:pt x="90" y="11"/>
                    <a:pt x="90" y="11"/>
                    <a:pt x="90" y="11"/>
                  </a:cubicBezTo>
                  <a:cubicBezTo>
                    <a:pt x="88" y="10"/>
                    <a:pt x="81" y="8"/>
                    <a:pt x="70" y="8"/>
                  </a:cubicBezTo>
                  <a:cubicBezTo>
                    <a:pt x="48" y="8"/>
                    <a:pt x="25" y="19"/>
                    <a:pt x="18" y="43"/>
                  </a:cubicBezTo>
                  <a:cubicBezTo>
                    <a:pt x="16" y="48"/>
                    <a:pt x="15" y="53"/>
                    <a:pt x="15" y="58"/>
                  </a:cubicBezTo>
                  <a:cubicBezTo>
                    <a:pt x="15" y="69"/>
                    <a:pt x="22" y="69"/>
                    <a:pt x="22" y="75"/>
                  </a:cubicBezTo>
                  <a:cubicBezTo>
                    <a:pt x="22" y="77"/>
                    <a:pt x="20" y="79"/>
                    <a:pt x="17" y="79"/>
                  </a:cubicBezTo>
                  <a:cubicBezTo>
                    <a:pt x="13" y="79"/>
                    <a:pt x="9" y="74"/>
                    <a:pt x="9" y="66"/>
                  </a:cubicBezTo>
                  <a:cubicBezTo>
                    <a:pt x="9" y="58"/>
                    <a:pt x="11" y="52"/>
                    <a:pt x="12" y="51"/>
                  </a:cubicBezTo>
                  <a:cubicBezTo>
                    <a:pt x="11" y="51"/>
                    <a:pt x="11" y="51"/>
                    <a:pt x="11" y="51"/>
                  </a:cubicBezTo>
                  <a:cubicBezTo>
                    <a:pt x="10" y="53"/>
                    <a:pt x="8" y="60"/>
                    <a:pt x="8" y="70"/>
                  </a:cubicBezTo>
                  <a:cubicBezTo>
                    <a:pt x="8" y="93"/>
                    <a:pt x="19" y="116"/>
                    <a:pt x="43" y="123"/>
                  </a:cubicBezTo>
                  <a:cubicBezTo>
                    <a:pt x="49" y="125"/>
                    <a:pt x="53" y="126"/>
                    <a:pt x="58" y="126"/>
                  </a:cubicBezTo>
                  <a:cubicBezTo>
                    <a:pt x="69" y="126"/>
                    <a:pt x="69" y="119"/>
                    <a:pt x="75" y="119"/>
                  </a:cubicBezTo>
                  <a:cubicBezTo>
                    <a:pt x="77" y="119"/>
                    <a:pt x="79" y="121"/>
                    <a:pt x="79" y="124"/>
                  </a:cubicBezTo>
                  <a:cubicBezTo>
                    <a:pt x="79" y="128"/>
                    <a:pt x="74" y="132"/>
                    <a:pt x="66" y="132"/>
                  </a:cubicBezTo>
                  <a:cubicBezTo>
                    <a:pt x="58" y="132"/>
                    <a:pt x="52" y="130"/>
                    <a:pt x="51" y="129"/>
                  </a:cubicBezTo>
                  <a:cubicBezTo>
                    <a:pt x="51" y="130"/>
                    <a:pt x="51" y="130"/>
                    <a:pt x="51" y="130"/>
                  </a:cubicBezTo>
                  <a:cubicBezTo>
                    <a:pt x="53" y="131"/>
                    <a:pt x="60" y="133"/>
                    <a:pt x="70" y="133"/>
                  </a:cubicBezTo>
                  <a:cubicBezTo>
                    <a:pt x="93" y="133"/>
                    <a:pt x="116" y="122"/>
                    <a:pt x="123" y="97"/>
                  </a:cubicBezTo>
                  <a:cubicBezTo>
                    <a:pt x="125" y="93"/>
                    <a:pt x="125" y="88"/>
                    <a:pt x="125" y="83"/>
                  </a:cubicBezTo>
                  <a:cubicBezTo>
                    <a:pt x="125" y="72"/>
                    <a:pt x="119" y="72"/>
                    <a:pt x="119" y="66"/>
                  </a:cubicBezTo>
                  <a:cubicBezTo>
                    <a:pt x="119" y="63"/>
                    <a:pt x="121" y="62"/>
                    <a:pt x="124" y="62"/>
                  </a:cubicBezTo>
                  <a:cubicBezTo>
                    <a:pt x="128" y="62"/>
                    <a:pt x="132" y="67"/>
                    <a:pt x="132" y="75"/>
                  </a:cubicBezTo>
                  <a:cubicBezTo>
                    <a:pt x="132" y="83"/>
                    <a:pt x="130" y="89"/>
                    <a:pt x="129" y="90"/>
                  </a:cubicBezTo>
                  <a:cubicBezTo>
                    <a:pt x="130" y="90"/>
                    <a:pt x="130" y="90"/>
                    <a:pt x="130" y="90"/>
                  </a:cubicBezTo>
                  <a:cubicBezTo>
                    <a:pt x="131" y="88"/>
                    <a:pt x="133" y="81"/>
                    <a:pt x="133" y="70"/>
                  </a:cubicBezTo>
                  <a:cubicBezTo>
                    <a:pt x="133" y="70"/>
                    <a:pt x="133" y="70"/>
                    <a:pt x="133" y="70"/>
                  </a:cubicBezTo>
                  <a:close/>
                  <a:moveTo>
                    <a:pt x="110" y="89"/>
                  </a:moveTo>
                  <a:cubicBezTo>
                    <a:pt x="110" y="98"/>
                    <a:pt x="102" y="107"/>
                    <a:pt x="91" y="107"/>
                  </a:cubicBezTo>
                  <a:cubicBezTo>
                    <a:pt x="77" y="107"/>
                    <a:pt x="71" y="96"/>
                    <a:pt x="71" y="86"/>
                  </a:cubicBezTo>
                  <a:cubicBezTo>
                    <a:pt x="71" y="71"/>
                    <a:pt x="80" y="65"/>
                    <a:pt x="84" y="63"/>
                  </a:cubicBezTo>
                  <a:cubicBezTo>
                    <a:pt x="84" y="63"/>
                    <a:pt x="83" y="62"/>
                    <a:pt x="83" y="61"/>
                  </a:cubicBezTo>
                  <a:cubicBezTo>
                    <a:pt x="78" y="64"/>
                    <a:pt x="74" y="67"/>
                    <a:pt x="65" y="72"/>
                  </a:cubicBezTo>
                  <a:cubicBezTo>
                    <a:pt x="64" y="78"/>
                    <a:pt x="64" y="85"/>
                    <a:pt x="62" y="90"/>
                  </a:cubicBezTo>
                  <a:cubicBezTo>
                    <a:pt x="59" y="100"/>
                    <a:pt x="52" y="107"/>
                    <a:pt x="43" y="107"/>
                  </a:cubicBezTo>
                  <a:cubicBezTo>
                    <a:pt x="36" y="107"/>
                    <a:pt x="32" y="102"/>
                    <a:pt x="32" y="96"/>
                  </a:cubicBezTo>
                  <a:cubicBezTo>
                    <a:pt x="32" y="91"/>
                    <a:pt x="34" y="86"/>
                    <a:pt x="39" y="82"/>
                  </a:cubicBezTo>
                  <a:cubicBezTo>
                    <a:pt x="44" y="77"/>
                    <a:pt x="51" y="74"/>
                    <a:pt x="59" y="69"/>
                  </a:cubicBezTo>
                  <a:cubicBezTo>
                    <a:pt x="59" y="68"/>
                    <a:pt x="60" y="67"/>
                    <a:pt x="60" y="66"/>
                  </a:cubicBezTo>
                  <a:cubicBezTo>
                    <a:pt x="58" y="68"/>
                    <a:pt x="55" y="68"/>
                    <a:pt x="52" y="68"/>
                  </a:cubicBezTo>
                  <a:cubicBezTo>
                    <a:pt x="48" y="68"/>
                    <a:pt x="45" y="65"/>
                    <a:pt x="44" y="61"/>
                  </a:cubicBezTo>
                  <a:cubicBezTo>
                    <a:pt x="38" y="61"/>
                    <a:pt x="34" y="57"/>
                    <a:pt x="34" y="51"/>
                  </a:cubicBezTo>
                  <a:cubicBezTo>
                    <a:pt x="34" y="46"/>
                    <a:pt x="36" y="42"/>
                    <a:pt x="39" y="42"/>
                  </a:cubicBezTo>
                  <a:cubicBezTo>
                    <a:pt x="40" y="42"/>
                    <a:pt x="40" y="43"/>
                    <a:pt x="40" y="44"/>
                  </a:cubicBezTo>
                  <a:cubicBezTo>
                    <a:pt x="40" y="45"/>
                    <a:pt x="39" y="47"/>
                    <a:pt x="39" y="50"/>
                  </a:cubicBezTo>
                  <a:cubicBezTo>
                    <a:pt x="39" y="52"/>
                    <a:pt x="41" y="56"/>
                    <a:pt x="44" y="56"/>
                  </a:cubicBezTo>
                  <a:cubicBezTo>
                    <a:pt x="44" y="46"/>
                    <a:pt x="51" y="33"/>
                    <a:pt x="60" y="33"/>
                  </a:cubicBezTo>
                  <a:cubicBezTo>
                    <a:pt x="66" y="33"/>
                    <a:pt x="66" y="37"/>
                    <a:pt x="66" y="39"/>
                  </a:cubicBezTo>
                  <a:cubicBezTo>
                    <a:pt x="66" y="48"/>
                    <a:pt x="57" y="58"/>
                    <a:pt x="50" y="61"/>
                  </a:cubicBezTo>
                  <a:cubicBezTo>
                    <a:pt x="50" y="61"/>
                    <a:pt x="51" y="63"/>
                    <a:pt x="53" y="63"/>
                  </a:cubicBezTo>
                  <a:cubicBezTo>
                    <a:pt x="56" y="63"/>
                    <a:pt x="60" y="61"/>
                    <a:pt x="61" y="59"/>
                  </a:cubicBezTo>
                  <a:cubicBezTo>
                    <a:pt x="62" y="55"/>
                    <a:pt x="65" y="49"/>
                    <a:pt x="69" y="49"/>
                  </a:cubicBezTo>
                  <a:cubicBezTo>
                    <a:pt x="70" y="49"/>
                    <a:pt x="71" y="50"/>
                    <a:pt x="71" y="51"/>
                  </a:cubicBezTo>
                  <a:cubicBezTo>
                    <a:pt x="71" y="54"/>
                    <a:pt x="68" y="58"/>
                    <a:pt x="66" y="60"/>
                  </a:cubicBezTo>
                  <a:cubicBezTo>
                    <a:pt x="65" y="62"/>
                    <a:pt x="65" y="64"/>
                    <a:pt x="65" y="66"/>
                  </a:cubicBezTo>
                  <a:cubicBezTo>
                    <a:pt x="72" y="62"/>
                    <a:pt x="76" y="60"/>
                    <a:pt x="81" y="56"/>
                  </a:cubicBezTo>
                  <a:cubicBezTo>
                    <a:pt x="80" y="55"/>
                    <a:pt x="80" y="53"/>
                    <a:pt x="80" y="52"/>
                  </a:cubicBezTo>
                  <a:cubicBezTo>
                    <a:pt x="80" y="43"/>
                    <a:pt x="86" y="33"/>
                    <a:pt x="94" y="33"/>
                  </a:cubicBezTo>
                  <a:cubicBezTo>
                    <a:pt x="99" y="33"/>
                    <a:pt x="101" y="36"/>
                    <a:pt x="101" y="39"/>
                  </a:cubicBezTo>
                  <a:cubicBezTo>
                    <a:pt x="101" y="46"/>
                    <a:pt x="95" y="52"/>
                    <a:pt x="87" y="58"/>
                  </a:cubicBezTo>
                  <a:cubicBezTo>
                    <a:pt x="88" y="59"/>
                    <a:pt x="89" y="61"/>
                    <a:pt x="90" y="61"/>
                  </a:cubicBezTo>
                  <a:cubicBezTo>
                    <a:pt x="91" y="61"/>
                    <a:pt x="93" y="61"/>
                    <a:pt x="95" y="61"/>
                  </a:cubicBezTo>
                  <a:cubicBezTo>
                    <a:pt x="98" y="61"/>
                    <a:pt x="101" y="61"/>
                    <a:pt x="101" y="63"/>
                  </a:cubicBezTo>
                  <a:cubicBezTo>
                    <a:pt x="101" y="66"/>
                    <a:pt x="97" y="67"/>
                    <a:pt x="94" y="67"/>
                  </a:cubicBezTo>
                  <a:cubicBezTo>
                    <a:pt x="93" y="67"/>
                    <a:pt x="90" y="66"/>
                    <a:pt x="90" y="66"/>
                  </a:cubicBezTo>
                  <a:cubicBezTo>
                    <a:pt x="86" y="68"/>
                    <a:pt x="78" y="72"/>
                    <a:pt x="78" y="85"/>
                  </a:cubicBezTo>
                  <a:cubicBezTo>
                    <a:pt x="78" y="93"/>
                    <a:pt x="83" y="101"/>
                    <a:pt x="91" y="101"/>
                  </a:cubicBezTo>
                  <a:cubicBezTo>
                    <a:pt x="97" y="101"/>
                    <a:pt x="103" y="96"/>
                    <a:pt x="103" y="89"/>
                  </a:cubicBezTo>
                  <a:cubicBezTo>
                    <a:pt x="103" y="84"/>
                    <a:pt x="101" y="80"/>
                    <a:pt x="96" y="80"/>
                  </a:cubicBezTo>
                  <a:cubicBezTo>
                    <a:pt x="94" y="80"/>
                    <a:pt x="92" y="81"/>
                    <a:pt x="92" y="84"/>
                  </a:cubicBezTo>
                  <a:cubicBezTo>
                    <a:pt x="91" y="88"/>
                    <a:pt x="94" y="88"/>
                    <a:pt x="94" y="91"/>
                  </a:cubicBezTo>
                  <a:cubicBezTo>
                    <a:pt x="94" y="92"/>
                    <a:pt x="93" y="93"/>
                    <a:pt x="92" y="93"/>
                  </a:cubicBezTo>
                  <a:cubicBezTo>
                    <a:pt x="88" y="93"/>
                    <a:pt x="85" y="89"/>
                    <a:pt x="85" y="84"/>
                  </a:cubicBezTo>
                  <a:cubicBezTo>
                    <a:pt x="85" y="79"/>
                    <a:pt x="90" y="74"/>
                    <a:pt x="97" y="74"/>
                  </a:cubicBezTo>
                  <a:cubicBezTo>
                    <a:pt x="105" y="74"/>
                    <a:pt x="110" y="81"/>
                    <a:pt x="110" y="89"/>
                  </a:cubicBezTo>
                  <a:cubicBezTo>
                    <a:pt x="110" y="89"/>
                    <a:pt x="110" y="89"/>
                    <a:pt x="110" y="89"/>
                  </a:cubicBezTo>
                  <a:close/>
                  <a:moveTo>
                    <a:pt x="95" y="40"/>
                  </a:moveTo>
                  <a:cubicBezTo>
                    <a:pt x="95" y="39"/>
                    <a:pt x="95" y="38"/>
                    <a:pt x="94" y="38"/>
                  </a:cubicBezTo>
                  <a:cubicBezTo>
                    <a:pt x="91" y="38"/>
                    <a:pt x="86" y="44"/>
                    <a:pt x="86" y="52"/>
                  </a:cubicBezTo>
                  <a:cubicBezTo>
                    <a:pt x="92" y="47"/>
                    <a:pt x="95" y="43"/>
                    <a:pt x="95" y="40"/>
                  </a:cubicBezTo>
                  <a:cubicBezTo>
                    <a:pt x="95" y="40"/>
                    <a:pt x="95" y="40"/>
                    <a:pt x="95" y="40"/>
                  </a:cubicBezTo>
                  <a:close/>
                  <a:moveTo>
                    <a:pt x="61" y="39"/>
                  </a:moveTo>
                  <a:cubicBezTo>
                    <a:pt x="61" y="38"/>
                    <a:pt x="60" y="38"/>
                    <a:pt x="59" y="38"/>
                  </a:cubicBezTo>
                  <a:cubicBezTo>
                    <a:pt x="55" y="38"/>
                    <a:pt x="50" y="49"/>
                    <a:pt x="50" y="55"/>
                  </a:cubicBezTo>
                  <a:cubicBezTo>
                    <a:pt x="56" y="52"/>
                    <a:pt x="61" y="44"/>
                    <a:pt x="61" y="39"/>
                  </a:cubicBezTo>
                  <a:cubicBezTo>
                    <a:pt x="61" y="39"/>
                    <a:pt x="61" y="39"/>
                    <a:pt x="61" y="39"/>
                  </a:cubicBezTo>
                  <a:close/>
                  <a:moveTo>
                    <a:pt x="58" y="76"/>
                  </a:moveTo>
                  <a:cubicBezTo>
                    <a:pt x="50" y="80"/>
                    <a:pt x="39" y="88"/>
                    <a:pt x="39" y="96"/>
                  </a:cubicBezTo>
                  <a:cubicBezTo>
                    <a:pt x="39" y="99"/>
                    <a:pt x="40" y="101"/>
                    <a:pt x="43" y="101"/>
                  </a:cubicBezTo>
                  <a:cubicBezTo>
                    <a:pt x="52" y="101"/>
                    <a:pt x="57" y="87"/>
                    <a:pt x="58" y="76"/>
                  </a:cubicBezTo>
                  <a:cubicBezTo>
                    <a:pt x="58" y="76"/>
                    <a:pt x="58" y="76"/>
                    <a:pt x="58" y="7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CA"/>
            </a:p>
          </p:txBody>
        </p:sp>
      </p:grpSp>
    </p:spTree>
    <p:extLst>
      <p:ext uri="{BB962C8B-B14F-4D97-AF65-F5344CB8AC3E}">
        <p14:creationId xmlns:p14="http://schemas.microsoft.com/office/powerpoint/2010/main" val="287276921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treamline section divider - small logo (white)">
    <p:spTree>
      <p:nvGrpSpPr>
        <p:cNvPr id="1" name=""/>
        <p:cNvGrpSpPr/>
        <p:nvPr/>
      </p:nvGrpSpPr>
      <p:grpSpPr>
        <a:xfrm>
          <a:off x="0" y="0"/>
          <a:ext cx="0" cy="0"/>
          <a:chOff x="0" y="0"/>
          <a:chExt cx="0" cy="0"/>
        </a:xfrm>
      </p:grpSpPr>
      <p:grpSp>
        <p:nvGrpSpPr>
          <p:cNvPr id="13" name="Group 12"/>
          <p:cNvGrpSpPr/>
          <p:nvPr/>
        </p:nvGrpSpPr>
        <p:grpSpPr>
          <a:xfrm>
            <a:off x="523752" y="6067262"/>
            <a:ext cx="1698748" cy="610357"/>
            <a:chOff x="523752" y="6067262"/>
            <a:chExt cx="1698748" cy="610357"/>
          </a:xfrm>
        </p:grpSpPr>
        <p:sp>
          <p:nvSpPr>
            <p:cNvPr id="14" name="Freeform 13"/>
            <p:cNvSpPr>
              <a:spLocks noEditPoints="1"/>
            </p:cNvSpPr>
            <p:nvPr/>
          </p:nvSpPr>
          <p:spPr bwMode="auto">
            <a:xfrm>
              <a:off x="523752" y="6132613"/>
              <a:ext cx="1235762" cy="545006"/>
            </a:xfrm>
            <a:custGeom>
              <a:avLst/>
              <a:gdLst>
                <a:gd name="T0" fmla="*/ 323 w 559"/>
                <a:gd name="T1" fmla="*/ 116 h 246"/>
                <a:gd name="T2" fmla="*/ 320 w 559"/>
                <a:gd name="T3" fmla="*/ 143 h 246"/>
                <a:gd name="T4" fmla="*/ 211 w 559"/>
                <a:gd name="T5" fmla="*/ 201 h 246"/>
                <a:gd name="T6" fmla="*/ 218 w 559"/>
                <a:gd name="T7" fmla="*/ 213 h 246"/>
                <a:gd name="T8" fmla="*/ 218 w 559"/>
                <a:gd name="T9" fmla="*/ 232 h 246"/>
                <a:gd name="T10" fmla="*/ 218 w 559"/>
                <a:gd name="T11" fmla="*/ 225 h 246"/>
                <a:gd name="T12" fmla="*/ 273 w 559"/>
                <a:gd name="T13" fmla="*/ 210 h 246"/>
                <a:gd name="T14" fmla="*/ 269 w 559"/>
                <a:gd name="T15" fmla="*/ 227 h 246"/>
                <a:gd name="T16" fmla="*/ 272 w 559"/>
                <a:gd name="T17" fmla="*/ 196 h 246"/>
                <a:gd name="T18" fmla="*/ 274 w 559"/>
                <a:gd name="T19" fmla="*/ 228 h 246"/>
                <a:gd name="T20" fmla="*/ 283 w 559"/>
                <a:gd name="T21" fmla="*/ 232 h 246"/>
                <a:gd name="T22" fmla="*/ 288 w 559"/>
                <a:gd name="T23" fmla="*/ 229 h 246"/>
                <a:gd name="T24" fmla="*/ 288 w 559"/>
                <a:gd name="T25" fmla="*/ 209 h 246"/>
                <a:gd name="T26" fmla="*/ 336 w 559"/>
                <a:gd name="T27" fmla="*/ 206 h 246"/>
                <a:gd name="T28" fmla="*/ 322 w 559"/>
                <a:gd name="T29" fmla="*/ 218 h 246"/>
                <a:gd name="T30" fmla="*/ 336 w 559"/>
                <a:gd name="T31" fmla="*/ 229 h 246"/>
                <a:gd name="T32" fmla="*/ 377 w 559"/>
                <a:gd name="T33" fmla="*/ 218 h 246"/>
                <a:gd name="T34" fmla="*/ 363 w 559"/>
                <a:gd name="T35" fmla="*/ 230 h 246"/>
                <a:gd name="T36" fmla="*/ 387 w 559"/>
                <a:gd name="T37" fmla="*/ 202 h 246"/>
                <a:gd name="T38" fmla="*/ 388 w 559"/>
                <a:gd name="T39" fmla="*/ 232 h 246"/>
                <a:gd name="T40" fmla="*/ 406 w 559"/>
                <a:gd name="T41" fmla="*/ 233 h 246"/>
                <a:gd name="T42" fmla="*/ 423 w 559"/>
                <a:gd name="T43" fmla="*/ 233 h 246"/>
                <a:gd name="T44" fmla="*/ 439 w 559"/>
                <a:gd name="T45" fmla="*/ 206 h 246"/>
                <a:gd name="T46" fmla="*/ 436 w 559"/>
                <a:gd name="T47" fmla="*/ 246 h 246"/>
                <a:gd name="T48" fmla="*/ 449 w 559"/>
                <a:gd name="T49" fmla="*/ 201 h 246"/>
                <a:gd name="T50" fmla="*/ 448 w 559"/>
                <a:gd name="T51" fmla="*/ 230 h 246"/>
                <a:gd name="T52" fmla="*/ 478 w 559"/>
                <a:gd name="T53" fmla="*/ 206 h 246"/>
                <a:gd name="T54" fmla="*/ 486 w 559"/>
                <a:gd name="T55" fmla="*/ 229 h 246"/>
                <a:gd name="T56" fmla="*/ 479 w 559"/>
                <a:gd name="T57" fmla="*/ 201 h 246"/>
                <a:gd name="T58" fmla="*/ 486 w 559"/>
                <a:gd name="T59" fmla="*/ 225 h 246"/>
                <a:gd name="T60" fmla="*/ 498 w 559"/>
                <a:gd name="T61" fmla="*/ 203 h 246"/>
                <a:gd name="T62" fmla="*/ 512 w 559"/>
                <a:gd name="T63" fmla="*/ 206 h 246"/>
                <a:gd name="T64" fmla="*/ 524 w 559"/>
                <a:gd name="T65" fmla="*/ 213 h 246"/>
                <a:gd name="T66" fmla="*/ 533 w 559"/>
                <a:gd name="T67" fmla="*/ 203 h 246"/>
                <a:gd name="T68" fmla="*/ 529 w 559"/>
                <a:gd name="T69" fmla="*/ 242 h 246"/>
                <a:gd name="T70" fmla="*/ 548 w 559"/>
                <a:gd name="T71" fmla="*/ 222 h 246"/>
                <a:gd name="T72" fmla="*/ 251 w 559"/>
                <a:gd name="T73" fmla="*/ 48 h 246"/>
                <a:gd name="T74" fmla="*/ 292 w 559"/>
                <a:gd name="T75" fmla="*/ 0 h 246"/>
                <a:gd name="T76" fmla="*/ 150 w 559"/>
                <a:gd name="T77" fmla="*/ 82 h 246"/>
                <a:gd name="T78" fmla="*/ 123 w 559"/>
                <a:gd name="T79" fmla="*/ 63 h 246"/>
                <a:gd name="T80" fmla="*/ 52 w 559"/>
                <a:gd name="T81" fmla="*/ 39 h 246"/>
                <a:gd name="T82" fmla="*/ 35 w 559"/>
                <a:gd name="T83" fmla="*/ 82 h 246"/>
                <a:gd name="T84" fmla="*/ 46 w 559"/>
                <a:gd name="T85" fmla="*/ 24 h 246"/>
                <a:gd name="T86" fmla="*/ 19 w 559"/>
                <a:gd name="T87" fmla="*/ 48 h 246"/>
                <a:gd name="T88" fmla="*/ 350 w 559"/>
                <a:gd name="T89" fmla="*/ 48 h 246"/>
                <a:gd name="T90" fmla="*/ 321 w 559"/>
                <a:gd name="T91" fmla="*/ 82 h 246"/>
                <a:gd name="T92" fmla="*/ 336 w 559"/>
                <a:gd name="T93" fmla="*/ 16 h 246"/>
                <a:gd name="T94" fmla="*/ 396 w 559"/>
                <a:gd name="T95" fmla="*/ 175 h 246"/>
                <a:gd name="T96" fmla="*/ 365 w 559"/>
                <a:gd name="T97" fmla="*/ 93 h 246"/>
                <a:gd name="T98" fmla="*/ 122 w 559"/>
                <a:gd name="T99" fmla="*/ 124 h 246"/>
                <a:gd name="T100" fmla="*/ 153 w 559"/>
                <a:gd name="T101" fmla="*/ 141 h 246"/>
                <a:gd name="T102" fmla="*/ 227 w 559"/>
                <a:gd name="T103" fmla="*/ 82 h 246"/>
                <a:gd name="T104" fmla="*/ 227 w 559"/>
                <a:gd name="T105" fmla="*/ 82 h 246"/>
                <a:gd name="T106" fmla="*/ 202 w 559"/>
                <a:gd name="T107" fmla="*/ 140 h 246"/>
                <a:gd name="T108" fmla="*/ 488 w 559"/>
                <a:gd name="T109" fmla="*/ 159 h 246"/>
                <a:gd name="T110" fmla="*/ 445 w 559"/>
                <a:gd name="T111" fmla="*/ 109 h 246"/>
                <a:gd name="T112" fmla="*/ 488 w 559"/>
                <a:gd name="T113" fmla="*/ 159 h 246"/>
                <a:gd name="T114" fmla="*/ 559 w 559"/>
                <a:gd name="T115" fmla="*/ 106 h 246"/>
                <a:gd name="T116" fmla="*/ 525 w 559"/>
                <a:gd name="T117" fmla="*/ 16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 h="246">
                  <a:moveTo>
                    <a:pt x="302" y="177"/>
                  </a:moveTo>
                  <a:cubicBezTo>
                    <a:pt x="276" y="177"/>
                    <a:pt x="258" y="159"/>
                    <a:pt x="258" y="134"/>
                  </a:cubicBezTo>
                  <a:cubicBezTo>
                    <a:pt x="258" y="134"/>
                    <a:pt x="258" y="134"/>
                    <a:pt x="258" y="134"/>
                  </a:cubicBezTo>
                  <a:cubicBezTo>
                    <a:pt x="258" y="110"/>
                    <a:pt x="276" y="91"/>
                    <a:pt x="302" y="91"/>
                  </a:cubicBezTo>
                  <a:cubicBezTo>
                    <a:pt x="317" y="91"/>
                    <a:pt x="327" y="95"/>
                    <a:pt x="336" y="104"/>
                  </a:cubicBezTo>
                  <a:cubicBezTo>
                    <a:pt x="323" y="116"/>
                    <a:pt x="323" y="116"/>
                    <a:pt x="323" y="116"/>
                  </a:cubicBezTo>
                  <a:cubicBezTo>
                    <a:pt x="319" y="113"/>
                    <a:pt x="313" y="108"/>
                    <a:pt x="301" y="108"/>
                  </a:cubicBezTo>
                  <a:cubicBezTo>
                    <a:pt x="288" y="108"/>
                    <a:pt x="278" y="119"/>
                    <a:pt x="278" y="134"/>
                  </a:cubicBezTo>
                  <a:cubicBezTo>
                    <a:pt x="278" y="134"/>
                    <a:pt x="278" y="134"/>
                    <a:pt x="278" y="134"/>
                  </a:cubicBezTo>
                  <a:cubicBezTo>
                    <a:pt x="278" y="149"/>
                    <a:pt x="288" y="160"/>
                    <a:pt x="302" y="160"/>
                  </a:cubicBezTo>
                  <a:cubicBezTo>
                    <a:pt x="309" y="160"/>
                    <a:pt x="315" y="159"/>
                    <a:pt x="320" y="155"/>
                  </a:cubicBezTo>
                  <a:cubicBezTo>
                    <a:pt x="320" y="143"/>
                    <a:pt x="320" y="143"/>
                    <a:pt x="320" y="143"/>
                  </a:cubicBezTo>
                  <a:cubicBezTo>
                    <a:pt x="301" y="143"/>
                    <a:pt x="301" y="143"/>
                    <a:pt x="301" y="143"/>
                  </a:cubicBezTo>
                  <a:cubicBezTo>
                    <a:pt x="301" y="128"/>
                    <a:pt x="301" y="128"/>
                    <a:pt x="301" y="128"/>
                  </a:cubicBezTo>
                  <a:cubicBezTo>
                    <a:pt x="337" y="128"/>
                    <a:pt x="337" y="128"/>
                    <a:pt x="337" y="128"/>
                  </a:cubicBezTo>
                  <a:cubicBezTo>
                    <a:pt x="337" y="164"/>
                    <a:pt x="337" y="164"/>
                    <a:pt x="337" y="164"/>
                  </a:cubicBezTo>
                  <a:cubicBezTo>
                    <a:pt x="329" y="171"/>
                    <a:pt x="317" y="177"/>
                    <a:pt x="302" y="177"/>
                  </a:cubicBezTo>
                  <a:close/>
                  <a:moveTo>
                    <a:pt x="211" y="201"/>
                  </a:moveTo>
                  <a:cubicBezTo>
                    <a:pt x="207" y="201"/>
                    <a:pt x="203" y="203"/>
                    <a:pt x="200" y="205"/>
                  </a:cubicBezTo>
                  <a:cubicBezTo>
                    <a:pt x="200" y="205"/>
                    <a:pt x="200" y="206"/>
                    <a:pt x="200" y="206"/>
                  </a:cubicBezTo>
                  <a:cubicBezTo>
                    <a:pt x="201" y="208"/>
                    <a:pt x="201" y="208"/>
                    <a:pt x="201" y="208"/>
                  </a:cubicBezTo>
                  <a:cubicBezTo>
                    <a:pt x="202" y="209"/>
                    <a:pt x="202" y="209"/>
                    <a:pt x="203" y="208"/>
                  </a:cubicBezTo>
                  <a:cubicBezTo>
                    <a:pt x="205" y="206"/>
                    <a:pt x="208" y="206"/>
                    <a:pt x="211" y="206"/>
                  </a:cubicBezTo>
                  <a:cubicBezTo>
                    <a:pt x="217" y="206"/>
                    <a:pt x="218" y="210"/>
                    <a:pt x="218" y="213"/>
                  </a:cubicBezTo>
                  <a:cubicBezTo>
                    <a:pt x="218" y="216"/>
                    <a:pt x="218" y="216"/>
                    <a:pt x="218" y="216"/>
                  </a:cubicBezTo>
                  <a:cubicBezTo>
                    <a:pt x="216" y="215"/>
                    <a:pt x="213" y="215"/>
                    <a:pt x="211" y="215"/>
                  </a:cubicBezTo>
                  <a:cubicBezTo>
                    <a:pt x="202" y="215"/>
                    <a:pt x="198" y="219"/>
                    <a:pt x="198" y="224"/>
                  </a:cubicBezTo>
                  <a:cubicBezTo>
                    <a:pt x="198" y="230"/>
                    <a:pt x="202" y="234"/>
                    <a:pt x="209" y="234"/>
                  </a:cubicBezTo>
                  <a:cubicBezTo>
                    <a:pt x="213" y="234"/>
                    <a:pt x="216" y="232"/>
                    <a:pt x="218" y="229"/>
                  </a:cubicBezTo>
                  <a:cubicBezTo>
                    <a:pt x="218" y="232"/>
                    <a:pt x="218" y="232"/>
                    <a:pt x="218" y="232"/>
                  </a:cubicBezTo>
                  <a:cubicBezTo>
                    <a:pt x="218" y="233"/>
                    <a:pt x="219" y="233"/>
                    <a:pt x="220" y="233"/>
                  </a:cubicBezTo>
                  <a:cubicBezTo>
                    <a:pt x="222" y="233"/>
                    <a:pt x="222" y="233"/>
                    <a:pt x="222" y="233"/>
                  </a:cubicBezTo>
                  <a:cubicBezTo>
                    <a:pt x="223" y="233"/>
                    <a:pt x="223" y="233"/>
                    <a:pt x="223" y="232"/>
                  </a:cubicBezTo>
                  <a:cubicBezTo>
                    <a:pt x="223" y="213"/>
                    <a:pt x="223" y="213"/>
                    <a:pt x="223" y="213"/>
                  </a:cubicBezTo>
                  <a:cubicBezTo>
                    <a:pt x="223" y="206"/>
                    <a:pt x="220" y="201"/>
                    <a:pt x="211" y="201"/>
                  </a:cubicBezTo>
                  <a:close/>
                  <a:moveTo>
                    <a:pt x="218" y="225"/>
                  </a:moveTo>
                  <a:cubicBezTo>
                    <a:pt x="216" y="229"/>
                    <a:pt x="213" y="230"/>
                    <a:pt x="210" y="230"/>
                  </a:cubicBezTo>
                  <a:cubicBezTo>
                    <a:pt x="205" y="230"/>
                    <a:pt x="204" y="227"/>
                    <a:pt x="204" y="224"/>
                  </a:cubicBezTo>
                  <a:cubicBezTo>
                    <a:pt x="204" y="221"/>
                    <a:pt x="206" y="219"/>
                    <a:pt x="211" y="219"/>
                  </a:cubicBezTo>
                  <a:cubicBezTo>
                    <a:pt x="214" y="219"/>
                    <a:pt x="216" y="219"/>
                    <a:pt x="218" y="220"/>
                  </a:cubicBezTo>
                  <a:lnTo>
                    <a:pt x="218" y="225"/>
                  </a:lnTo>
                  <a:close/>
                  <a:moveTo>
                    <a:pt x="273" y="210"/>
                  </a:moveTo>
                  <a:cubicBezTo>
                    <a:pt x="260" y="210"/>
                    <a:pt x="260" y="210"/>
                    <a:pt x="260" y="210"/>
                  </a:cubicBezTo>
                  <a:cubicBezTo>
                    <a:pt x="259" y="210"/>
                    <a:pt x="259" y="211"/>
                    <a:pt x="259" y="211"/>
                  </a:cubicBezTo>
                  <a:cubicBezTo>
                    <a:pt x="259" y="213"/>
                    <a:pt x="259" y="213"/>
                    <a:pt x="259" y="213"/>
                  </a:cubicBezTo>
                  <a:cubicBezTo>
                    <a:pt x="259" y="214"/>
                    <a:pt x="259" y="215"/>
                    <a:pt x="260" y="215"/>
                  </a:cubicBezTo>
                  <a:cubicBezTo>
                    <a:pt x="269" y="215"/>
                    <a:pt x="269" y="215"/>
                    <a:pt x="269" y="215"/>
                  </a:cubicBezTo>
                  <a:cubicBezTo>
                    <a:pt x="269" y="227"/>
                    <a:pt x="269" y="227"/>
                    <a:pt x="269" y="227"/>
                  </a:cubicBezTo>
                  <a:cubicBezTo>
                    <a:pt x="266" y="229"/>
                    <a:pt x="262" y="229"/>
                    <a:pt x="259" y="229"/>
                  </a:cubicBezTo>
                  <a:cubicBezTo>
                    <a:pt x="249" y="229"/>
                    <a:pt x="245" y="222"/>
                    <a:pt x="245" y="212"/>
                  </a:cubicBezTo>
                  <a:cubicBezTo>
                    <a:pt x="245" y="202"/>
                    <a:pt x="249" y="194"/>
                    <a:pt x="259" y="194"/>
                  </a:cubicBezTo>
                  <a:cubicBezTo>
                    <a:pt x="263" y="194"/>
                    <a:pt x="267" y="196"/>
                    <a:pt x="269" y="198"/>
                  </a:cubicBezTo>
                  <a:cubicBezTo>
                    <a:pt x="270" y="198"/>
                    <a:pt x="270" y="198"/>
                    <a:pt x="271" y="198"/>
                  </a:cubicBezTo>
                  <a:cubicBezTo>
                    <a:pt x="272" y="196"/>
                    <a:pt x="272" y="196"/>
                    <a:pt x="272" y="196"/>
                  </a:cubicBezTo>
                  <a:cubicBezTo>
                    <a:pt x="273" y="195"/>
                    <a:pt x="273" y="195"/>
                    <a:pt x="272" y="194"/>
                  </a:cubicBezTo>
                  <a:cubicBezTo>
                    <a:pt x="269" y="191"/>
                    <a:pt x="264" y="190"/>
                    <a:pt x="259" y="190"/>
                  </a:cubicBezTo>
                  <a:cubicBezTo>
                    <a:pt x="245" y="190"/>
                    <a:pt x="239" y="200"/>
                    <a:pt x="239" y="212"/>
                  </a:cubicBezTo>
                  <a:cubicBezTo>
                    <a:pt x="239" y="224"/>
                    <a:pt x="245" y="234"/>
                    <a:pt x="259" y="234"/>
                  </a:cubicBezTo>
                  <a:cubicBezTo>
                    <a:pt x="264" y="234"/>
                    <a:pt x="269" y="233"/>
                    <a:pt x="273" y="230"/>
                  </a:cubicBezTo>
                  <a:cubicBezTo>
                    <a:pt x="274" y="230"/>
                    <a:pt x="274" y="229"/>
                    <a:pt x="274" y="228"/>
                  </a:cubicBezTo>
                  <a:cubicBezTo>
                    <a:pt x="274" y="211"/>
                    <a:pt x="274" y="211"/>
                    <a:pt x="274" y="211"/>
                  </a:cubicBezTo>
                  <a:cubicBezTo>
                    <a:pt x="274" y="211"/>
                    <a:pt x="274" y="210"/>
                    <a:pt x="273" y="210"/>
                  </a:cubicBezTo>
                  <a:close/>
                  <a:moveTo>
                    <a:pt x="307" y="190"/>
                  </a:moveTo>
                  <a:cubicBezTo>
                    <a:pt x="284" y="190"/>
                    <a:pt x="284" y="190"/>
                    <a:pt x="284" y="190"/>
                  </a:cubicBezTo>
                  <a:cubicBezTo>
                    <a:pt x="283" y="190"/>
                    <a:pt x="283" y="190"/>
                    <a:pt x="283" y="191"/>
                  </a:cubicBezTo>
                  <a:cubicBezTo>
                    <a:pt x="283" y="232"/>
                    <a:pt x="283" y="232"/>
                    <a:pt x="283" y="232"/>
                  </a:cubicBezTo>
                  <a:cubicBezTo>
                    <a:pt x="283" y="233"/>
                    <a:pt x="283" y="233"/>
                    <a:pt x="284" y="233"/>
                  </a:cubicBezTo>
                  <a:cubicBezTo>
                    <a:pt x="307" y="233"/>
                    <a:pt x="307" y="233"/>
                    <a:pt x="307" y="233"/>
                  </a:cubicBezTo>
                  <a:cubicBezTo>
                    <a:pt x="308" y="233"/>
                    <a:pt x="308" y="233"/>
                    <a:pt x="308" y="232"/>
                  </a:cubicBezTo>
                  <a:cubicBezTo>
                    <a:pt x="308" y="230"/>
                    <a:pt x="308" y="230"/>
                    <a:pt x="308" y="230"/>
                  </a:cubicBezTo>
                  <a:cubicBezTo>
                    <a:pt x="308" y="229"/>
                    <a:pt x="308" y="229"/>
                    <a:pt x="307" y="229"/>
                  </a:cubicBezTo>
                  <a:cubicBezTo>
                    <a:pt x="288" y="229"/>
                    <a:pt x="288" y="229"/>
                    <a:pt x="288" y="229"/>
                  </a:cubicBezTo>
                  <a:cubicBezTo>
                    <a:pt x="288" y="213"/>
                    <a:pt x="288" y="213"/>
                    <a:pt x="288" y="213"/>
                  </a:cubicBezTo>
                  <a:cubicBezTo>
                    <a:pt x="305" y="213"/>
                    <a:pt x="305" y="213"/>
                    <a:pt x="305" y="213"/>
                  </a:cubicBezTo>
                  <a:cubicBezTo>
                    <a:pt x="306" y="213"/>
                    <a:pt x="306" y="213"/>
                    <a:pt x="306" y="212"/>
                  </a:cubicBezTo>
                  <a:cubicBezTo>
                    <a:pt x="306" y="210"/>
                    <a:pt x="306" y="210"/>
                    <a:pt x="306" y="210"/>
                  </a:cubicBezTo>
                  <a:cubicBezTo>
                    <a:pt x="306" y="209"/>
                    <a:pt x="306" y="209"/>
                    <a:pt x="305" y="209"/>
                  </a:cubicBezTo>
                  <a:cubicBezTo>
                    <a:pt x="288" y="209"/>
                    <a:pt x="288" y="209"/>
                    <a:pt x="288" y="209"/>
                  </a:cubicBezTo>
                  <a:cubicBezTo>
                    <a:pt x="288" y="195"/>
                    <a:pt x="288" y="195"/>
                    <a:pt x="288" y="195"/>
                  </a:cubicBezTo>
                  <a:cubicBezTo>
                    <a:pt x="307" y="195"/>
                    <a:pt x="307" y="195"/>
                    <a:pt x="307" y="195"/>
                  </a:cubicBezTo>
                  <a:cubicBezTo>
                    <a:pt x="308" y="195"/>
                    <a:pt x="308" y="194"/>
                    <a:pt x="308" y="193"/>
                  </a:cubicBezTo>
                  <a:cubicBezTo>
                    <a:pt x="308" y="191"/>
                    <a:pt x="308" y="191"/>
                    <a:pt x="308" y="191"/>
                  </a:cubicBezTo>
                  <a:cubicBezTo>
                    <a:pt x="308" y="190"/>
                    <a:pt x="308" y="190"/>
                    <a:pt x="307" y="190"/>
                  </a:cubicBezTo>
                  <a:close/>
                  <a:moveTo>
                    <a:pt x="336" y="206"/>
                  </a:moveTo>
                  <a:cubicBezTo>
                    <a:pt x="339" y="206"/>
                    <a:pt x="341" y="206"/>
                    <a:pt x="342" y="208"/>
                  </a:cubicBezTo>
                  <a:cubicBezTo>
                    <a:pt x="343" y="208"/>
                    <a:pt x="344" y="208"/>
                    <a:pt x="344" y="208"/>
                  </a:cubicBezTo>
                  <a:cubicBezTo>
                    <a:pt x="345" y="206"/>
                    <a:pt x="345" y="206"/>
                    <a:pt x="345" y="206"/>
                  </a:cubicBezTo>
                  <a:cubicBezTo>
                    <a:pt x="346" y="205"/>
                    <a:pt x="346" y="204"/>
                    <a:pt x="345" y="204"/>
                  </a:cubicBezTo>
                  <a:cubicBezTo>
                    <a:pt x="343" y="202"/>
                    <a:pt x="340" y="201"/>
                    <a:pt x="336" y="201"/>
                  </a:cubicBezTo>
                  <a:cubicBezTo>
                    <a:pt x="327" y="201"/>
                    <a:pt x="322" y="209"/>
                    <a:pt x="322" y="218"/>
                  </a:cubicBezTo>
                  <a:cubicBezTo>
                    <a:pt x="322" y="227"/>
                    <a:pt x="327" y="234"/>
                    <a:pt x="336" y="234"/>
                  </a:cubicBezTo>
                  <a:cubicBezTo>
                    <a:pt x="339" y="234"/>
                    <a:pt x="342" y="233"/>
                    <a:pt x="345" y="231"/>
                  </a:cubicBezTo>
                  <a:cubicBezTo>
                    <a:pt x="345" y="230"/>
                    <a:pt x="346" y="230"/>
                    <a:pt x="345" y="229"/>
                  </a:cubicBezTo>
                  <a:cubicBezTo>
                    <a:pt x="344" y="227"/>
                    <a:pt x="344" y="227"/>
                    <a:pt x="344" y="227"/>
                  </a:cubicBezTo>
                  <a:cubicBezTo>
                    <a:pt x="344" y="227"/>
                    <a:pt x="343" y="227"/>
                    <a:pt x="343" y="227"/>
                  </a:cubicBezTo>
                  <a:cubicBezTo>
                    <a:pt x="341" y="229"/>
                    <a:pt x="338" y="229"/>
                    <a:pt x="336" y="229"/>
                  </a:cubicBezTo>
                  <a:cubicBezTo>
                    <a:pt x="330" y="229"/>
                    <a:pt x="327" y="225"/>
                    <a:pt x="327" y="218"/>
                  </a:cubicBezTo>
                  <a:cubicBezTo>
                    <a:pt x="327" y="211"/>
                    <a:pt x="330" y="206"/>
                    <a:pt x="336" y="206"/>
                  </a:cubicBezTo>
                  <a:close/>
                  <a:moveTo>
                    <a:pt x="363" y="201"/>
                  </a:moveTo>
                  <a:cubicBezTo>
                    <a:pt x="353" y="201"/>
                    <a:pt x="348" y="209"/>
                    <a:pt x="348" y="218"/>
                  </a:cubicBezTo>
                  <a:cubicBezTo>
                    <a:pt x="348" y="226"/>
                    <a:pt x="352" y="234"/>
                    <a:pt x="363" y="234"/>
                  </a:cubicBezTo>
                  <a:cubicBezTo>
                    <a:pt x="373" y="234"/>
                    <a:pt x="377" y="226"/>
                    <a:pt x="377" y="218"/>
                  </a:cubicBezTo>
                  <a:cubicBezTo>
                    <a:pt x="377" y="209"/>
                    <a:pt x="373" y="201"/>
                    <a:pt x="363" y="201"/>
                  </a:cubicBezTo>
                  <a:close/>
                  <a:moveTo>
                    <a:pt x="363" y="230"/>
                  </a:moveTo>
                  <a:cubicBezTo>
                    <a:pt x="356" y="230"/>
                    <a:pt x="354" y="224"/>
                    <a:pt x="354" y="218"/>
                  </a:cubicBezTo>
                  <a:cubicBezTo>
                    <a:pt x="354" y="211"/>
                    <a:pt x="356" y="205"/>
                    <a:pt x="363" y="205"/>
                  </a:cubicBezTo>
                  <a:cubicBezTo>
                    <a:pt x="369" y="205"/>
                    <a:pt x="372" y="211"/>
                    <a:pt x="372" y="218"/>
                  </a:cubicBezTo>
                  <a:cubicBezTo>
                    <a:pt x="372" y="224"/>
                    <a:pt x="369" y="230"/>
                    <a:pt x="363" y="230"/>
                  </a:cubicBezTo>
                  <a:close/>
                  <a:moveTo>
                    <a:pt x="416" y="201"/>
                  </a:moveTo>
                  <a:cubicBezTo>
                    <a:pt x="412" y="201"/>
                    <a:pt x="409" y="203"/>
                    <a:pt x="406" y="206"/>
                  </a:cubicBezTo>
                  <a:cubicBezTo>
                    <a:pt x="404" y="203"/>
                    <a:pt x="402" y="201"/>
                    <a:pt x="397" y="201"/>
                  </a:cubicBezTo>
                  <a:cubicBezTo>
                    <a:pt x="393" y="201"/>
                    <a:pt x="390" y="203"/>
                    <a:pt x="388" y="206"/>
                  </a:cubicBezTo>
                  <a:cubicBezTo>
                    <a:pt x="388" y="203"/>
                    <a:pt x="388" y="203"/>
                    <a:pt x="388" y="203"/>
                  </a:cubicBezTo>
                  <a:cubicBezTo>
                    <a:pt x="388" y="202"/>
                    <a:pt x="388" y="202"/>
                    <a:pt x="387" y="202"/>
                  </a:cubicBezTo>
                  <a:cubicBezTo>
                    <a:pt x="384" y="202"/>
                    <a:pt x="384" y="202"/>
                    <a:pt x="384" y="202"/>
                  </a:cubicBezTo>
                  <a:cubicBezTo>
                    <a:pt x="383" y="202"/>
                    <a:pt x="383" y="202"/>
                    <a:pt x="383" y="203"/>
                  </a:cubicBezTo>
                  <a:cubicBezTo>
                    <a:pt x="383" y="232"/>
                    <a:pt x="383" y="232"/>
                    <a:pt x="383" y="232"/>
                  </a:cubicBezTo>
                  <a:cubicBezTo>
                    <a:pt x="383" y="233"/>
                    <a:pt x="383" y="233"/>
                    <a:pt x="384" y="233"/>
                  </a:cubicBezTo>
                  <a:cubicBezTo>
                    <a:pt x="387" y="233"/>
                    <a:pt x="387" y="233"/>
                    <a:pt x="387" y="233"/>
                  </a:cubicBezTo>
                  <a:cubicBezTo>
                    <a:pt x="388" y="233"/>
                    <a:pt x="388" y="233"/>
                    <a:pt x="388" y="232"/>
                  </a:cubicBezTo>
                  <a:cubicBezTo>
                    <a:pt x="388" y="210"/>
                    <a:pt x="388" y="210"/>
                    <a:pt x="388" y="210"/>
                  </a:cubicBezTo>
                  <a:cubicBezTo>
                    <a:pt x="391" y="207"/>
                    <a:pt x="393" y="206"/>
                    <a:pt x="396" y="206"/>
                  </a:cubicBezTo>
                  <a:cubicBezTo>
                    <a:pt x="401" y="206"/>
                    <a:pt x="402" y="209"/>
                    <a:pt x="402" y="213"/>
                  </a:cubicBezTo>
                  <a:cubicBezTo>
                    <a:pt x="402" y="232"/>
                    <a:pt x="402" y="232"/>
                    <a:pt x="402" y="232"/>
                  </a:cubicBezTo>
                  <a:cubicBezTo>
                    <a:pt x="402" y="233"/>
                    <a:pt x="403" y="233"/>
                    <a:pt x="404" y="233"/>
                  </a:cubicBezTo>
                  <a:cubicBezTo>
                    <a:pt x="406" y="233"/>
                    <a:pt x="406" y="233"/>
                    <a:pt x="406" y="233"/>
                  </a:cubicBezTo>
                  <a:cubicBezTo>
                    <a:pt x="407" y="233"/>
                    <a:pt x="408" y="233"/>
                    <a:pt x="408" y="232"/>
                  </a:cubicBezTo>
                  <a:cubicBezTo>
                    <a:pt x="408" y="209"/>
                    <a:pt x="408" y="209"/>
                    <a:pt x="408" y="209"/>
                  </a:cubicBezTo>
                  <a:cubicBezTo>
                    <a:pt x="410" y="207"/>
                    <a:pt x="412" y="206"/>
                    <a:pt x="415" y="206"/>
                  </a:cubicBezTo>
                  <a:cubicBezTo>
                    <a:pt x="420" y="206"/>
                    <a:pt x="422" y="209"/>
                    <a:pt x="422" y="213"/>
                  </a:cubicBezTo>
                  <a:cubicBezTo>
                    <a:pt x="422" y="232"/>
                    <a:pt x="422" y="232"/>
                    <a:pt x="422" y="232"/>
                  </a:cubicBezTo>
                  <a:cubicBezTo>
                    <a:pt x="422" y="233"/>
                    <a:pt x="422" y="233"/>
                    <a:pt x="423" y="233"/>
                  </a:cubicBezTo>
                  <a:cubicBezTo>
                    <a:pt x="426" y="233"/>
                    <a:pt x="426" y="233"/>
                    <a:pt x="426" y="233"/>
                  </a:cubicBezTo>
                  <a:cubicBezTo>
                    <a:pt x="427" y="233"/>
                    <a:pt x="427" y="233"/>
                    <a:pt x="427" y="232"/>
                  </a:cubicBezTo>
                  <a:cubicBezTo>
                    <a:pt x="427" y="213"/>
                    <a:pt x="427" y="213"/>
                    <a:pt x="427" y="213"/>
                  </a:cubicBezTo>
                  <a:cubicBezTo>
                    <a:pt x="427" y="207"/>
                    <a:pt x="424" y="201"/>
                    <a:pt x="416" y="201"/>
                  </a:cubicBezTo>
                  <a:close/>
                  <a:moveTo>
                    <a:pt x="449" y="201"/>
                  </a:moveTo>
                  <a:cubicBezTo>
                    <a:pt x="444" y="201"/>
                    <a:pt x="442" y="203"/>
                    <a:pt x="439" y="206"/>
                  </a:cubicBezTo>
                  <a:cubicBezTo>
                    <a:pt x="439" y="203"/>
                    <a:pt x="439" y="203"/>
                    <a:pt x="439" y="203"/>
                  </a:cubicBezTo>
                  <a:cubicBezTo>
                    <a:pt x="439" y="202"/>
                    <a:pt x="439" y="202"/>
                    <a:pt x="438" y="202"/>
                  </a:cubicBezTo>
                  <a:cubicBezTo>
                    <a:pt x="436" y="202"/>
                    <a:pt x="436" y="202"/>
                    <a:pt x="436" y="202"/>
                  </a:cubicBezTo>
                  <a:cubicBezTo>
                    <a:pt x="435" y="202"/>
                    <a:pt x="435" y="202"/>
                    <a:pt x="435" y="203"/>
                  </a:cubicBezTo>
                  <a:cubicBezTo>
                    <a:pt x="435" y="245"/>
                    <a:pt x="435" y="245"/>
                    <a:pt x="435" y="245"/>
                  </a:cubicBezTo>
                  <a:cubicBezTo>
                    <a:pt x="435" y="246"/>
                    <a:pt x="435" y="246"/>
                    <a:pt x="436" y="246"/>
                  </a:cubicBezTo>
                  <a:cubicBezTo>
                    <a:pt x="439" y="246"/>
                    <a:pt x="439" y="246"/>
                    <a:pt x="439" y="246"/>
                  </a:cubicBezTo>
                  <a:cubicBezTo>
                    <a:pt x="439" y="246"/>
                    <a:pt x="440" y="246"/>
                    <a:pt x="440" y="245"/>
                  </a:cubicBezTo>
                  <a:cubicBezTo>
                    <a:pt x="440" y="230"/>
                    <a:pt x="440" y="230"/>
                    <a:pt x="440" y="230"/>
                  </a:cubicBezTo>
                  <a:cubicBezTo>
                    <a:pt x="442" y="232"/>
                    <a:pt x="444" y="234"/>
                    <a:pt x="448" y="234"/>
                  </a:cubicBezTo>
                  <a:cubicBezTo>
                    <a:pt x="456" y="234"/>
                    <a:pt x="462" y="227"/>
                    <a:pt x="462" y="217"/>
                  </a:cubicBezTo>
                  <a:cubicBezTo>
                    <a:pt x="462" y="207"/>
                    <a:pt x="457" y="201"/>
                    <a:pt x="449" y="201"/>
                  </a:cubicBezTo>
                  <a:close/>
                  <a:moveTo>
                    <a:pt x="448" y="230"/>
                  </a:moveTo>
                  <a:cubicBezTo>
                    <a:pt x="444" y="230"/>
                    <a:pt x="442" y="228"/>
                    <a:pt x="440" y="226"/>
                  </a:cubicBezTo>
                  <a:cubicBezTo>
                    <a:pt x="440" y="210"/>
                    <a:pt x="440" y="210"/>
                    <a:pt x="440" y="210"/>
                  </a:cubicBezTo>
                  <a:cubicBezTo>
                    <a:pt x="442" y="207"/>
                    <a:pt x="445" y="205"/>
                    <a:pt x="448" y="205"/>
                  </a:cubicBezTo>
                  <a:cubicBezTo>
                    <a:pt x="453" y="205"/>
                    <a:pt x="456" y="209"/>
                    <a:pt x="456" y="217"/>
                  </a:cubicBezTo>
                  <a:cubicBezTo>
                    <a:pt x="456" y="226"/>
                    <a:pt x="453" y="230"/>
                    <a:pt x="448" y="230"/>
                  </a:cubicBezTo>
                  <a:close/>
                  <a:moveTo>
                    <a:pt x="479" y="201"/>
                  </a:moveTo>
                  <a:cubicBezTo>
                    <a:pt x="474" y="201"/>
                    <a:pt x="470" y="203"/>
                    <a:pt x="468" y="205"/>
                  </a:cubicBezTo>
                  <a:cubicBezTo>
                    <a:pt x="467" y="205"/>
                    <a:pt x="467" y="206"/>
                    <a:pt x="467" y="206"/>
                  </a:cubicBezTo>
                  <a:cubicBezTo>
                    <a:pt x="468" y="208"/>
                    <a:pt x="468" y="208"/>
                    <a:pt x="468" y="208"/>
                  </a:cubicBezTo>
                  <a:cubicBezTo>
                    <a:pt x="469" y="209"/>
                    <a:pt x="469" y="209"/>
                    <a:pt x="470" y="208"/>
                  </a:cubicBezTo>
                  <a:cubicBezTo>
                    <a:pt x="472" y="206"/>
                    <a:pt x="475" y="206"/>
                    <a:pt x="478" y="206"/>
                  </a:cubicBezTo>
                  <a:cubicBezTo>
                    <a:pt x="484" y="206"/>
                    <a:pt x="486" y="210"/>
                    <a:pt x="486" y="213"/>
                  </a:cubicBezTo>
                  <a:cubicBezTo>
                    <a:pt x="486" y="216"/>
                    <a:pt x="486" y="216"/>
                    <a:pt x="486" y="216"/>
                  </a:cubicBezTo>
                  <a:cubicBezTo>
                    <a:pt x="483" y="215"/>
                    <a:pt x="481" y="215"/>
                    <a:pt x="478" y="215"/>
                  </a:cubicBezTo>
                  <a:cubicBezTo>
                    <a:pt x="470" y="215"/>
                    <a:pt x="466" y="219"/>
                    <a:pt x="466" y="224"/>
                  </a:cubicBezTo>
                  <a:cubicBezTo>
                    <a:pt x="466" y="230"/>
                    <a:pt x="469" y="234"/>
                    <a:pt x="476" y="234"/>
                  </a:cubicBezTo>
                  <a:cubicBezTo>
                    <a:pt x="481" y="234"/>
                    <a:pt x="484" y="232"/>
                    <a:pt x="486" y="229"/>
                  </a:cubicBezTo>
                  <a:cubicBezTo>
                    <a:pt x="486" y="232"/>
                    <a:pt x="486" y="232"/>
                    <a:pt x="486" y="232"/>
                  </a:cubicBezTo>
                  <a:cubicBezTo>
                    <a:pt x="486" y="233"/>
                    <a:pt x="486" y="233"/>
                    <a:pt x="487" y="233"/>
                  </a:cubicBezTo>
                  <a:cubicBezTo>
                    <a:pt x="489" y="233"/>
                    <a:pt x="489" y="233"/>
                    <a:pt x="489" y="233"/>
                  </a:cubicBezTo>
                  <a:cubicBezTo>
                    <a:pt x="490" y="233"/>
                    <a:pt x="491" y="233"/>
                    <a:pt x="491" y="232"/>
                  </a:cubicBezTo>
                  <a:cubicBezTo>
                    <a:pt x="491" y="213"/>
                    <a:pt x="491" y="213"/>
                    <a:pt x="491" y="213"/>
                  </a:cubicBezTo>
                  <a:cubicBezTo>
                    <a:pt x="491" y="206"/>
                    <a:pt x="487" y="201"/>
                    <a:pt x="479" y="201"/>
                  </a:cubicBezTo>
                  <a:close/>
                  <a:moveTo>
                    <a:pt x="486" y="225"/>
                  </a:moveTo>
                  <a:cubicBezTo>
                    <a:pt x="483" y="229"/>
                    <a:pt x="480" y="230"/>
                    <a:pt x="477" y="230"/>
                  </a:cubicBezTo>
                  <a:cubicBezTo>
                    <a:pt x="472" y="230"/>
                    <a:pt x="471" y="227"/>
                    <a:pt x="471" y="224"/>
                  </a:cubicBezTo>
                  <a:cubicBezTo>
                    <a:pt x="471" y="221"/>
                    <a:pt x="473" y="219"/>
                    <a:pt x="479" y="219"/>
                  </a:cubicBezTo>
                  <a:cubicBezTo>
                    <a:pt x="481" y="219"/>
                    <a:pt x="484" y="219"/>
                    <a:pt x="486" y="220"/>
                  </a:cubicBezTo>
                  <a:lnTo>
                    <a:pt x="486" y="225"/>
                  </a:lnTo>
                  <a:close/>
                  <a:moveTo>
                    <a:pt x="513" y="201"/>
                  </a:moveTo>
                  <a:cubicBezTo>
                    <a:pt x="509" y="201"/>
                    <a:pt x="506" y="203"/>
                    <a:pt x="503" y="206"/>
                  </a:cubicBezTo>
                  <a:cubicBezTo>
                    <a:pt x="503" y="203"/>
                    <a:pt x="503" y="203"/>
                    <a:pt x="503" y="203"/>
                  </a:cubicBezTo>
                  <a:cubicBezTo>
                    <a:pt x="503" y="202"/>
                    <a:pt x="503" y="202"/>
                    <a:pt x="502" y="202"/>
                  </a:cubicBezTo>
                  <a:cubicBezTo>
                    <a:pt x="500" y="202"/>
                    <a:pt x="500" y="202"/>
                    <a:pt x="500" y="202"/>
                  </a:cubicBezTo>
                  <a:cubicBezTo>
                    <a:pt x="499" y="202"/>
                    <a:pt x="498" y="202"/>
                    <a:pt x="498" y="203"/>
                  </a:cubicBezTo>
                  <a:cubicBezTo>
                    <a:pt x="498" y="232"/>
                    <a:pt x="498" y="232"/>
                    <a:pt x="498" y="232"/>
                  </a:cubicBezTo>
                  <a:cubicBezTo>
                    <a:pt x="498" y="233"/>
                    <a:pt x="499" y="233"/>
                    <a:pt x="500" y="233"/>
                  </a:cubicBezTo>
                  <a:cubicBezTo>
                    <a:pt x="502" y="233"/>
                    <a:pt x="502" y="233"/>
                    <a:pt x="502" y="233"/>
                  </a:cubicBezTo>
                  <a:cubicBezTo>
                    <a:pt x="503" y="233"/>
                    <a:pt x="503" y="233"/>
                    <a:pt x="503" y="232"/>
                  </a:cubicBezTo>
                  <a:cubicBezTo>
                    <a:pt x="503" y="210"/>
                    <a:pt x="503" y="210"/>
                    <a:pt x="503" y="210"/>
                  </a:cubicBezTo>
                  <a:cubicBezTo>
                    <a:pt x="506" y="207"/>
                    <a:pt x="509" y="206"/>
                    <a:pt x="512" y="206"/>
                  </a:cubicBezTo>
                  <a:cubicBezTo>
                    <a:pt x="517" y="206"/>
                    <a:pt x="518" y="209"/>
                    <a:pt x="518" y="213"/>
                  </a:cubicBezTo>
                  <a:cubicBezTo>
                    <a:pt x="518" y="232"/>
                    <a:pt x="518" y="232"/>
                    <a:pt x="518" y="232"/>
                  </a:cubicBezTo>
                  <a:cubicBezTo>
                    <a:pt x="518" y="233"/>
                    <a:pt x="519" y="233"/>
                    <a:pt x="520" y="233"/>
                  </a:cubicBezTo>
                  <a:cubicBezTo>
                    <a:pt x="522" y="233"/>
                    <a:pt x="522" y="233"/>
                    <a:pt x="522" y="233"/>
                  </a:cubicBezTo>
                  <a:cubicBezTo>
                    <a:pt x="523" y="233"/>
                    <a:pt x="524" y="233"/>
                    <a:pt x="524" y="232"/>
                  </a:cubicBezTo>
                  <a:cubicBezTo>
                    <a:pt x="524" y="213"/>
                    <a:pt x="524" y="213"/>
                    <a:pt x="524" y="213"/>
                  </a:cubicBezTo>
                  <a:cubicBezTo>
                    <a:pt x="524" y="207"/>
                    <a:pt x="520" y="201"/>
                    <a:pt x="513" y="201"/>
                  </a:cubicBezTo>
                  <a:close/>
                  <a:moveTo>
                    <a:pt x="553" y="202"/>
                  </a:moveTo>
                  <a:cubicBezTo>
                    <a:pt x="550" y="202"/>
                    <a:pt x="550" y="202"/>
                    <a:pt x="550" y="202"/>
                  </a:cubicBezTo>
                  <a:cubicBezTo>
                    <a:pt x="550" y="202"/>
                    <a:pt x="549" y="202"/>
                    <a:pt x="549" y="203"/>
                  </a:cubicBezTo>
                  <a:cubicBezTo>
                    <a:pt x="547" y="211"/>
                    <a:pt x="545" y="219"/>
                    <a:pt x="541" y="227"/>
                  </a:cubicBezTo>
                  <a:cubicBezTo>
                    <a:pt x="537" y="220"/>
                    <a:pt x="534" y="211"/>
                    <a:pt x="533" y="203"/>
                  </a:cubicBezTo>
                  <a:cubicBezTo>
                    <a:pt x="533" y="202"/>
                    <a:pt x="532" y="202"/>
                    <a:pt x="531" y="202"/>
                  </a:cubicBezTo>
                  <a:cubicBezTo>
                    <a:pt x="528" y="202"/>
                    <a:pt x="528" y="202"/>
                    <a:pt x="528" y="202"/>
                  </a:cubicBezTo>
                  <a:cubicBezTo>
                    <a:pt x="528" y="202"/>
                    <a:pt x="527" y="202"/>
                    <a:pt x="527" y="203"/>
                  </a:cubicBezTo>
                  <a:cubicBezTo>
                    <a:pt x="527" y="203"/>
                    <a:pt x="527" y="204"/>
                    <a:pt x="527" y="204"/>
                  </a:cubicBezTo>
                  <a:cubicBezTo>
                    <a:pt x="530" y="213"/>
                    <a:pt x="533" y="224"/>
                    <a:pt x="538" y="232"/>
                  </a:cubicBezTo>
                  <a:cubicBezTo>
                    <a:pt x="535" y="238"/>
                    <a:pt x="532" y="240"/>
                    <a:pt x="529" y="242"/>
                  </a:cubicBezTo>
                  <a:cubicBezTo>
                    <a:pt x="528" y="242"/>
                    <a:pt x="528" y="243"/>
                    <a:pt x="528" y="243"/>
                  </a:cubicBezTo>
                  <a:cubicBezTo>
                    <a:pt x="528" y="243"/>
                    <a:pt x="528" y="244"/>
                    <a:pt x="528" y="244"/>
                  </a:cubicBezTo>
                  <a:cubicBezTo>
                    <a:pt x="530" y="246"/>
                    <a:pt x="530" y="246"/>
                    <a:pt x="530" y="246"/>
                  </a:cubicBezTo>
                  <a:cubicBezTo>
                    <a:pt x="530" y="246"/>
                    <a:pt x="530" y="246"/>
                    <a:pt x="531" y="246"/>
                  </a:cubicBezTo>
                  <a:cubicBezTo>
                    <a:pt x="531" y="246"/>
                    <a:pt x="531" y="246"/>
                    <a:pt x="531" y="246"/>
                  </a:cubicBezTo>
                  <a:cubicBezTo>
                    <a:pt x="539" y="241"/>
                    <a:pt x="544" y="232"/>
                    <a:pt x="548" y="222"/>
                  </a:cubicBezTo>
                  <a:cubicBezTo>
                    <a:pt x="551" y="216"/>
                    <a:pt x="553" y="210"/>
                    <a:pt x="554" y="204"/>
                  </a:cubicBezTo>
                  <a:cubicBezTo>
                    <a:pt x="554" y="203"/>
                    <a:pt x="554" y="203"/>
                    <a:pt x="554" y="203"/>
                  </a:cubicBezTo>
                  <a:cubicBezTo>
                    <a:pt x="554" y="202"/>
                    <a:pt x="554" y="202"/>
                    <a:pt x="553" y="202"/>
                  </a:cubicBezTo>
                  <a:close/>
                  <a:moveTo>
                    <a:pt x="294" y="66"/>
                  </a:moveTo>
                  <a:cubicBezTo>
                    <a:pt x="251" y="66"/>
                    <a:pt x="251" y="66"/>
                    <a:pt x="251" y="66"/>
                  </a:cubicBezTo>
                  <a:cubicBezTo>
                    <a:pt x="251" y="48"/>
                    <a:pt x="251" y="48"/>
                    <a:pt x="251" y="48"/>
                  </a:cubicBezTo>
                  <a:cubicBezTo>
                    <a:pt x="284" y="48"/>
                    <a:pt x="284" y="48"/>
                    <a:pt x="284" y="48"/>
                  </a:cubicBezTo>
                  <a:cubicBezTo>
                    <a:pt x="284" y="32"/>
                    <a:pt x="284" y="32"/>
                    <a:pt x="284" y="32"/>
                  </a:cubicBezTo>
                  <a:cubicBezTo>
                    <a:pt x="251" y="32"/>
                    <a:pt x="251" y="32"/>
                    <a:pt x="251" y="32"/>
                  </a:cubicBezTo>
                  <a:cubicBezTo>
                    <a:pt x="251" y="16"/>
                    <a:pt x="251" y="16"/>
                    <a:pt x="251" y="16"/>
                  </a:cubicBezTo>
                  <a:cubicBezTo>
                    <a:pt x="292" y="16"/>
                    <a:pt x="292" y="16"/>
                    <a:pt x="292" y="16"/>
                  </a:cubicBezTo>
                  <a:cubicBezTo>
                    <a:pt x="292" y="0"/>
                    <a:pt x="292" y="0"/>
                    <a:pt x="292" y="0"/>
                  </a:cubicBezTo>
                  <a:cubicBezTo>
                    <a:pt x="232" y="0"/>
                    <a:pt x="232" y="0"/>
                    <a:pt x="232" y="0"/>
                  </a:cubicBezTo>
                  <a:cubicBezTo>
                    <a:pt x="232" y="82"/>
                    <a:pt x="232" y="82"/>
                    <a:pt x="232" y="82"/>
                  </a:cubicBezTo>
                  <a:cubicBezTo>
                    <a:pt x="294" y="82"/>
                    <a:pt x="294" y="82"/>
                    <a:pt x="294" y="82"/>
                  </a:cubicBezTo>
                  <a:lnTo>
                    <a:pt x="294" y="66"/>
                  </a:lnTo>
                  <a:close/>
                  <a:moveTo>
                    <a:pt x="129" y="82"/>
                  </a:moveTo>
                  <a:cubicBezTo>
                    <a:pt x="150" y="82"/>
                    <a:pt x="150" y="82"/>
                    <a:pt x="150" y="82"/>
                  </a:cubicBezTo>
                  <a:cubicBezTo>
                    <a:pt x="120" y="0"/>
                    <a:pt x="120" y="0"/>
                    <a:pt x="120" y="0"/>
                  </a:cubicBezTo>
                  <a:cubicBezTo>
                    <a:pt x="98" y="0"/>
                    <a:pt x="98" y="0"/>
                    <a:pt x="98" y="0"/>
                  </a:cubicBezTo>
                  <a:cubicBezTo>
                    <a:pt x="67" y="82"/>
                    <a:pt x="67" y="82"/>
                    <a:pt x="67" y="82"/>
                  </a:cubicBezTo>
                  <a:cubicBezTo>
                    <a:pt x="89" y="82"/>
                    <a:pt x="89" y="82"/>
                    <a:pt x="89" y="82"/>
                  </a:cubicBezTo>
                  <a:cubicBezTo>
                    <a:pt x="94" y="63"/>
                    <a:pt x="94" y="63"/>
                    <a:pt x="94" y="63"/>
                  </a:cubicBezTo>
                  <a:cubicBezTo>
                    <a:pt x="123" y="63"/>
                    <a:pt x="123" y="63"/>
                    <a:pt x="123" y="63"/>
                  </a:cubicBezTo>
                  <a:lnTo>
                    <a:pt x="129" y="82"/>
                  </a:lnTo>
                  <a:close/>
                  <a:moveTo>
                    <a:pt x="98" y="48"/>
                  </a:moveTo>
                  <a:cubicBezTo>
                    <a:pt x="102" y="35"/>
                    <a:pt x="106" y="29"/>
                    <a:pt x="109" y="19"/>
                  </a:cubicBezTo>
                  <a:cubicBezTo>
                    <a:pt x="112" y="29"/>
                    <a:pt x="115" y="35"/>
                    <a:pt x="119" y="48"/>
                  </a:cubicBezTo>
                  <a:lnTo>
                    <a:pt x="98" y="48"/>
                  </a:lnTo>
                  <a:close/>
                  <a:moveTo>
                    <a:pt x="52" y="39"/>
                  </a:moveTo>
                  <a:cubicBezTo>
                    <a:pt x="61" y="35"/>
                    <a:pt x="66" y="29"/>
                    <a:pt x="66" y="21"/>
                  </a:cubicBezTo>
                  <a:cubicBezTo>
                    <a:pt x="66" y="12"/>
                    <a:pt x="62" y="6"/>
                    <a:pt x="56" y="3"/>
                  </a:cubicBezTo>
                  <a:cubicBezTo>
                    <a:pt x="52" y="0"/>
                    <a:pt x="46" y="0"/>
                    <a:pt x="36" y="0"/>
                  </a:cubicBezTo>
                  <a:cubicBezTo>
                    <a:pt x="0" y="0"/>
                    <a:pt x="0" y="0"/>
                    <a:pt x="0" y="0"/>
                  </a:cubicBezTo>
                  <a:cubicBezTo>
                    <a:pt x="0" y="82"/>
                    <a:pt x="0" y="82"/>
                    <a:pt x="0" y="82"/>
                  </a:cubicBezTo>
                  <a:cubicBezTo>
                    <a:pt x="35" y="82"/>
                    <a:pt x="35" y="82"/>
                    <a:pt x="35" y="82"/>
                  </a:cubicBezTo>
                  <a:cubicBezTo>
                    <a:pt x="47" y="82"/>
                    <a:pt x="53" y="81"/>
                    <a:pt x="59" y="78"/>
                  </a:cubicBezTo>
                  <a:cubicBezTo>
                    <a:pt x="65" y="74"/>
                    <a:pt x="69" y="67"/>
                    <a:pt x="69" y="59"/>
                  </a:cubicBezTo>
                  <a:cubicBezTo>
                    <a:pt x="69" y="48"/>
                    <a:pt x="63" y="41"/>
                    <a:pt x="52" y="39"/>
                  </a:cubicBezTo>
                  <a:close/>
                  <a:moveTo>
                    <a:pt x="19" y="16"/>
                  </a:moveTo>
                  <a:cubicBezTo>
                    <a:pt x="34" y="16"/>
                    <a:pt x="34" y="16"/>
                    <a:pt x="34" y="16"/>
                  </a:cubicBezTo>
                  <a:cubicBezTo>
                    <a:pt x="44" y="16"/>
                    <a:pt x="46" y="19"/>
                    <a:pt x="46" y="24"/>
                  </a:cubicBezTo>
                  <a:cubicBezTo>
                    <a:pt x="46" y="29"/>
                    <a:pt x="43" y="32"/>
                    <a:pt x="34" y="32"/>
                  </a:cubicBezTo>
                  <a:cubicBezTo>
                    <a:pt x="19" y="32"/>
                    <a:pt x="19" y="32"/>
                    <a:pt x="19" y="32"/>
                  </a:cubicBezTo>
                  <a:lnTo>
                    <a:pt x="19" y="16"/>
                  </a:lnTo>
                  <a:close/>
                  <a:moveTo>
                    <a:pt x="34" y="66"/>
                  </a:moveTo>
                  <a:cubicBezTo>
                    <a:pt x="19" y="66"/>
                    <a:pt x="19" y="66"/>
                    <a:pt x="19" y="66"/>
                  </a:cubicBezTo>
                  <a:cubicBezTo>
                    <a:pt x="19" y="48"/>
                    <a:pt x="19" y="48"/>
                    <a:pt x="19" y="48"/>
                  </a:cubicBezTo>
                  <a:cubicBezTo>
                    <a:pt x="35" y="48"/>
                    <a:pt x="35" y="48"/>
                    <a:pt x="35" y="48"/>
                  </a:cubicBezTo>
                  <a:cubicBezTo>
                    <a:pt x="46" y="48"/>
                    <a:pt x="48" y="51"/>
                    <a:pt x="48" y="57"/>
                  </a:cubicBezTo>
                  <a:cubicBezTo>
                    <a:pt x="48" y="63"/>
                    <a:pt x="45" y="66"/>
                    <a:pt x="34" y="66"/>
                  </a:cubicBezTo>
                  <a:close/>
                  <a:moveTo>
                    <a:pt x="349" y="82"/>
                  </a:moveTo>
                  <a:cubicBezTo>
                    <a:pt x="372" y="82"/>
                    <a:pt x="372" y="82"/>
                    <a:pt x="372" y="82"/>
                  </a:cubicBezTo>
                  <a:cubicBezTo>
                    <a:pt x="350" y="48"/>
                    <a:pt x="350" y="48"/>
                    <a:pt x="350" y="48"/>
                  </a:cubicBezTo>
                  <a:cubicBezTo>
                    <a:pt x="361" y="45"/>
                    <a:pt x="369" y="38"/>
                    <a:pt x="369" y="25"/>
                  </a:cubicBezTo>
                  <a:cubicBezTo>
                    <a:pt x="369" y="19"/>
                    <a:pt x="367" y="13"/>
                    <a:pt x="364" y="9"/>
                  </a:cubicBezTo>
                  <a:cubicBezTo>
                    <a:pt x="359" y="3"/>
                    <a:pt x="352" y="0"/>
                    <a:pt x="339" y="0"/>
                  </a:cubicBezTo>
                  <a:cubicBezTo>
                    <a:pt x="301" y="0"/>
                    <a:pt x="301" y="0"/>
                    <a:pt x="301" y="0"/>
                  </a:cubicBezTo>
                  <a:cubicBezTo>
                    <a:pt x="301" y="82"/>
                    <a:pt x="301" y="82"/>
                    <a:pt x="301" y="82"/>
                  </a:cubicBezTo>
                  <a:cubicBezTo>
                    <a:pt x="321" y="82"/>
                    <a:pt x="321" y="82"/>
                    <a:pt x="321" y="82"/>
                  </a:cubicBezTo>
                  <a:cubicBezTo>
                    <a:pt x="321" y="48"/>
                    <a:pt x="321" y="48"/>
                    <a:pt x="321" y="48"/>
                  </a:cubicBezTo>
                  <a:cubicBezTo>
                    <a:pt x="331" y="48"/>
                    <a:pt x="331" y="48"/>
                    <a:pt x="331" y="48"/>
                  </a:cubicBezTo>
                  <a:lnTo>
                    <a:pt x="349" y="82"/>
                  </a:lnTo>
                  <a:close/>
                  <a:moveTo>
                    <a:pt x="321" y="32"/>
                  </a:moveTo>
                  <a:cubicBezTo>
                    <a:pt x="321" y="16"/>
                    <a:pt x="321" y="16"/>
                    <a:pt x="321" y="16"/>
                  </a:cubicBezTo>
                  <a:cubicBezTo>
                    <a:pt x="336" y="16"/>
                    <a:pt x="336" y="16"/>
                    <a:pt x="336" y="16"/>
                  </a:cubicBezTo>
                  <a:cubicBezTo>
                    <a:pt x="346" y="16"/>
                    <a:pt x="348" y="19"/>
                    <a:pt x="348" y="24"/>
                  </a:cubicBezTo>
                  <a:cubicBezTo>
                    <a:pt x="348" y="29"/>
                    <a:pt x="345" y="32"/>
                    <a:pt x="336" y="32"/>
                  </a:cubicBezTo>
                  <a:lnTo>
                    <a:pt x="321" y="32"/>
                  </a:lnTo>
                  <a:close/>
                  <a:moveTo>
                    <a:pt x="365" y="141"/>
                  </a:moveTo>
                  <a:cubicBezTo>
                    <a:pt x="396" y="141"/>
                    <a:pt x="396" y="141"/>
                    <a:pt x="396" y="141"/>
                  </a:cubicBezTo>
                  <a:cubicBezTo>
                    <a:pt x="396" y="175"/>
                    <a:pt x="396" y="175"/>
                    <a:pt x="396" y="175"/>
                  </a:cubicBezTo>
                  <a:cubicBezTo>
                    <a:pt x="416" y="175"/>
                    <a:pt x="416" y="175"/>
                    <a:pt x="416" y="175"/>
                  </a:cubicBezTo>
                  <a:cubicBezTo>
                    <a:pt x="416" y="93"/>
                    <a:pt x="416" y="93"/>
                    <a:pt x="416" y="93"/>
                  </a:cubicBezTo>
                  <a:cubicBezTo>
                    <a:pt x="396" y="93"/>
                    <a:pt x="396" y="93"/>
                    <a:pt x="396" y="93"/>
                  </a:cubicBezTo>
                  <a:cubicBezTo>
                    <a:pt x="396" y="124"/>
                    <a:pt x="396" y="124"/>
                    <a:pt x="396" y="124"/>
                  </a:cubicBezTo>
                  <a:cubicBezTo>
                    <a:pt x="365" y="124"/>
                    <a:pt x="365" y="124"/>
                    <a:pt x="365" y="124"/>
                  </a:cubicBezTo>
                  <a:cubicBezTo>
                    <a:pt x="365" y="93"/>
                    <a:pt x="365" y="93"/>
                    <a:pt x="365" y="93"/>
                  </a:cubicBezTo>
                  <a:cubicBezTo>
                    <a:pt x="345" y="93"/>
                    <a:pt x="345" y="93"/>
                    <a:pt x="345" y="93"/>
                  </a:cubicBezTo>
                  <a:cubicBezTo>
                    <a:pt x="345" y="175"/>
                    <a:pt x="345" y="175"/>
                    <a:pt x="345" y="175"/>
                  </a:cubicBezTo>
                  <a:cubicBezTo>
                    <a:pt x="365" y="175"/>
                    <a:pt x="365" y="175"/>
                    <a:pt x="365" y="175"/>
                  </a:cubicBezTo>
                  <a:lnTo>
                    <a:pt x="365" y="141"/>
                  </a:lnTo>
                  <a:close/>
                  <a:moveTo>
                    <a:pt x="153" y="124"/>
                  </a:moveTo>
                  <a:cubicBezTo>
                    <a:pt x="122" y="124"/>
                    <a:pt x="122" y="124"/>
                    <a:pt x="122" y="124"/>
                  </a:cubicBezTo>
                  <a:cubicBezTo>
                    <a:pt x="122" y="93"/>
                    <a:pt x="122" y="93"/>
                    <a:pt x="122" y="93"/>
                  </a:cubicBezTo>
                  <a:cubicBezTo>
                    <a:pt x="102" y="93"/>
                    <a:pt x="102" y="93"/>
                    <a:pt x="102" y="93"/>
                  </a:cubicBezTo>
                  <a:cubicBezTo>
                    <a:pt x="102" y="175"/>
                    <a:pt x="102" y="175"/>
                    <a:pt x="102" y="175"/>
                  </a:cubicBezTo>
                  <a:cubicBezTo>
                    <a:pt x="122" y="175"/>
                    <a:pt x="122" y="175"/>
                    <a:pt x="122" y="175"/>
                  </a:cubicBezTo>
                  <a:cubicBezTo>
                    <a:pt x="122" y="141"/>
                    <a:pt x="122" y="141"/>
                    <a:pt x="122" y="141"/>
                  </a:cubicBezTo>
                  <a:cubicBezTo>
                    <a:pt x="153" y="141"/>
                    <a:pt x="153" y="141"/>
                    <a:pt x="153" y="141"/>
                  </a:cubicBezTo>
                  <a:cubicBezTo>
                    <a:pt x="153" y="233"/>
                    <a:pt x="153" y="233"/>
                    <a:pt x="153" y="233"/>
                  </a:cubicBezTo>
                  <a:cubicBezTo>
                    <a:pt x="173" y="233"/>
                    <a:pt x="173" y="233"/>
                    <a:pt x="173" y="233"/>
                  </a:cubicBezTo>
                  <a:cubicBezTo>
                    <a:pt x="173" y="0"/>
                    <a:pt x="173" y="0"/>
                    <a:pt x="173" y="0"/>
                  </a:cubicBezTo>
                  <a:cubicBezTo>
                    <a:pt x="153" y="0"/>
                    <a:pt x="153" y="0"/>
                    <a:pt x="153" y="0"/>
                  </a:cubicBezTo>
                  <a:lnTo>
                    <a:pt x="153" y="124"/>
                  </a:lnTo>
                  <a:close/>
                  <a:moveTo>
                    <a:pt x="227" y="82"/>
                  </a:moveTo>
                  <a:cubicBezTo>
                    <a:pt x="198" y="40"/>
                    <a:pt x="198" y="40"/>
                    <a:pt x="198" y="40"/>
                  </a:cubicBezTo>
                  <a:cubicBezTo>
                    <a:pt x="227" y="0"/>
                    <a:pt x="227" y="0"/>
                    <a:pt x="227" y="0"/>
                  </a:cubicBezTo>
                  <a:cubicBezTo>
                    <a:pt x="204" y="0"/>
                    <a:pt x="204" y="0"/>
                    <a:pt x="204" y="0"/>
                  </a:cubicBezTo>
                  <a:cubicBezTo>
                    <a:pt x="173" y="40"/>
                    <a:pt x="173" y="40"/>
                    <a:pt x="173" y="40"/>
                  </a:cubicBezTo>
                  <a:cubicBezTo>
                    <a:pt x="204" y="82"/>
                    <a:pt x="204" y="82"/>
                    <a:pt x="204" y="82"/>
                  </a:cubicBezTo>
                  <a:lnTo>
                    <a:pt x="227" y="82"/>
                  </a:lnTo>
                  <a:close/>
                  <a:moveTo>
                    <a:pt x="251" y="140"/>
                  </a:moveTo>
                  <a:cubicBezTo>
                    <a:pt x="251" y="93"/>
                    <a:pt x="251" y="93"/>
                    <a:pt x="251" y="93"/>
                  </a:cubicBezTo>
                  <a:cubicBezTo>
                    <a:pt x="232" y="93"/>
                    <a:pt x="232" y="93"/>
                    <a:pt x="232" y="93"/>
                  </a:cubicBezTo>
                  <a:cubicBezTo>
                    <a:pt x="232" y="140"/>
                    <a:pt x="232" y="140"/>
                    <a:pt x="232" y="140"/>
                  </a:cubicBezTo>
                  <a:cubicBezTo>
                    <a:pt x="232" y="155"/>
                    <a:pt x="226" y="160"/>
                    <a:pt x="217" y="160"/>
                  </a:cubicBezTo>
                  <a:cubicBezTo>
                    <a:pt x="208" y="160"/>
                    <a:pt x="202" y="155"/>
                    <a:pt x="202" y="140"/>
                  </a:cubicBezTo>
                  <a:cubicBezTo>
                    <a:pt x="202" y="93"/>
                    <a:pt x="202" y="93"/>
                    <a:pt x="202" y="93"/>
                  </a:cubicBezTo>
                  <a:cubicBezTo>
                    <a:pt x="182" y="93"/>
                    <a:pt x="182" y="93"/>
                    <a:pt x="182" y="93"/>
                  </a:cubicBezTo>
                  <a:cubicBezTo>
                    <a:pt x="182" y="139"/>
                    <a:pt x="182" y="139"/>
                    <a:pt x="182" y="139"/>
                  </a:cubicBezTo>
                  <a:cubicBezTo>
                    <a:pt x="182" y="164"/>
                    <a:pt x="191" y="177"/>
                    <a:pt x="216" y="177"/>
                  </a:cubicBezTo>
                  <a:cubicBezTo>
                    <a:pt x="240" y="177"/>
                    <a:pt x="251" y="165"/>
                    <a:pt x="251" y="140"/>
                  </a:cubicBezTo>
                  <a:close/>
                  <a:moveTo>
                    <a:pt x="488" y="159"/>
                  </a:moveTo>
                  <a:cubicBezTo>
                    <a:pt x="445" y="159"/>
                    <a:pt x="445" y="159"/>
                    <a:pt x="445" y="159"/>
                  </a:cubicBezTo>
                  <a:cubicBezTo>
                    <a:pt x="445" y="141"/>
                    <a:pt x="445" y="141"/>
                    <a:pt x="445" y="141"/>
                  </a:cubicBezTo>
                  <a:cubicBezTo>
                    <a:pt x="478" y="141"/>
                    <a:pt x="478" y="141"/>
                    <a:pt x="478" y="141"/>
                  </a:cubicBezTo>
                  <a:cubicBezTo>
                    <a:pt x="478" y="125"/>
                    <a:pt x="478" y="125"/>
                    <a:pt x="478" y="125"/>
                  </a:cubicBezTo>
                  <a:cubicBezTo>
                    <a:pt x="445" y="125"/>
                    <a:pt x="445" y="125"/>
                    <a:pt x="445" y="125"/>
                  </a:cubicBezTo>
                  <a:cubicBezTo>
                    <a:pt x="445" y="109"/>
                    <a:pt x="445" y="109"/>
                    <a:pt x="445" y="109"/>
                  </a:cubicBezTo>
                  <a:cubicBezTo>
                    <a:pt x="486" y="109"/>
                    <a:pt x="486" y="109"/>
                    <a:pt x="486" y="109"/>
                  </a:cubicBezTo>
                  <a:cubicBezTo>
                    <a:pt x="486" y="93"/>
                    <a:pt x="486" y="93"/>
                    <a:pt x="486" y="93"/>
                  </a:cubicBezTo>
                  <a:cubicBezTo>
                    <a:pt x="425" y="93"/>
                    <a:pt x="425" y="93"/>
                    <a:pt x="425" y="93"/>
                  </a:cubicBezTo>
                  <a:cubicBezTo>
                    <a:pt x="425" y="175"/>
                    <a:pt x="425" y="175"/>
                    <a:pt x="425" y="175"/>
                  </a:cubicBezTo>
                  <a:cubicBezTo>
                    <a:pt x="488" y="175"/>
                    <a:pt x="488" y="175"/>
                    <a:pt x="488" y="175"/>
                  </a:cubicBezTo>
                  <a:lnTo>
                    <a:pt x="488" y="159"/>
                  </a:lnTo>
                  <a:close/>
                  <a:moveTo>
                    <a:pt x="536" y="126"/>
                  </a:moveTo>
                  <a:cubicBezTo>
                    <a:pt x="524" y="122"/>
                    <a:pt x="524" y="122"/>
                    <a:pt x="524" y="122"/>
                  </a:cubicBezTo>
                  <a:cubicBezTo>
                    <a:pt x="516" y="119"/>
                    <a:pt x="514" y="117"/>
                    <a:pt x="514" y="114"/>
                  </a:cubicBezTo>
                  <a:cubicBezTo>
                    <a:pt x="514" y="110"/>
                    <a:pt x="517" y="107"/>
                    <a:pt x="523" y="107"/>
                  </a:cubicBezTo>
                  <a:cubicBezTo>
                    <a:pt x="530" y="107"/>
                    <a:pt x="537" y="110"/>
                    <a:pt x="544" y="118"/>
                  </a:cubicBezTo>
                  <a:cubicBezTo>
                    <a:pt x="559" y="106"/>
                    <a:pt x="559" y="106"/>
                    <a:pt x="559" y="106"/>
                  </a:cubicBezTo>
                  <a:cubicBezTo>
                    <a:pt x="551" y="97"/>
                    <a:pt x="540" y="91"/>
                    <a:pt x="526" y="91"/>
                  </a:cubicBezTo>
                  <a:cubicBezTo>
                    <a:pt x="507" y="91"/>
                    <a:pt x="494" y="101"/>
                    <a:pt x="494" y="116"/>
                  </a:cubicBezTo>
                  <a:cubicBezTo>
                    <a:pt x="494" y="128"/>
                    <a:pt x="500" y="135"/>
                    <a:pt x="513" y="139"/>
                  </a:cubicBezTo>
                  <a:cubicBezTo>
                    <a:pt x="523" y="143"/>
                    <a:pt x="523" y="143"/>
                    <a:pt x="523" y="143"/>
                  </a:cubicBezTo>
                  <a:cubicBezTo>
                    <a:pt x="534" y="148"/>
                    <a:pt x="537" y="149"/>
                    <a:pt x="537" y="153"/>
                  </a:cubicBezTo>
                  <a:cubicBezTo>
                    <a:pt x="537" y="157"/>
                    <a:pt x="534" y="160"/>
                    <a:pt x="525" y="160"/>
                  </a:cubicBezTo>
                  <a:cubicBezTo>
                    <a:pt x="519" y="160"/>
                    <a:pt x="510" y="156"/>
                    <a:pt x="505" y="148"/>
                  </a:cubicBezTo>
                  <a:cubicBezTo>
                    <a:pt x="490" y="162"/>
                    <a:pt x="490" y="162"/>
                    <a:pt x="490" y="162"/>
                  </a:cubicBezTo>
                  <a:cubicBezTo>
                    <a:pt x="498" y="172"/>
                    <a:pt x="512" y="177"/>
                    <a:pt x="525" y="177"/>
                  </a:cubicBezTo>
                  <a:cubicBezTo>
                    <a:pt x="546" y="177"/>
                    <a:pt x="558" y="166"/>
                    <a:pt x="558" y="151"/>
                  </a:cubicBezTo>
                  <a:cubicBezTo>
                    <a:pt x="558" y="138"/>
                    <a:pt x="551" y="132"/>
                    <a:pt x="536" y="126"/>
                  </a:cubicBezTo>
                  <a:close/>
                </a:path>
              </a:pathLst>
            </a:custGeom>
            <a:gradFill flip="none" rotWithShape="1">
              <a:gsLst>
                <a:gs pos="0">
                  <a:srgbClr val="005EB8"/>
                </a:gs>
                <a:gs pos="100000">
                  <a:srgbClr val="00B5E2"/>
                </a:gs>
              </a:gsLst>
              <a:lin ang="16200000" scaled="0"/>
              <a:tileRect/>
            </a:gradFill>
            <a:ln>
              <a:noFill/>
            </a:ln>
          </p:spPr>
          <p:txBody>
            <a:bodyPr vert="horz" wrap="square" lIns="91440" tIns="45720" rIns="91440" bIns="45720" numCol="1" anchor="t" anchorCtr="0" compatLnSpc="1">
              <a:prstTxWarp prst="textNoShape">
                <a:avLst/>
              </a:prstTxWarp>
            </a:bodyPr>
            <a:lstStyle/>
            <a:p>
              <a:endParaRPr lang="en-CA" dirty="0"/>
            </a:p>
          </p:txBody>
        </p:sp>
        <p:sp>
          <p:nvSpPr>
            <p:cNvPr id="15" name="Freeform 14"/>
            <p:cNvSpPr>
              <a:spLocks noEditPoints="1"/>
            </p:cNvSpPr>
            <p:nvPr/>
          </p:nvSpPr>
          <p:spPr bwMode="auto">
            <a:xfrm>
              <a:off x="1911197" y="6067262"/>
              <a:ext cx="311303" cy="311303"/>
            </a:xfrm>
            <a:custGeom>
              <a:avLst/>
              <a:gdLst>
                <a:gd name="T0" fmla="*/ 70 w 141"/>
                <a:gd name="T1" fmla="*/ 0 h 141"/>
                <a:gd name="T2" fmla="*/ 70 w 141"/>
                <a:gd name="T3" fmla="*/ 141 h 141"/>
                <a:gd name="T4" fmla="*/ 141 w 141"/>
                <a:gd name="T5" fmla="*/ 70 h 141"/>
                <a:gd name="T6" fmla="*/ 70 w 141"/>
                <a:gd name="T7" fmla="*/ 137 h 141"/>
                <a:gd name="T8" fmla="*/ 70 w 141"/>
                <a:gd name="T9" fmla="*/ 4 h 141"/>
                <a:gd name="T10" fmla="*/ 137 w 141"/>
                <a:gd name="T11" fmla="*/ 70 h 141"/>
                <a:gd name="T12" fmla="*/ 97 w 141"/>
                <a:gd name="T13" fmla="*/ 18 h 141"/>
                <a:gd name="T14" fmla="*/ 66 w 141"/>
                <a:gd name="T15" fmla="*/ 22 h 141"/>
                <a:gd name="T16" fmla="*/ 75 w 141"/>
                <a:gd name="T17" fmla="*/ 9 h 141"/>
                <a:gd name="T18" fmla="*/ 90 w 141"/>
                <a:gd name="T19" fmla="*/ 11 h 141"/>
                <a:gd name="T20" fmla="*/ 18 w 141"/>
                <a:gd name="T21" fmla="*/ 43 h 141"/>
                <a:gd name="T22" fmla="*/ 22 w 141"/>
                <a:gd name="T23" fmla="*/ 75 h 141"/>
                <a:gd name="T24" fmla="*/ 9 w 141"/>
                <a:gd name="T25" fmla="*/ 66 h 141"/>
                <a:gd name="T26" fmla="*/ 11 w 141"/>
                <a:gd name="T27" fmla="*/ 51 h 141"/>
                <a:gd name="T28" fmla="*/ 43 w 141"/>
                <a:gd name="T29" fmla="*/ 123 h 141"/>
                <a:gd name="T30" fmla="*/ 75 w 141"/>
                <a:gd name="T31" fmla="*/ 119 h 141"/>
                <a:gd name="T32" fmla="*/ 66 w 141"/>
                <a:gd name="T33" fmla="*/ 132 h 141"/>
                <a:gd name="T34" fmla="*/ 51 w 141"/>
                <a:gd name="T35" fmla="*/ 130 h 141"/>
                <a:gd name="T36" fmla="*/ 123 w 141"/>
                <a:gd name="T37" fmla="*/ 97 h 141"/>
                <a:gd name="T38" fmla="*/ 119 w 141"/>
                <a:gd name="T39" fmla="*/ 66 h 141"/>
                <a:gd name="T40" fmla="*/ 132 w 141"/>
                <a:gd name="T41" fmla="*/ 75 h 141"/>
                <a:gd name="T42" fmla="*/ 130 w 141"/>
                <a:gd name="T43" fmla="*/ 90 h 141"/>
                <a:gd name="T44" fmla="*/ 133 w 141"/>
                <a:gd name="T45" fmla="*/ 70 h 141"/>
                <a:gd name="T46" fmla="*/ 91 w 141"/>
                <a:gd name="T47" fmla="*/ 107 h 141"/>
                <a:gd name="T48" fmla="*/ 84 w 141"/>
                <a:gd name="T49" fmla="*/ 63 h 141"/>
                <a:gd name="T50" fmla="*/ 65 w 141"/>
                <a:gd name="T51" fmla="*/ 72 h 141"/>
                <a:gd name="T52" fmla="*/ 43 w 141"/>
                <a:gd name="T53" fmla="*/ 107 h 141"/>
                <a:gd name="T54" fmla="*/ 39 w 141"/>
                <a:gd name="T55" fmla="*/ 82 h 141"/>
                <a:gd name="T56" fmla="*/ 60 w 141"/>
                <a:gd name="T57" fmla="*/ 66 h 141"/>
                <a:gd name="T58" fmla="*/ 44 w 141"/>
                <a:gd name="T59" fmla="*/ 61 h 141"/>
                <a:gd name="T60" fmla="*/ 39 w 141"/>
                <a:gd name="T61" fmla="*/ 42 h 141"/>
                <a:gd name="T62" fmla="*/ 39 w 141"/>
                <a:gd name="T63" fmla="*/ 50 h 141"/>
                <a:gd name="T64" fmla="*/ 60 w 141"/>
                <a:gd name="T65" fmla="*/ 33 h 141"/>
                <a:gd name="T66" fmla="*/ 50 w 141"/>
                <a:gd name="T67" fmla="*/ 61 h 141"/>
                <a:gd name="T68" fmla="*/ 61 w 141"/>
                <a:gd name="T69" fmla="*/ 59 h 141"/>
                <a:gd name="T70" fmla="*/ 71 w 141"/>
                <a:gd name="T71" fmla="*/ 51 h 141"/>
                <a:gd name="T72" fmla="*/ 65 w 141"/>
                <a:gd name="T73" fmla="*/ 66 h 141"/>
                <a:gd name="T74" fmla="*/ 80 w 141"/>
                <a:gd name="T75" fmla="*/ 52 h 141"/>
                <a:gd name="T76" fmla="*/ 101 w 141"/>
                <a:gd name="T77" fmla="*/ 39 h 141"/>
                <a:gd name="T78" fmla="*/ 90 w 141"/>
                <a:gd name="T79" fmla="*/ 61 h 141"/>
                <a:gd name="T80" fmla="*/ 101 w 141"/>
                <a:gd name="T81" fmla="*/ 63 h 141"/>
                <a:gd name="T82" fmla="*/ 90 w 141"/>
                <a:gd name="T83" fmla="*/ 66 h 141"/>
                <a:gd name="T84" fmla="*/ 91 w 141"/>
                <a:gd name="T85" fmla="*/ 101 h 141"/>
                <a:gd name="T86" fmla="*/ 96 w 141"/>
                <a:gd name="T87" fmla="*/ 80 h 141"/>
                <a:gd name="T88" fmla="*/ 94 w 141"/>
                <a:gd name="T89" fmla="*/ 91 h 141"/>
                <a:gd name="T90" fmla="*/ 85 w 141"/>
                <a:gd name="T91" fmla="*/ 84 h 141"/>
                <a:gd name="T92" fmla="*/ 110 w 141"/>
                <a:gd name="T93" fmla="*/ 89 h 141"/>
                <a:gd name="T94" fmla="*/ 95 w 141"/>
                <a:gd name="T95" fmla="*/ 40 h 141"/>
                <a:gd name="T96" fmla="*/ 86 w 141"/>
                <a:gd name="T97" fmla="*/ 52 h 141"/>
                <a:gd name="T98" fmla="*/ 95 w 141"/>
                <a:gd name="T99" fmla="*/ 40 h 141"/>
                <a:gd name="T100" fmla="*/ 59 w 141"/>
                <a:gd name="T101" fmla="*/ 38 h 141"/>
                <a:gd name="T102" fmla="*/ 61 w 141"/>
                <a:gd name="T103" fmla="*/ 39 h 141"/>
                <a:gd name="T104" fmla="*/ 58 w 141"/>
                <a:gd name="T105" fmla="*/ 76 h 141"/>
                <a:gd name="T106" fmla="*/ 43 w 141"/>
                <a:gd name="T107" fmla="*/ 101 h 141"/>
                <a:gd name="T108" fmla="*/ 58 w 141"/>
                <a:gd name="T109" fmla="*/ 7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141">
                  <a:moveTo>
                    <a:pt x="141" y="70"/>
                  </a:moveTo>
                  <a:cubicBezTo>
                    <a:pt x="141" y="32"/>
                    <a:pt x="109" y="0"/>
                    <a:pt x="70" y="0"/>
                  </a:cubicBezTo>
                  <a:cubicBezTo>
                    <a:pt x="32" y="0"/>
                    <a:pt x="0" y="32"/>
                    <a:pt x="0" y="70"/>
                  </a:cubicBezTo>
                  <a:cubicBezTo>
                    <a:pt x="0" y="109"/>
                    <a:pt x="32" y="141"/>
                    <a:pt x="70" y="141"/>
                  </a:cubicBezTo>
                  <a:cubicBezTo>
                    <a:pt x="109" y="141"/>
                    <a:pt x="141" y="109"/>
                    <a:pt x="141" y="70"/>
                  </a:cubicBezTo>
                  <a:cubicBezTo>
                    <a:pt x="141" y="70"/>
                    <a:pt x="141" y="70"/>
                    <a:pt x="141" y="70"/>
                  </a:cubicBezTo>
                  <a:close/>
                  <a:moveTo>
                    <a:pt x="137" y="70"/>
                  </a:moveTo>
                  <a:cubicBezTo>
                    <a:pt x="137" y="107"/>
                    <a:pt x="107" y="137"/>
                    <a:pt x="70" y="137"/>
                  </a:cubicBezTo>
                  <a:cubicBezTo>
                    <a:pt x="34" y="137"/>
                    <a:pt x="4" y="107"/>
                    <a:pt x="4" y="70"/>
                  </a:cubicBezTo>
                  <a:cubicBezTo>
                    <a:pt x="4" y="34"/>
                    <a:pt x="34" y="4"/>
                    <a:pt x="70" y="4"/>
                  </a:cubicBezTo>
                  <a:cubicBezTo>
                    <a:pt x="107" y="4"/>
                    <a:pt x="137" y="34"/>
                    <a:pt x="137" y="70"/>
                  </a:cubicBezTo>
                  <a:cubicBezTo>
                    <a:pt x="137" y="70"/>
                    <a:pt x="137" y="70"/>
                    <a:pt x="137" y="70"/>
                  </a:cubicBezTo>
                  <a:close/>
                  <a:moveTo>
                    <a:pt x="133" y="70"/>
                  </a:moveTo>
                  <a:cubicBezTo>
                    <a:pt x="133" y="48"/>
                    <a:pt x="122" y="25"/>
                    <a:pt x="97" y="18"/>
                  </a:cubicBezTo>
                  <a:cubicBezTo>
                    <a:pt x="92" y="16"/>
                    <a:pt x="88" y="15"/>
                    <a:pt x="83" y="15"/>
                  </a:cubicBezTo>
                  <a:cubicBezTo>
                    <a:pt x="72" y="15"/>
                    <a:pt x="72" y="22"/>
                    <a:pt x="66" y="22"/>
                  </a:cubicBezTo>
                  <a:cubicBezTo>
                    <a:pt x="64" y="22"/>
                    <a:pt x="62" y="20"/>
                    <a:pt x="62" y="17"/>
                  </a:cubicBezTo>
                  <a:cubicBezTo>
                    <a:pt x="62" y="13"/>
                    <a:pt x="67" y="9"/>
                    <a:pt x="75" y="9"/>
                  </a:cubicBezTo>
                  <a:cubicBezTo>
                    <a:pt x="83" y="9"/>
                    <a:pt x="89" y="11"/>
                    <a:pt x="90" y="12"/>
                  </a:cubicBezTo>
                  <a:cubicBezTo>
                    <a:pt x="90" y="11"/>
                    <a:pt x="90" y="11"/>
                    <a:pt x="90" y="11"/>
                  </a:cubicBezTo>
                  <a:cubicBezTo>
                    <a:pt x="88" y="10"/>
                    <a:pt x="81" y="8"/>
                    <a:pt x="70" y="8"/>
                  </a:cubicBezTo>
                  <a:cubicBezTo>
                    <a:pt x="48" y="8"/>
                    <a:pt x="25" y="19"/>
                    <a:pt x="18" y="43"/>
                  </a:cubicBezTo>
                  <a:cubicBezTo>
                    <a:pt x="16" y="48"/>
                    <a:pt x="15" y="53"/>
                    <a:pt x="15" y="58"/>
                  </a:cubicBezTo>
                  <a:cubicBezTo>
                    <a:pt x="15" y="69"/>
                    <a:pt x="22" y="69"/>
                    <a:pt x="22" y="75"/>
                  </a:cubicBezTo>
                  <a:cubicBezTo>
                    <a:pt x="22" y="77"/>
                    <a:pt x="20" y="79"/>
                    <a:pt x="17" y="79"/>
                  </a:cubicBezTo>
                  <a:cubicBezTo>
                    <a:pt x="13" y="79"/>
                    <a:pt x="9" y="74"/>
                    <a:pt x="9" y="66"/>
                  </a:cubicBezTo>
                  <a:cubicBezTo>
                    <a:pt x="9" y="58"/>
                    <a:pt x="11" y="52"/>
                    <a:pt x="12" y="51"/>
                  </a:cubicBezTo>
                  <a:cubicBezTo>
                    <a:pt x="11" y="51"/>
                    <a:pt x="11" y="51"/>
                    <a:pt x="11" y="51"/>
                  </a:cubicBezTo>
                  <a:cubicBezTo>
                    <a:pt x="10" y="53"/>
                    <a:pt x="8" y="60"/>
                    <a:pt x="8" y="70"/>
                  </a:cubicBezTo>
                  <a:cubicBezTo>
                    <a:pt x="8" y="93"/>
                    <a:pt x="19" y="116"/>
                    <a:pt x="43" y="123"/>
                  </a:cubicBezTo>
                  <a:cubicBezTo>
                    <a:pt x="49" y="125"/>
                    <a:pt x="53" y="126"/>
                    <a:pt x="58" y="126"/>
                  </a:cubicBezTo>
                  <a:cubicBezTo>
                    <a:pt x="69" y="126"/>
                    <a:pt x="69" y="119"/>
                    <a:pt x="75" y="119"/>
                  </a:cubicBezTo>
                  <a:cubicBezTo>
                    <a:pt x="77" y="119"/>
                    <a:pt x="79" y="121"/>
                    <a:pt x="79" y="124"/>
                  </a:cubicBezTo>
                  <a:cubicBezTo>
                    <a:pt x="79" y="128"/>
                    <a:pt x="74" y="132"/>
                    <a:pt x="66" y="132"/>
                  </a:cubicBezTo>
                  <a:cubicBezTo>
                    <a:pt x="58" y="132"/>
                    <a:pt x="52" y="130"/>
                    <a:pt x="51" y="129"/>
                  </a:cubicBezTo>
                  <a:cubicBezTo>
                    <a:pt x="51" y="130"/>
                    <a:pt x="51" y="130"/>
                    <a:pt x="51" y="130"/>
                  </a:cubicBezTo>
                  <a:cubicBezTo>
                    <a:pt x="53" y="131"/>
                    <a:pt x="60" y="133"/>
                    <a:pt x="70" y="133"/>
                  </a:cubicBezTo>
                  <a:cubicBezTo>
                    <a:pt x="93" y="133"/>
                    <a:pt x="116" y="122"/>
                    <a:pt x="123" y="97"/>
                  </a:cubicBezTo>
                  <a:cubicBezTo>
                    <a:pt x="125" y="93"/>
                    <a:pt x="125" y="88"/>
                    <a:pt x="125" y="83"/>
                  </a:cubicBezTo>
                  <a:cubicBezTo>
                    <a:pt x="125" y="72"/>
                    <a:pt x="119" y="72"/>
                    <a:pt x="119" y="66"/>
                  </a:cubicBezTo>
                  <a:cubicBezTo>
                    <a:pt x="119" y="63"/>
                    <a:pt x="121" y="62"/>
                    <a:pt x="124" y="62"/>
                  </a:cubicBezTo>
                  <a:cubicBezTo>
                    <a:pt x="128" y="62"/>
                    <a:pt x="132" y="67"/>
                    <a:pt x="132" y="75"/>
                  </a:cubicBezTo>
                  <a:cubicBezTo>
                    <a:pt x="132" y="83"/>
                    <a:pt x="130" y="89"/>
                    <a:pt x="129" y="90"/>
                  </a:cubicBezTo>
                  <a:cubicBezTo>
                    <a:pt x="130" y="90"/>
                    <a:pt x="130" y="90"/>
                    <a:pt x="130" y="90"/>
                  </a:cubicBezTo>
                  <a:cubicBezTo>
                    <a:pt x="131" y="88"/>
                    <a:pt x="133" y="81"/>
                    <a:pt x="133" y="70"/>
                  </a:cubicBezTo>
                  <a:cubicBezTo>
                    <a:pt x="133" y="70"/>
                    <a:pt x="133" y="70"/>
                    <a:pt x="133" y="70"/>
                  </a:cubicBezTo>
                  <a:close/>
                  <a:moveTo>
                    <a:pt x="110" y="89"/>
                  </a:moveTo>
                  <a:cubicBezTo>
                    <a:pt x="110" y="98"/>
                    <a:pt x="102" y="107"/>
                    <a:pt x="91" y="107"/>
                  </a:cubicBezTo>
                  <a:cubicBezTo>
                    <a:pt x="77" y="107"/>
                    <a:pt x="71" y="96"/>
                    <a:pt x="71" y="86"/>
                  </a:cubicBezTo>
                  <a:cubicBezTo>
                    <a:pt x="71" y="71"/>
                    <a:pt x="80" y="65"/>
                    <a:pt x="84" y="63"/>
                  </a:cubicBezTo>
                  <a:cubicBezTo>
                    <a:pt x="84" y="63"/>
                    <a:pt x="83" y="62"/>
                    <a:pt x="83" y="61"/>
                  </a:cubicBezTo>
                  <a:cubicBezTo>
                    <a:pt x="78" y="64"/>
                    <a:pt x="74" y="67"/>
                    <a:pt x="65" y="72"/>
                  </a:cubicBezTo>
                  <a:cubicBezTo>
                    <a:pt x="64" y="78"/>
                    <a:pt x="64" y="85"/>
                    <a:pt x="62" y="90"/>
                  </a:cubicBezTo>
                  <a:cubicBezTo>
                    <a:pt x="59" y="100"/>
                    <a:pt x="52" y="107"/>
                    <a:pt x="43" y="107"/>
                  </a:cubicBezTo>
                  <a:cubicBezTo>
                    <a:pt x="36" y="107"/>
                    <a:pt x="32" y="102"/>
                    <a:pt x="32" y="96"/>
                  </a:cubicBezTo>
                  <a:cubicBezTo>
                    <a:pt x="32" y="91"/>
                    <a:pt x="34" y="86"/>
                    <a:pt x="39" y="82"/>
                  </a:cubicBezTo>
                  <a:cubicBezTo>
                    <a:pt x="44" y="77"/>
                    <a:pt x="51" y="74"/>
                    <a:pt x="59" y="69"/>
                  </a:cubicBezTo>
                  <a:cubicBezTo>
                    <a:pt x="59" y="68"/>
                    <a:pt x="60" y="67"/>
                    <a:pt x="60" y="66"/>
                  </a:cubicBezTo>
                  <a:cubicBezTo>
                    <a:pt x="58" y="68"/>
                    <a:pt x="55" y="68"/>
                    <a:pt x="52" y="68"/>
                  </a:cubicBezTo>
                  <a:cubicBezTo>
                    <a:pt x="48" y="68"/>
                    <a:pt x="45" y="65"/>
                    <a:pt x="44" y="61"/>
                  </a:cubicBezTo>
                  <a:cubicBezTo>
                    <a:pt x="38" y="61"/>
                    <a:pt x="34" y="57"/>
                    <a:pt x="34" y="51"/>
                  </a:cubicBezTo>
                  <a:cubicBezTo>
                    <a:pt x="34" y="46"/>
                    <a:pt x="36" y="42"/>
                    <a:pt x="39" y="42"/>
                  </a:cubicBezTo>
                  <a:cubicBezTo>
                    <a:pt x="40" y="42"/>
                    <a:pt x="40" y="43"/>
                    <a:pt x="40" y="44"/>
                  </a:cubicBezTo>
                  <a:cubicBezTo>
                    <a:pt x="40" y="45"/>
                    <a:pt x="39" y="47"/>
                    <a:pt x="39" y="50"/>
                  </a:cubicBezTo>
                  <a:cubicBezTo>
                    <a:pt x="39" y="52"/>
                    <a:pt x="41" y="56"/>
                    <a:pt x="44" y="56"/>
                  </a:cubicBezTo>
                  <a:cubicBezTo>
                    <a:pt x="44" y="46"/>
                    <a:pt x="51" y="33"/>
                    <a:pt x="60" y="33"/>
                  </a:cubicBezTo>
                  <a:cubicBezTo>
                    <a:pt x="66" y="33"/>
                    <a:pt x="66" y="37"/>
                    <a:pt x="66" y="39"/>
                  </a:cubicBezTo>
                  <a:cubicBezTo>
                    <a:pt x="66" y="48"/>
                    <a:pt x="57" y="58"/>
                    <a:pt x="50" y="61"/>
                  </a:cubicBezTo>
                  <a:cubicBezTo>
                    <a:pt x="50" y="61"/>
                    <a:pt x="51" y="63"/>
                    <a:pt x="53" y="63"/>
                  </a:cubicBezTo>
                  <a:cubicBezTo>
                    <a:pt x="56" y="63"/>
                    <a:pt x="60" y="61"/>
                    <a:pt x="61" y="59"/>
                  </a:cubicBezTo>
                  <a:cubicBezTo>
                    <a:pt x="62" y="55"/>
                    <a:pt x="65" y="49"/>
                    <a:pt x="69" y="49"/>
                  </a:cubicBezTo>
                  <a:cubicBezTo>
                    <a:pt x="70" y="49"/>
                    <a:pt x="71" y="50"/>
                    <a:pt x="71" y="51"/>
                  </a:cubicBezTo>
                  <a:cubicBezTo>
                    <a:pt x="71" y="54"/>
                    <a:pt x="68" y="58"/>
                    <a:pt x="66" y="60"/>
                  </a:cubicBezTo>
                  <a:cubicBezTo>
                    <a:pt x="65" y="62"/>
                    <a:pt x="65" y="64"/>
                    <a:pt x="65" y="66"/>
                  </a:cubicBezTo>
                  <a:cubicBezTo>
                    <a:pt x="72" y="62"/>
                    <a:pt x="76" y="60"/>
                    <a:pt x="81" y="56"/>
                  </a:cubicBezTo>
                  <a:cubicBezTo>
                    <a:pt x="80" y="55"/>
                    <a:pt x="80" y="53"/>
                    <a:pt x="80" y="52"/>
                  </a:cubicBezTo>
                  <a:cubicBezTo>
                    <a:pt x="80" y="43"/>
                    <a:pt x="86" y="33"/>
                    <a:pt x="94" y="33"/>
                  </a:cubicBezTo>
                  <a:cubicBezTo>
                    <a:pt x="99" y="33"/>
                    <a:pt x="101" y="36"/>
                    <a:pt x="101" y="39"/>
                  </a:cubicBezTo>
                  <a:cubicBezTo>
                    <a:pt x="101" y="46"/>
                    <a:pt x="95" y="52"/>
                    <a:pt x="87" y="58"/>
                  </a:cubicBezTo>
                  <a:cubicBezTo>
                    <a:pt x="88" y="59"/>
                    <a:pt x="89" y="61"/>
                    <a:pt x="90" y="61"/>
                  </a:cubicBezTo>
                  <a:cubicBezTo>
                    <a:pt x="91" y="61"/>
                    <a:pt x="93" y="61"/>
                    <a:pt x="95" y="61"/>
                  </a:cubicBezTo>
                  <a:cubicBezTo>
                    <a:pt x="98" y="61"/>
                    <a:pt x="101" y="61"/>
                    <a:pt x="101" y="63"/>
                  </a:cubicBezTo>
                  <a:cubicBezTo>
                    <a:pt x="101" y="66"/>
                    <a:pt x="97" y="67"/>
                    <a:pt x="94" y="67"/>
                  </a:cubicBezTo>
                  <a:cubicBezTo>
                    <a:pt x="93" y="67"/>
                    <a:pt x="90" y="66"/>
                    <a:pt x="90" y="66"/>
                  </a:cubicBezTo>
                  <a:cubicBezTo>
                    <a:pt x="86" y="68"/>
                    <a:pt x="78" y="72"/>
                    <a:pt x="78" y="85"/>
                  </a:cubicBezTo>
                  <a:cubicBezTo>
                    <a:pt x="78" y="93"/>
                    <a:pt x="83" y="101"/>
                    <a:pt x="91" y="101"/>
                  </a:cubicBezTo>
                  <a:cubicBezTo>
                    <a:pt x="97" y="101"/>
                    <a:pt x="103" y="96"/>
                    <a:pt x="103" y="89"/>
                  </a:cubicBezTo>
                  <a:cubicBezTo>
                    <a:pt x="103" y="84"/>
                    <a:pt x="101" y="80"/>
                    <a:pt x="96" y="80"/>
                  </a:cubicBezTo>
                  <a:cubicBezTo>
                    <a:pt x="94" y="80"/>
                    <a:pt x="92" y="81"/>
                    <a:pt x="92" y="84"/>
                  </a:cubicBezTo>
                  <a:cubicBezTo>
                    <a:pt x="91" y="88"/>
                    <a:pt x="94" y="88"/>
                    <a:pt x="94" y="91"/>
                  </a:cubicBezTo>
                  <a:cubicBezTo>
                    <a:pt x="94" y="92"/>
                    <a:pt x="93" y="93"/>
                    <a:pt x="92" y="93"/>
                  </a:cubicBezTo>
                  <a:cubicBezTo>
                    <a:pt x="88" y="93"/>
                    <a:pt x="85" y="89"/>
                    <a:pt x="85" y="84"/>
                  </a:cubicBezTo>
                  <a:cubicBezTo>
                    <a:pt x="85" y="79"/>
                    <a:pt x="90" y="74"/>
                    <a:pt x="97" y="74"/>
                  </a:cubicBezTo>
                  <a:cubicBezTo>
                    <a:pt x="105" y="74"/>
                    <a:pt x="110" y="81"/>
                    <a:pt x="110" y="89"/>
                  </a:cubicBezTo>
                  <a:cubicBezTo>
                    <a:pt x="110" y="89"/>
                    <a:pt x="110" y="89"/>
                    <a:pt x="110" y="89"/>
                  </a:cubicBezTo>
                  <a:close/>
                  <a:moveTo>
                    <a:pt x="95" y="40"/>
                  </a:moveTo>
                  <a:cubicBezTo>
                    <a:pt x="95" y="39"/>
                    <a:pt x="95" y="38"/>
                    <a:pt x="94" y="38"/>
                  </a:cubicBezTo>
                  <a:cubicBezTo>
                    <a:pt x="91" y="38"/>
                    <a:pt x="86" y="44"/>
                    <a:pt x="86" y="52"/>
                  </a:cubicBezTo>
                  <a:cubicBezTo>
                    <a:pt x="92" y="47"/>
                    <a:pt x="95" y="43"/>
                    <a:pt x="95" y="40"/>
                  </a:cubicBezTo>
                  <a:cubicBezTo>
                    <a:pt x="95" y="40"/>
                    <a:pt x="95" y="40"/>
                    <a:pt x="95" y="40"/>
                  </a:cubicBezTo>
                  <a:close/>
                  <a:moveTo>
                    <a:pt x="61" y="39"/>
                  </a:moveTo>
                  <a:cubicBezTo>
                    <a:pt x="61" y="38"/>
                    <a:pt x="60" y="38"/>
                    <a:pt x="59" y="38"/>
                  </a:cubicBezTo>
                  <a:cubicBezTo>
                    <a:pt x="55" y="38"/>
                    <a:pt x="50" y="49"/>
                    <a:pt x="50" y="55"/>
                  </a:cubicBezTo>
                  <a:cubicBezTo>
                    <a:pt x="56" y="52"/>
                    <a:pt x="61" y="44"/>
                    <a:pt x="61" y="39"/>
                  </a:cubicBezTo>
                  <a:cubicBezTo>
                    <a:pt x="61" y="39"/>
                    <a:pt x="61" y="39"/>
                    <a:pt x="61" y="39"/>
                  </a:cubicBezTo>
                  <a:close/>
                  <a:moveTo>
                    <a:pt x="58" y="76"/>
                  </a:moveTo>
                  <a:cubicBezTo>
                    <a:pt x="50" y="80"/>
                    <a:pt x="39" y="88"/>
                    <a:pt x="39" y="96"/>
                  </a:cubicBezTo>
                  <a:cubicBezTo>
                    <a:pt x="39" y="99"/>
                    <a:pt x="40" y="101"/>
                    <a:pt x="43" y="101"/>
                  </a:cubicBezTo>
                  <a:cubicBezTo>
                    <a:pt x="52" y="101"/>
                    <a:pt x="57" y="87"/>
                    <a:pt x="58" y="76"/>
                  </a:cubicBezTo>
                  <a:cubicBezTo>
                    <a:pt x="58" y="76"/>
                    <a:pt x="58" y="76"/>
                    <a:pt x="58" y="76"/>
                  </a:cubicBezTo>
                  <a:close/>
                </a:path>
              </a:pathLst>
            </a:custGeom>
            <a:solidFill>
              <a:srgbClr val="005EB8"/>
            </a:solidFill>
            <a:ln>
              <a:noFill/>
            </a:ln>
            <a:extLst/>
          </p:spPr>
          <p:txBody>
            <a:bodyPr vert="horz" wrap="square" lIns="91440" tIns="45720" rIns="91440" bIns="45720" numCol="1" anchor="t" anchorCtr="0" compatLnSpc="1">
              <a:prstTxWarp prst="textNoShape">
                <a:avLst/>
              </a:prstTxWarp>
            </a:bodyPr>
            <a:lstStyle/>
            <a:p>
              <a:endParaRPr lang="en-CA"/>
            </a:p>
          </p:txBody>
        </p:sp>
      </p:grpSp>
      <p:sp>
        <p:nvSpPr>
          <p:cNvPr id="7" name="Title 1"/>
          <p:cNvSpPr>
            <a:spLocks noGrp="1"/>
          </p:cNvSpPr>
          <p:nvPr>
            <p:ph type="ctrTitle" hasCustomPrompt="1"/>
          </p:nvPr>
        </p:nvSpPr>
        <p:spPr>
          <a:xfrm>
            <a:off x="1435025" y="1485197"/>
            <a:ext cx="6750701" cy="1554480"/>
          </a:xfrm>
        </p:spPr>
        <p:txBody>
          <a:bodyPr anchor="t" anchorCtr="0">
            <a:noAutofit/>
          </a:bodyPr>
          <a:lstStyle>
            <a:lvl1pPr algn="l">
              <a:lnSpc>
                <a:spcPct val="70000"/>
              </a:lnSpc>
              <a:defRPr sz="6000" b="1" spc="0" baseline="0">
                <a:solidFill>
                  <a:srgbClr val="005EB8"/>
                </a:solidFill>
              </a:defRPr>
            </a:lvl1pPr>
          </a:lstStyle>
          <a:p>
            <a:r>
              <a:rPr lang="en-US" dirty="0"/>
              <a:t>Line </a:t>
            </a:r>
            <a:br>
              <a:rPr lang="en-US" dirty="0"/>
            </a:br>
            <a:r>
              <a:rPr lang="en-US" dirty="0"/>
              <a:t>Section Divider</a:t>
            </a:r>
            <a:endParaRPr lang="en-CA" dirty="0"/>
          </a:p>
        </p:txBody>
      </p:sp>
      <p:sp>
        <p:nvSpPr>
          <p:cNvPr id="8" name="TextBox 7"/>
          <p:cNvSpPr txBox="1"/>
          <p:nvPr/>
        </p:nvSpPr>
        <p:spPr>
          <a:xfrm>
            <a:off x="4498914" y="6475913"/>
            <a:ext cx="4306824" cy="182880"/>
          </a:xfrm>
          <a:prstGeom prst="rect">
            <a:avLst/>
          </a:prstGeom>
          <a:noFill/>
        </p:spPr>
        <p:txBody>
          <a:bodyPr wrap="square" lIns="0" tIns="0" rIns="0" bIns="0" rtlCol="0">
            <a:noAutofit/>
          </a:bodyPr>
          <a:lstStyle/>
          <a:p>
            <a:pPr algn="r"/>
            <a:r>
              <a:rPr lang="en-CA" sz="1000" spc="-10" baseline="0" dirty="0">
                <a:solidFill>
                  <a:srgbClr val="63666A"/>
                </a:solidFill>
              </a:rPr>
              <a:t>Confidential. Not to be copied, distributed, or reproduced without prior approval. </a:t>
            </a:r>
          </a:p>
        </p:txBody>
      </p:sp>
      <p:cxnSp>
        <p:nvCxnSpPr>
          <p:cNvPr id="10" name="Straight Connector 9"/>
          <p:cNvCxnSpPr/>
          <p:nvPr/>
        </p:nvCxnSpPr>
        <p:spPr>
          <a:xfrm>
            <a:off x="883643" y="0"/>
            <a:ext cx="0" cy="6858000"/>
          </a:xfrm>
          <a:prstGeom prst="line">
            <a:avLst/>
          </a:prstGeom>
          <a:ln w="53975" cmpd="sng">
            <a:gradFill flip="none" rotWithShape="1">
              <a:gsLst>
                <a:gs pos="2000">
                  <a:srgbClr val="005EB8"/>
                </a:gs>
                <a:gs pos="11000">
                  <a:srgbClr val="00B5E2"/>
                </a:gs>
              </a:gsLst>
              <a:lin ang="16200000" scaled="0"/>
              <a:tileRect/>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8655302"/>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treamline section divider - small logo (blue gradient)">
    <p:bg>
      <p:bgPr>
        <a:gradFill flip="none" rotWithShape="1">
          <a:gsLst>
            <a:gs pos="0">
              <a:srgbClr val="005EB8"/>
            </a:gs>
            <a:gs pos="100000">
              <a:srgbClr val="00B5E2"/>
            </a:gs>
          </a:gsLst>
          <a:lin ang="16200000" scaled="0"/>
          <a:tileRect/>
        </a:gradFill>
        <a:effectLst/>
      </p:bgPr>
    </p:bg>
    <p:spTree>
      <p:nvGrpSpPr>
        <p:cNvPr id="1" name=""/>
        <p:cNvGrpSpPr/>
        <p:nvPr/>
      </p:nvGrpSpPr>
      <p:grpSpPr>
        <a:xfrm>
          <a:off x="0" y="0"/>
          <a:ext cx="0" cy="0"/>
          <a:chOff x="0" y="0"/>
          <a:chExt cx="0" cy="0"/>
        </a:xfrm>
      </p:grpSpPr>
      <p:sp>
        <p:nvSpPr>
          <p:cNvPr id="16" name="TextBox 15"/>
          <p:cNvSpPr txBox="1"/>
          <p:nvPr/>
        </p:nvSpPr>
        <p:spPr>
          <a:xfrm>
            <a:off x="4498914" y="6475913"/>
            <a:ext cx="4306824" cy="182880"/>
          </a:xfrm>
          <a:prstGeom prst="rect">
            <a:avLst/>
          </a:prstGeom>
          <a:noFill/>
        </p:spPr>
        <p:txBody>
          <a:bodyPr wrap="square" lIns="0" tIns="0" rIns="0" bIns="0" rtlCol="0">
            <a:noAutofit/>
          </a:bodyPr>
          <a:lstStyle/>
          <a:p>
            <a:pPr algn="r"/>
            <a:r>
              <a:rPr lang="en-CA" sz="1000" spc="-10" baseline="0" dirty="0">
                <a:solidFill>
                  <a:schemeClr val="bg1"/>
                </a:solidFill>
              </a:rPr>
              <a:t>Confidential. Not to be copied, distributed, or reproduced without prior approval. </a:t>
            </a:r>
          </a:p>
        </p:txBody>
      </p:sp>
      <p:sp>
        <p:nvSpPr>
          <p:cNvPr id="7" name="Title 1"/>
          <p:cNvSpPr>
            <a:spLocks noGrp="1"/>
          </p:cNvSpPr>
          <p:nvPr>
            <p:ph type="ctrTitle" hasCustomPrompt="1"/>
          </p:nvPr>
        </p:nvSpPr>
        <p:spPr>
          <a:xfrm>
            <a:off x="1435025" y="1485197"/>
            <a:ext cx="6750701" cy="1554480"/>
          </a:xfrm>
        </p:spPr>
        <p:txBody>
          <a:bodyPr anchor="t" anchorCtr="0">
            <a:noAutofit/>
          </a:bodyPr>
          <a:lstStyle>
            <a:lvl1pPr algn="l">
              <a:lnSpc>
                <a:spcPct val="70000"/>
              </a:lnSpc>
              <a:defRPr sz="6000" b="1" spc="0" baseline="0">
                <a:solidFill>
                  <a:schemeClr val="bg1"/>
                </a:solidFill>
              </a:defRPr>
            </a:lvl1pPr>
          </a:lstStyle>
          <a:p>
            <a:r>
              <a:rPr lang="en-US" dirty="0"/>
              <a:t>Line </a:t>
            </a:r>
            <a:br>
              <a:rPr lang="en-US" dirty="0"/>
            </a:br>
            <a:r>
              <a:rPr lang="en-US" dirty="0"/>
              <a:t>Section Divider</a:t>
            </a:r>
            <a:endParaRPr lang="en-CA" dirty="0"/>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l="8170" r="7975"/>
          <a:stretch/>
        </p:blipFill>
        <p:spPr>
          <a:xfrm>
            <a:off x="510634" y="5885599"/>
            <a:ext cx="1727200" cy="972401"/>
          </a:xfrm>
          <a:prstGeom prst="rect">
            <a:avLst/>
          </a:prstGeom>
        </p:spPr>
      </p:pic>
      <p:sp>
        <p:nvSpPr>
          <p:cNvPr id="12" name="Rectangle 11"/>
          <p:cNvSpPr/>
          <p:nvPr/>
        </p:nvSpPr>
        <p:spPr>
          <a:xfrm rot="16200000">
            <a:off x="-2548705" y="3397250"/>
            <a:ext cx="6864350" cy="571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076556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treamline custom accents">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7287298" y="6279689"/>
            <a:ext cx="1199265" cy="182880"/>
          </a:xfrm>
        </p:spPr>
        <p:txBody>
          <a:bodyPr/>
          <a:lstStyle/>
          <a:p>
            <a:fld id="{C764DE79-268F-4C1A-8933-263129D2AF90}" type="datetimeFigureOut">
              <a:rPr lang="en-US" smtClean="0"/>
              <a:t>8/21/2018</a:t>
            </a:fld>
            <a:endParaRPr lang="en-US" dirty="0"/>
          </a:p>
        </p:txBody>
      </p:sp>
      <p:sp>
        <p:nvSpPr>
          <p:cNvPr id="10" name="Slide Number Placeholder 5"/>
          <p:cNvSpPr>
            <a:spLocks noGrp="1"/>
          </p:cNvSpPr>
          <p:nvPr>
            <p:ph type="sldNum" sz="quarter" idx="12"/>
          </p:nvPr>
        </p:nvSpPr>
        <p:spPr>
          <a:xfrm>
            <a:off x="8560499" y="6279689"/>
            <a:ext cx="247227" cy="182880"/>
          </a:xfrm>
        </p:spPr>
        <p:txBody>
          <a:bodyPr/>
          <a:lstStyle/>
          <a:p>
            <a:pPr>
              <a:defRPr/>
            </a:pPr>
            <a:r>
              <a:rPr lang="en-US" dirty="0"/>
              <a:t>QO-SS-GLO-QUA-004 Rev 3.0</a:t>
            </a:r>
          </a:p>
          <a:p>
            <a:pPr>
              <a:defRPr/>
            </a:pPr>
            <a:fld id="{B4A72DDD-CAFA-9A4E-A77D-4704C8B2F0C1}" type="slidenum">
              <a:rPr lang="en-US" smtClean="0"/>
              <a:pPr>
                <a:defRPr/>
              </a:pPr>
              <a:t>‹#›</a:t>
            </a:fld>
            <a:endParaRPr lang="en-US" dirty="0"/>
          </a:p>
        </p:txBody>
      </p:sp>
      <p:sp>
        <p:nvSpPr>
          <p:cNvPr id="37" name="Title 1"/>
          <p:cNvSpPr>
            <a:spLocks noGrp="1"/>
          </p:cNvSpPr>
          <p:nvPr>
            <p:ph type="title" hasCustomPrompt="1"/>
          </p:nvPr>
        </p:nvSpPr>
        <p:spPr>
          <a:xfrm>
            <a:off x="520989" y="219456"/>
            <a:ext cx="8295166" cy="914400"/>
          </a:xfrm>
        </p:spPr>
        <p:txBody>
          <a:bodyPr>
            <a:noAutofit/>
          </a:bodyPr>
          <a:lstStyle>
            <a:lvl1pPr>
              <a:defRPr b="1" baseline="0"/>
            </a:lvl1pPr>
          </a:lstStyle>
          <a:p>
            <a:r>
              <a:rPr lang="en-US" dirty="0"/>
              <a:t>Line Custom Accents</a:t>
            </a:r>
            <a:endParaRPr lang="en-CA" dirty="0"/>
          </a:p>
        </p:txBody>
      </p:sp>
    </p:spTree>
    <p:extLst>
      <p:ext uri="{BB962C8B-B14F-4D97-AF65-F5344CB8AC3E}">
        <p14:creationId xmlns:p14="http://schemas.microsoft.com/office/powerpoint/2010/main" val="2518077637"/>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page - 1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989" y="219456"/>
            <a:ext cx="8295166" cy="914400"/>
          </a:xfrm>
        </p:spPr>
        <p:txBody>
          <a:bodyPr>
            <a:noAutofit/>
          </a:bodyPr>
          <a:lstStyle>
            <a:lvl1pPr>
              <a:defRPr b="1"/>
            </a:lvl1pPr>
          </a:lstStyle>
          <a:p>
            <a:r>
              <a:rPr lang="en-US" dirty="0"/>
              <a:t>Content page headline 30 </a:t>
            </a:r>
            <a:r>
              <a:rPr lang="en-US" dirty="0" err="1"/>
              <a:t>pt</a:t>
            </a:r>
            <a:r>
              <a:rPr lang="en-US" dirty="0"/>
              <a:t> bold dark grey</a:t>
            </a:r>
            <a:endParaRPr lang="en-CA" dirty="0"/>
          </a:p>
        </p:txBody>
      </p:sp>
      <p:sp>
        <p:nvSpPr>
          <p:cNvPr id="4" name="Date Placeholder 3"/>
          <p:cNvSpPr>
            <a:spLocks noGrp="1"/>
          </p:cNvSpPr>
          <p:nvPr>
            <p:ph type="dt" sz="half" idx="10"/>
          </p:nvPr>
        </p:nvSpPr>
        <p:spPr/>
        <p:txBody>
          <a:bodyPr/>
          <a:lstStyle/>
          <a:p>
            <a:fld id="{C764DE79-268F-4C1A-8933-263129D2AF90}" type="datetimeFigureOut">
              <a:rPr lang="en-US" smtClean="0"/>
              <a:t>8/21/2018</a:t>
            </a:fld>
            <a:endParaRPr lang="en-US" dirty="0"/>
          </a:p>
        </p:txBody>
      </p:sp>
      <p:sp>
        <p:nvSpPr>
          <p:cNvPr id="6" name="Slide Number Placeholder 5"/>
          <p:cNvSpPr>
            <a:spLocks noGrp="1"/>
          </p:cNvSpPr>
          <p:nvPr>
            <p:ph type="sldNum" sz="quarter" idx="12"/>
          </p:nvPr>
        </p:nvSpPr>
        <p:spPr/>
        <p:txBody>
          <a:bodyPr/>
          <a:lstStyle/>
          <a:p>
            <a:pPr>
              <a:defRPr/>
            </a:pPr>
            <a:r>
              <a:rPr lang="en-US"/>
              <a:t>QO-SS-GLO-QUA-004 Rev 2.0</a:t>
            </a:r>
          </a:p>
          <a:p>
            <a:pPr>
              <a:defRPr/>
            </a:pPr>
            <a:fld id="{B4A72DDD-CAFA-9A4E-A77D-4704C8B2F0C1}" type="slidenum">
              <a:rPr lang="en-US" smtClean="0"/>
              <a:pPr>
                <a:defRPr/>
              </a:pPr>
              <a:t>‹#›</a:t>
            </a:fld>
            <a:endParaRPr lang="en-US" dirty="0"/>
          </a:p>
        </p:txBody>
      </p:sp>
      <p:sp>
        <p:nvSpPr>
          <p:cNvPr id="9" name="Text Placeholder 8"/>
          <p:cNvSpPr>
            <a:spLocks noGrp="1"/>
          </p:cNvSpPr>
          <p:nvPr>
            <p:ph type="body" sz="quarter" idx="13" hasCustomPrompt="1"/>
          </p:nvPr>
        </p:nvSpPr>
        <p:spPr>
          <a:xfrm>
            <a:off x="520989" y="1425354"/>
            <a:ext cx="8295166" cy="338328"/>
          </a:xfrm>
        </p:spPr>
        <p:txBody>
          <a:bodyPr anchor="b" anchorCtr="0">
            <a:noAutofit/>
          </a:bodyPr>
          <a:lstStyle>
            <a:lvl1pPr marL="0" indent="0">
              <a:lnSpc>
                <a:spcPct val="90000"/>
              </a:lnSpc>
              <a:spcBef>
                <a:spcPts val="0"/>
              </a:spcBef>
              <a:buFontTx/>
              <a:buNone/>
              <a:defRPr sz="2400" b="1">
                <a:solidFill>
                  <a:srgbClr val="005EB8"/>
                </a:solidFill>
              </a:defRPr>
            </a:lvl1pPr>
          </a:lstStyle>
          <a:p>
            <a:pPr lvl="0"/>
            <a:r>
              <a:rPr lang="en-US" dirty="0"/>
              <a:t>Subtitle</a:t>
            </a:r>
          </a:p>
        </p:txBody>
      </p:sp>
      <p:sp>
        <p:nvSpPr>
          <p:cNvPr id="12" name="Content Placeholder 11"/>
          <p:cNvSpPr>
            <a:spLocks noGrp="1"/>
          </p:cNvSpPr>
          <p:nvPr>
            <p:ph sz="quarter" idx="14"/>
          </p:nvPr>
        </p:nvSpPr>
        <p:spPr>
          <a:xfrm>
            <a:off x="520989" y="1847088"/>
            <a:ext cx="8285963" cy="3895135"/>
          </a:xfrm>
        </p:spPr>
        <p:txBody>
          <a:bodyPr>
            <a:noAutofit/>
          </a:bodyPr>
          <a:lstStyle>
            <a:lvl1pPr>
              <a:spcBef>
                <a:spcPts val="0"/>
              </a:spcBef>
              <a:spcAft>
                <a:spcPts val="600"/>
              </a:spcAft>
              <a:defRPr/>
            </a:lvl1pPr>
            <a:lvl2pPr>
              <a:spcBef>
                <a:spcPts val="0"/>
              </a:spcBef>
              <a:spcAft>
                <a:spcPts val="600"/>
              </a:spcAft>
              <a:defRPr/>
            </a:lvl2pPr>
            <a:lvl3pPr>
              <a:spcBef>
                <a:spcPts val="0"/>
              </a:spcBef>
              <a:spcAft>
                <a:spcPts val="600"/>
              </a:spcAft>
              <a:defRPr sz="1800"/>
            </a:lvl3pPr>
            <a:lvl4pPr>
              <a:spcBef>
                <a:spcPts val="0"/>
              </a:spcBef>
              <a:spcAft>
                <a:spcPts val="600"/>
              </a:spcAft>
              <a:defRPr sz="1800"/>
            </a:lvl4pPr>
            <a:lvl5pPr>
              <a:spcBef>
                <a:spcPts val="0"/>
              </a:spcBef>
              <a:spcAft>
                <a:spcPts val="600"/>
              </a:spcAft>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2736789029"/>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page - 2 columns">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764DE79-268F-4C1A-8933-263129D2AF90}" type="datetimeFigureOut">
              <a:rPr lang="en-US" smtClean="0"/>
              <a:t>8/21/2018</a:t>
            </a:fld>
            <a:endParaRPr lang="en-US" dirty="0"/>
          </a:p>
        </p:txBody>
      </p:sp>
      <p:sp>
        <p:nvSpPr>
          <p:cNvPr id="9" name="Slide Number Placeholder 8"/>
          <p:cNvSpPr>
            <a:spLocks noGrp="1"/>
          </p:cNvSpPr>
          <p:nvPr>
            <p:ph type="sldNum" sz="quarter" idx="12"/>
          </p:nvPr>
        </p:nvSpPr>
        <p:spPr/>
        <p:txBody>
          <a:bodyPr/>
          <a:lstStyle/>
          <a:p>
            <a:pPr>
              <a:defRPr/>
            </a:pPr>
            <a:r>
              <a:rPr lang="en-US"/>
              <a:t>QO-SS-GLO-QUA-004 Rev 2.0</a:t>
            </a:r>
          </a:p>
          <a:p>
            <a:pPr>
              <a:defRPr/>
            </a:pPr>
            <a:fld id="{B4A72DDD-CAFA-9A4E-A77D-4704C8B2F0C1}" type="slidenum">
              <a:rPr lang="en-US" smtClean="0"/>
              <a:pPr>
                <a:defRPr/>
              </a:pPr>
              <a:t>‹#›</a:t>
            </a:fld>
            <a:endParaRPr lang="en-US" dirty="0"/>
          </a:p>
        </p:txBody>
      </p:sp>
      <p:sp>
        <p:nvSpPr>
          <p:cNvPr id="16" name="Title 1"/>
          <p:cNvSpPr>
            <a:spLocks noGrp="1"/>
          </p:cNvSpPr>
          <p:nvPr>
            <p:ph type="title" hasCustomPrompt="1"/>
          </p:nvPr>
        </p:nvSpPr>
        <p:spPr>
          <a:xfrm>
            <a:off x="520989" y="219456"/>
            <a:ext cx="8295166" cy="914400"/>
          </a:xfrm>
        </p:spPr>
        <p:txBody>
          <a:bodyPr>
            <a:noAutofit/>
          </a:bodyPr>
          <a:lstStyle>
            <a:lvl1pPr>
              <a:defRPr b="1"/>
            </a:lvl1pPr>
          </a:lstStyle>
          <a:p>
            <a:r>
              <a:rPr lang="en-US" dirty="0"/>
              <a:t>Content page headline 30 </a:t>
            </a:r>
            <a:r>
              <a:rPr lang="en-US" dirty="0" err="1"/>
              <a:t>pt</a:t>
            </a:r>
            <a:r>
              <a:rPr lang="en-US" dirty="0"/>
              <a:t> bold dark grey</a:t>
            </a:r>
            <a:endParaRPr lang="en-CA" dirty="0"/>
          </a:p>
        </p:txBody>
      </p:sp>
      <p:sp>
        <p:nvSpPr>
          <p:cNvPr id="17" name="Text Placeholder 8"/>
          <p:cNvSpPr>
            <a:spLocks noGrp="1"/>
          </p:cNvSpPr>
          <p:nvPr>
            <p:ph type="body" sz="quarter" idx="13" hasCustomPrompt="1"/>
          </p:nvPr>
        </p:nvSpPr>
        <p:spPr>
          <a:xfrm>
            <a:off x="520989" y="1414943"/>
            <a:ext cx="4006723" cy="338328"/>
          </a:xfrm>
        </p:spPr>
        <p:txBody>
          <a:bodyPr anchor="b" anchorCtr="0">
            <a:noAutofit/>
          </a:bodyPr>
          <a:lstStyle>
            <a:lvl1pPr marL="0" indent="0">
              <a:lnSpc>
                <a:spcPct val="90000"/>
              </a:lnSpc>
              <a:spcBef>
                <a:spcPts val="0"/>
              </a:spcBef>
              <a:buFontTx/>
              <a:buNone/>
              <a:defRPr sz="2400" b="1">
                <a:solidFill>
                  <a:srgbClr val="005EB8"/>
                </a:solidFill>
              </a:defRPr>
            </a:lvl1pPr>
          </a:lstStyle>
          <a:p>
            <a:pPr lvl="0"/>
            <a:r>
              <a:rPr lang="en-US" dirty="0"/>
              <a:t>Subtitle</a:t>
            </a:r>
          </a:p>
        </p:txBody>
      </p:sp>
      <p:sp>
        <p:nvSpPr>
          <p:cNvPr id="18" name="Content Placeholder 11"/>
          <p:cNvSpPr>
            <a:spLocks noGrp="1"/>
          </p:cNvSpPr>
          <p:nvPr>
            <p:ph sz="quarter" idx="14"/>
          </p:nvPr>
        </p:nvSpPr>
        <p:spPr>
          <a:xfrm>
            <a:off x="520990" y="1847088"/>
            <a:ext cx="3997520" cy="3895135"/>
          </a:xfrm>
        </p:spPr>
        <p:txBody>
          <a:bodyPr>
            <a:noAutofit/>
          </a:bodyPr>
          <a:lstStyle>
            <a:lvl1pPr>
              <a:spcBef>
                <a:spcPts val="0"/>
              </a:spcBef>
              <a:spcAft>
                <a:spcPts val="600"/>
              </a:spcAft>
              <a:defRPr/>
            </a:lvl1pPr>
            <a:lvl2pPr>
              <a:spcBef>
                <a:spcPts val="0"/>
              </a:spcBef>
              <a:spcAft>
                <a:spcPts val="600"/>
              </a:spcAft>
              <a:defRPr/>
            </a:lvl2pPr>
            <a:lvl3pPr>
              <a:spcBef>
                <a:spcPts val="0"/>
              </a:spcBef>
              <a:spcAft>
                <a:spcPts val="600"/>
              </a:spcAft>
              <a:defRPr sz="1800"/>
            </a:lvl3pPr>
            <a:lvl4pPr>
              <a:spcBef>
                <a:spcPts val="0"/>
              </a:spcBef>
              <a:spcAft>
                <a:spcPts val="600"/>
              </a:spcAft>
              <a:defRPr sz="1800"/>
            </a:lvl4pPr>
            <a:lvl5pPr>
              <a:spcBef>
                <a:spcPts val="0"/>
              </a:spcBef>
              <a:spcAft>
                <a:spcPts val="600"/>
              </a:spcAft>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20" name="Content Placeholder 11"/>
          <p:cNvSpPr>
            <a:spLocks noGrp="1"/>
          </p:cNvSpPr>
          <p:nvPr>
            <p:ph sz="quarter" idx="15"/>
          </p:nvPr>
        </p:nvSpPr>
        <p:spPr>
          <a:xfrm>
            <a:off x="4818635" y="1847088"/>
            <a:ext cx="3997520" cy="3895135"/>
          </a:xfrm>
        </p:spPr>
        <p:txBody>
          <a:bodyPr>
            <a:noAutofit/>
          </a:bodyPr>
          <a:lstStyle>
            <a:lvl1pPr>
              <a:spcBef>
                <a:spcPts val="0"/>
              </a:spcBef>
              <a:spcAft>
                <a:spcPts val="600"/>
              </a:spcAft>
              <a:defRPr/>
            </a:lvl1pPr>
            <a:lvl2pPr>
              <a:spcBef>
                <a:spcPts val="0"/>
              </a:spcBef>
              <a:spcAft>
                <a:spcPts val="600"/>
              </a:spcAft>
              <a:defRPr/>
            </a:lvl2pPr>
            <a:lvl3pPr>
              <a:spcBef>
                <a:spcPts val="0"/>
              </a:spcBef>
              <a:spcAft>
                <a:spcPts val="600"/>
              </a:spcAft>
              <a:defRPr sz="1800"/>
            </a:lvl3pPr>
            <a:lvl4pPr>
              <a:spcBef>
                <a:spcPts val="0"/>
              </a:spcBef>
              <a:spcAft>
                <a:spcPts val="600"/>
              </a:spcAft>
              <a:defRPr sz="1800"/>
            </a:lvl4pPr>
            <a:lvl5pPr>
              <a:spcBef>
                <a:spcPts val="0"/>
              </a:spcBef>
              <a:spcAft>
                <a:spcPts val="600"/>
              </a:spcAft>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21" name="Text Placeholder 8"/>
          <p:cNvSpPr>
            <a:spLocks noGrp="1"/>
          </p:cNvSpPr>
          <p:nvPr>
            <p:ph type="body" sz="quarter" idx="16" hasCustomPrompt="1"/>
          </p:nvPr>
        </p:nvSpPr>
        <p:spPr>
          <a:xfrm>
            <a:off x="4818634" y="1414943"/>
            <a:ext cx="4006723" cy="338328"/>
          </a:xfrm>
        </p:spPr>
        <p:txBody>
          <a:bodyPr anchor="b" anchorCtr="0">
            <a:noAutofit/>
          </a:bodyPr>
          <a:lstStyle>
            <a:lvl1pPr marL="0" indent="0">
              <a:lnSpc>
                <a:spcPct val="90000"/>
              </a:lnSpc>
              <a:spcBef>
                <a:spcPts val="0"/>
              </a:spcBef>
              <a:buFontTx/>
              <a:buNone/>
              <a:defRPr sz="2400" b="1">
                <a:solidFill>
                  <a:srgbClr val="005EB8"/>
                </a:solidFill>
              </a:defRPr>
            </a:lvl1pPr>
          </a:lstStyle>
          <a:p>
            <a:pPr lvl="0"/>
            <a:r>
              <a:rPr lang="en-US" dirty="0"/>
              <a:t>Subtitle</a:t>
            </a:r>
          </a:p>
        </p:txBody>
      </p:sp>
    </p:spTree>
    <p:extLst>
      <p:ext uri="{BB962C8B-B14F-4D97-AF65-F5344CB8AC3E}">
        <p14:creationId xmlns:p14="http://schemas.microsoft.com/office/powerpoint/2010/main" val="394048385"/>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page - 3 columns">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764DE79-268F-4C1A-8933-263129D2AF90}" type="datetimeFigureOut">
              <a:rPr lang="en-US" smtClean="0"/>
              <a:t>8/21/2018</a:t>
            </a:fld>
            <a:endParaRPr lang="en-US" dirty="0"/>
          </a:p>
        </p:txBody>
      </p:sp>
      <p:sp>
        <p:nvSpPr>
          <p:cNvPr id="9" name="Slide Number Placeholder 8"/>
          <p:cNvSpPr>
            <a:spLocks noGrp="1"/>
          </p:cNvSpPr>
          <p:nvPr>
            <p:ph type="sldNum" sz="quarter" idx="12"/>
          </p:nvPr>
        </p:nvSpPr>
        <p:spPr/>
        <p:txBody>
          <a:bodyPr/>
          <a:lstStyle/>
          <a:p>
            <a:pPr>
              <a:defRPr/>
            </a:pPr>
            <a:r>
              <a:rPr lang="en-US"/>
              <a:t>QO-SS-GLO-QUA-004 Rev 2.0</a:t>
            </a:r>
          </a:p>
          <a:p>
            <a:pPr>
              <a:defRPr/>
            </a:pPr>
            <a:fld id="{B4A72DDD-CAFA-9A4E-A77D-4704C8B2F0C1}" type="slidenum">
              <a:rPr lang="en-US" smtClean="0"/>
              <a:pPr>
                <a:defRPr/>
              </a:pPr>
              <a:t>‹#›</a:t>
            </a:fld>
            <a:endParaRPr lang="en-US" dirty="0"/>
          </a:p>
        </p:txBody>
      </p:sp>
      <p:sp>
        <p:nvSpPr>
          <p:cNvPr id="21" name="Title 1"/>
          <p:cNvSpPr>
            <a:spLocks noGrp="1"/>
          </p:cNvSpPr>
          <p:nvPr>
            <p:ph type="title" hasCustomPrompt="1"/>
          </p:nvPr>
        </p:nvSpPr>
        <p:spPr>
          <a:xfrm>
            <a:off x="520989" y="219456"/>
            <a:ext cx="8295166" cy="914400"/>
          </a:xfrm>
        </p:spPr>
        <p:txBody>
          <a:bodyPr>
            <a:noAutofit/>
          </a:bodyPr>
          <a:lstStyle>
            <a:lvl1pPr>
              <a:defRPr b="1" baseline="0"/>
            </a:lvl1pPr>
          </a:lstStyle>
          <a:p>
            <a:r>
              <a:rPr lang="en-US" dirty="0"/>
              <a:t>Content page headline 30 </a:t>
            </a:r>
            <a:r>
              <a:rPr lang="en-US" dirty="0" err="1"/>
              <a:t>pt</a:t>
            </a:r>
            <a:r>
              <a:rPr lang="en-US" dirty="0"/>
              <a:t> bold dark grey</a:t>
            </a:r>
            <a:endParaRPr lang="en-CA" dirty="0"/>
          </a:p>
        </p:txBody>
      </p:sp>
      <p:sp>
        <p:nvSpPr>
          <p:cNvPr id="22" name="Text Placeholder 8"/>
          <p:cNvSpPr>
            <a:spLocks noGrp="1"/>
          </p:cNvSpPr>
          <p:nvPr>
            <p:ph type="body" sz="quarter" idx="13" hasCustomPrompt="1"/>
          </p:nvPr>
        </p:nvSpPr>
        <p:spPr>
          <a:xfrm>
            <a:off x="520990" y="1425354"/>
            <a:ext cx="2699944" cy="338328"/>
          </a:xfrm>
        </p:spPr>
        <p:txBody>
          <a:bodyPr anchor="b" anchorCtr="0">
            <a:noAutofit/>
          </a:bodyPr>
          <a:lstStyle>
            <a:lvl1pPr marL="0" indent="0">
              <a:lnSpc>
                <a:spcPct val="90000"/>
              </a:lnSpc>
              <a:spcBef>
                <a:spcPts val="0"/>
              </a:spcBef>
              <a:buFontTx/>
              <a:buNone/>
              <a:defRPr sz="2400" b="1">
                <a:solidFill>
                  <a:srgbClr val="005EB8"/>
                </a:solidFill>
              </a:defRPr>
            </a:lvl1pPr>
          </a:lstStyle>
          <a:p>
            <a:pPr lvl="0"/>
            <a:r>
              <a:rPr lang="en-US" dirty="0"/>
              <a:t>Subtitle</a:t>
            </a:r>
          </a:p>
        </p:txBody>
      </p:sp>
      <p:sp>
        <p:nvSpPr>
          <p:cNvPr id="23" name="Content Placeholder 11"/>
          <p:cNvSpPr>
            <a:spLocks noGrp="1"/>
          </p:cNvSpPr>
          <p:nvPr>
            <p:ph sz="quarter" idx="14"/>
          </p:nvPr>
        </p:nvSpPr>
        <p:spPr>
          <a:xfrm>
            <a:off x="520990" y="1847088"/>
            <a:ext cx="2699943" cy="3895135"/>
          </a:xfrm>
        </p:spPr>
        <p:txBody>
          <a:bodyPr>
            <a:noAutofit/>
          </a:bodyPr>
          <a:lstStyle>
            <a:lvl1pPr>
              <a:spcBef>
                <a:spcPts val="0"/>
              </a:spcBef>
              <a:spcAft>
                <a:spcPts val="600"/>
              </a:spcAft>
              <a:defRPr/>
            </a:lvl1pPr>
            <a:lvl2pPr>
              <a:spcBef>
                <a:spcPts val="0"/>
              </a:spcBef>
              <a:spcAft>
                <a:spcPts val="600"/>
              </a:spcAft>
              <a:defRPr/>
            </a:lvl2pPr>
            <a:lvl3pPr>
              <a:spcBef>
                <a:spcPts val="0"/>
              </a:spcBef>
              <a:spcAft>
                <a:spcPts val="600"/>
              </a:spcAft>
              <a:defRPr sz="1800"/>
            </a:lvl3pPr>
            <a:lvl4pPr>
              <a:spcBef>
                <a:spcPts val="0"/>
              </a:spcBef>
              <a:spcAft>
                <a:spcPts val="600"/>
              </a:spcAft>
              <a:defRPr sz="1800"/>
            </a:lvl4pPr>
            <a:lvl5pPr>
              <a:spcBef>
                <a:spcPts val="0"/>
              </a:spcBef>
              <a:spcAft>
                <a:spcPts val="600"/>
              </a:spcAft>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27" name="Content Placeholder 11"/>
          <p:cNvSpPr>
            <a:spLocks noGrp="1"/>
          </p:cNvSpPr>
          <p:nvPr>
            <p:ph sz="quarter" idx="15"/>
          </p:nvPr>
        </p:nvSpPr>
        <p:spPr>
          <a:xfrm>
            <a:off x="3318601" y="1847088"/>
            <a:ext cx="2699943" cy="3895135"/>
          </a:xfrm>
        </p:spPr>
        <p:txBody>
          <a:bodyPr>
            <a:noAutofit/>
          </a:bodyPr>
          <a:lstStyle>
            <a:lvl1pPr>
              <a:spcBef>
                <a:spcPts val="0"/>
              </a:spcBef>
              <a:spcAft>
                <a:spcPts val="600"/>
              </a:spcAft>
              <a:defRPr/>
            </a:lvl1pPr>
            <a:lvl2pPr>
              <a:spcBef>
                <a:spcPts val="0"/>
              </a:spcBef>
              <a:spcAft>
                <a:spcPts val="600"/>
              </a:spcAft>
              <a:defRPr/>
            </a:lvl2pPr>
            <a:lvl3pPr>
              <a:spcBef>
                <a:spcPts val="0"/>
              </a:spcBef>
              <a:spcAft>
                <a:spcPts val="600"/>
              </a:spcAft>
              <a:defRPr sz="1800"/>
            </a:lvl3pPr>
            <a:lvl4pPr>
              <a:spcBef>
                <a:spcPts val="0"/>
              </a:spcBef>
              <a:spcAft>
                <a:spcPts val="600"/>
              </a:spcAft>
              <a:defRPr sz="1800"/>
            </a:lvl4pPr>
            <a:lvl5pPr>
              <a:spcBef>
                <a:spcPts val="0"/>
              </a:spcBef>
              <a:spcAft>
                <a:spcPts val="600"/>
              </a:spcAft>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28" name="Content Placeholder 11"/>
          <p:cNvSpPr>
            <a:spLocks noGrp="1"/>
          </p:cNvSpPr>
          <p:nvPr>
            <p:ph sz="quarter" idx="16"/>
          </p:nvPr>
        </p:nvSpPr>
        <p:spPr>
          <a:xfrm>
            <a:off x="6107010" y="1847088"/>
            <a:ext cx="2699943" cy="3895135"/>
          </a:xfrm>
        </p:spPr>
        <p:txBody>
          <a:bodyPr>
            <a:noAutofit/>
          </a:bodyPr>
          <a:lstStyle>
            <a:lvl1pPr>
              <a:spcBef>
                <a:spcPts val="0"/>
              </a:spcBef>
              <a:spcAft>
                <a:spcPts val="600"/>
              </a:spcAft>
              <a:defRPr/>
            </a:lvl1pPr>
            <a:lvl2pPr>
              <a:spcBef>
                <a:spcPts val="0"/>
              </a:spcBef>
              <a:spcAft>
                <a:spcPts val="600"/>
              </a:spcAft>
              <a:defRPr/>
            </a:lvl2pPr>
            <a:lvl3pPr>
              <a:spcBef>
                <a:spcPts val="0"/>
              </a:spcBef>
              <a:spcAft>
                <a:spcPts val="600"/>
              </a:spcAft>
              <a:defRPr sz="1800"/>
            </a:lvl3pPr>
            <a:lvl4pPr>
              <a:spcBef>
                <a:spcPts val="0"/>
              </a:spcBef>
              <a:spcAft>
                <a:spcPts val="600"/>
              </a:spcAft>
              <a:defRPr sz="1800"/>
            </a:lvl4pPr>
            <a:lvl5pPr>
              <a:spcBef>
                <a:spcPts val="0"/>
              </a:spcBef>
              <a:spcAft>
                <a:spcPts val="600"/>
              </a:spcAft>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29" name="Text Placeholder 8"/>
          <p:cNvSpPr>
            <a:spLocks noGrp="1"/>
          </p:cNvSpPr>
          <p:nvPr>
            <p:ph type="body" sz="quarter" idx="17" hasCustomPrompt="1"/>
          </p:nvPr>
        </p:nvSpPr>
        <p:spPr>
          <a:xfrm>
            <a:off x="3318601" y="1425354"/>
            <a:ext cx="2699944" cy="338328"/>
          </a:xfrm>
        </p:spPr>
        <p:txBody>
          <a:bodyPr anchor="b" anchorCtr="0">
            <a:noAutofit/>
          </a:bodyPr>
          <a:lstStyle>
            <a:lvl1pPr marL="0" indent="0">
              <a:lnSpc>
                <a:spcPct val="90000"/>
              </a:lnSpc>
              <a:spcBef>
                <a:spcPts val="0"/>
              </a:spcBef>
              <a:buFontTx/>
              <a:buNone/>
              <a:defRPr sz="2400" b="1">
                <a:solidFill>
                  <a:srgbClr val="005EB8"/>
                </a:solidFill>
              </a:defRPr>
            </a:lvl1pPr>
          </a:lstStyle>
          <a:p>
            <a:pPr lvl="0"/>
            <a:r>
              <a:rPr lang="en-US" dirty="0"/>
              <a:t>Subtitle</a:t>
            </a:r>
          </a:p>
        </p:txBody>
      </p:sp>
      <p:sp>
        <p:nvSpPr>
          <p:cNvPr id="30" name="Text Placeholder 8"/>
          <p:cNvSpPr>
            <a:spLocks noGrp="1"/>
          </p:cNvSpPr>
          <p:nvPr>
            <p:ph type="body" sz="quarter" idx="18" hasCustomPrompt="1"/>
          </p:nvPr>
        </p:nvSpPr>
        <p:spPr>
          <a:xfrm>
            <a:off x="6107009" y="1425354"/>
            <a:ext cx="2699944" cy="338328"/>
          </a:xfrm>
        </p:spPr>
        <p:txBody>
          <a:bodyPr anchor="b" anchorCtr="0">
            <a:noAutofit/>
          </a:bodyPr>
          <a:lstStyle>
            <a:lvl1pPr marL="0" indent="0">
              <a:lnSpc>
                <a:spcPct val="90000"/>
              </a:lnSpc>
              <a:spcBef>
                <a:spcPts val="0"/>
              </a:spcBef>
              <a:buFontTx/>
              <a:buNone/>
              <a:defRPr sz="2400" b="1">
                <a:solidFill>
                  <a:srgbClr val="005EB8"/>
                </a:solidFill>
              </a:defRPr>
            </a:lvl1pPr>
          </a:lstStyle>
          <a:p>
            <a:pPr lvl="0"/>
            <a:r>
              <a:rPr lang="en-US" dirty="0"/>
              <a:t>Subtitle</a:t>
            </a:r>
          </a:p>
        </p:txBody>
      </p:sp>
    </p:spTree>
    <p:extLst>
      <p:ext uri="{BB962C8B-B14F-4D97-AF65-F5344CB8AC3E}">
        <p14:creationId xmlns:p14="http://schemas.microsoft.com/office/powerpoint/2010/main" val="868452574"/>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page - 4 columns">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764DE79-268F-4C1A-8933-263129D2AF90}" type="datetimeFigureOut">
              <a:rPr lang="en-US" smtClean="0"/>
              <a:t>8/21/2018</a:t>
            </a:fld>
            <a:endParaRPr lang="en-US" dirty="0"/>
          </a:p>
        </p:txBody>
      </p:sp>
      <p:sp>
        <p:nvSpPr>
          <p:cNvPr id="9" name="Slide Number Placeholder 8"/>
          <p:cNvSpPr>
            <a:spLocks noGrp="1"/>
          </p:cNvSpPr>
          <p:nvPr>
            <p:ph type="sldNum" sz="quarter" idx="12"/>
          </p:nvPr>
        </p:nvSpPr>
        <p:spPr/>
        <p:txBody>
          <a:bodyPr/>
          <a:lstStyle/>
          <a:p>
            <a:pPr>
              <a:defRPr/>
            </a:pPr>
            <a:r>
              <a:rPr lang="en-US"/>
              <a:t>QO-SS-GLO-QUA-004 Rev 2.0</a:t>
            </a:r>
          </a:p>
          <a:p>
            <a:pPr>
              <a:defRPr/>
            </a:pPr>
            <a:fld id="{B4A72DDD-CAFA-9A4E-A77D-4704C8B2F0C1}" type="slidenum">
              <a:rPr lang="en-US" smtClean="0"/>
              <a:pPr>
                <a:defRPr/>
              </a:pPr>
              <a:t>‹#›</a:t>
            </a:fld>
            <a:endParaRPr lang="en-US" dirty="0"/>
          </a:p>
        </p:txBody>
      </p:sp>
      <p:sp>
        <p:nvSpPr>
          <p:cNvPr id="25" name="Title 1"/>
          <p:cNvSpPr>
            <a:spLocks noGrp="1"/>
          </p:cNvSpPr>
          <p:nvPr>
            <p:ph type="title" hasCustomPrompt="1"/>
          </p:nvPr>
        </p:nvSpPr>
        <p:spPr>
          <a:xfrm>
            <a:off x="520989" y="219456"/>
            <a:ext cx="8295166" cy="914400"/>
          </a:xfrm>
        </p:spPr>
        <p:txBody>
          <a:bodyPr>
            <a:noAutofit/>
          </a:bodyPr>
          <a:lstStyle>
            <a:lvl1pPr>
              <a:defRPr b="1" baseline="0"/>
            </a:lvl1pPr>
          </a:lstStyle>
          <a:p>
            <a:r>
              <a:rPr lang="en-US" dirty="0"/>
              <a:t>Content page headline 30 </a:t>
            </a:r>
            <a:r>
              <a:rPr lang="en-US" dirty="0" err="1"/>
              <a:t>pt</a:t>
            </a:r>
            <a:r>
              <a:rPr lang="en-US" dirty="0"/>
              <a:t> bold dark grey</a:t>
            </a:r>
            <a:endParaRPr lang="en-CA" dirty="0"/>
          </a:p>
        </p:txBody>
      </p:sp>
      <p:sp>
        <p:nvSpPr>
          <p:cNvPr id="26" name="Text Placeholder 8"/>
          <p:cNvSpPr>
            <a:spLocks noGrp="1"/>
          </p:cNvSpPr>
          <p:nvPr>
            <p:ph type="body" sz="quarter" idx="13" hasCustomPrompt="1"/>
          </p:nvPr>
        </p:nvSpPr>
        <p:spPr>
          <a:xfrm>
            <a:off x="520990" y="1425354"/>
            <a:ext cx="1933995" cy="338328"/>
          </a:xfrm>
        </p:spPr>
        <p:txBody>
          <a:bodyPr anchor="b" anchorCtr="0">
            <a:noAutofit/>
          </a:bodyPr>
          <a:lstStyle>
            <a:lvl1pPr marL="0" indent="0">
              <a:lnSpc>
                <a:spcPct val="90000"/>
              </a:lnSpc>
              <a:spcBef>
                <a:spcPts val="0"/>
              </a:spcBef>
              <a:buFontTx/>
              <a:buNone/>
              <a:defRPr sz="2400" b="1">
                <a:solidFill>
                  <a:srgbClr val="005EB8"/>
                </a:solidFill>
              </a:defRPr>
            </a:lvl1pPr>
          </a:lstStyle>
          <a:p>
            <a:pPr lvl="0"/>
            <a:r>
              <a:rPr lang="en-US" dirty="0"/>
              <a:t>Subtitle</a:t>
            </a:r>
          </a:p>
        </p:txBody>
      </p:sp>
      <p:sp>
        <p:nvSpPr>
          <p:cNvPr id="27" name="Content Placeholder 11"/>
          <p:cNvSpPr>
            <a:spLocks noGrp="1"/>
          </p:cNvSpPr>
          <p:nvPr>
            <p:ph sz="quarter" idx="14"/>
          </p:nvPr>
        </p:nvSpPr>
        <p:spPr>
          <a:xfrm>
            <a:off x="520991" y="1847088"/>
            <a:ext cx="1936121" cy="3895135"/>
          </a:xfrm>
        </p:spPr>
        <p:txBody>
          <a:bodyPr>
            <a:noAutofit/>
          </a:bodyPr>
          <a:lstStyle>
            <a:lvl1pPr>
              <a:spcBef>
                <a:spcPts val="0"/>
              </a:spcBef>
              <a:spcAft>
                <a:spcPts val="600"/>
              </a:spcAft>
              <a:defRPr/>
            </a:lvl1pPr>
            <a:lvl2pPr>
              <a:spcBef>
                <a:spcPts val="0"/>
              </a:spcBef>
              <a:spcAft>
                <a:spcPts val="600"/>
              </a:spcAft>
              <a:defRPr/>
            </a:lvl2pPr>
            <a:lvl3pPr>
              <a:spcBef>
                <a:spcPts val="0"/>
              </a:spcBef>
              <a:spcAft>
                <a:spcPts val="600"/>
              </a:spcAft>
              <a:defRPr sz="1800"/>
            </a:lvl3pPr>
            <a:lvl4pPr>
              <a:spcBef>
                <a:spcPts val="0"/>
              </a:spcBef>
              <a:spcAft>
                <a:spcPts val="600"/>
              </a:spcAft>
              <a:defRPr sz="1800"/>
            </a:lvl4pPr>
            <a:lvl5pPr>
              <a:spcBef>
                <a:spcPts val="0"/>
              </a:spcBef>
              <a:spcAft>
                <a:spcPts val="600"/>
              </a:spcAft>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33" name="Content Placeholder 11"/>
          <p:cNvSpPr>
            <a:spLocks noGrp="1"/>
          </p:cNvSpPr>
          <p:nvPr>
            <p:ph sz="quarter" idx="15"/>
          </p:nvPr>
        </p:nvSpPr>
        <p:spPr>
          <a:xfrm>
            <a:off x="2637604" y="1847088"/>
            <a:ext cx="1936121" cy="3895135"/>
          </a:xfrm>
        </p:spPr>
        <p:txBody>
          <a:bodyPr>
            <a:noAutofit/>
          </a:bodyPr>
          <a:lstStyle>
            <a:lvl1pPr>
              <a:spcBef>
                <a:spcPts val="0"/>
              </a:spcBef>
              <a:spcAft>
                <a:spcPts val="600"/>
              </a:spcAft>
              <a:defRPr/>
            </a:lvl1pPr>
            <a:lvl2pPr>
              <a:spcBef>
                <a:spcPts val="0"/>
              </a:spcBef>
              <a:spcAft>
                <a:spcPts val="600"/>
              </a:spcAft>
              <a:defRPr/>
            </a:lvl2pPr>
            <a:lvl3pPr>
              <a:spcBef>
                <a:spcPts val="0"/>
              </a:spcBef>
              <a:spcAft>
                <a:spcPts val="600"/>
              </a:spcAft>
              <a:defRPr sz="1800"/>
            </a:lvl3pPr>
            <a:lvl4pPr>
              <a:spcBef>
                <a:spcPts val="0"/>
              </a:spcBef>
              <a:spcAft>
                <a:spcPts val="600"/>
              </a:spcAft>
              <a:defRPr sz="1800"/>
            </a:lvl4pPr>
            <a:lvl5pPr>
              <a:spcBef>
                <a:spcPts val="0"/>
              </a:spcBef>
              <a:spcAft>
                <a:spcPts val="600"/>
              </a:spcAft>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34" name="Content Placeholder 11"/>
          <p:cNvSpPr>
            <a:spLocks noGrp="1"/>
          </p:cNvSpPr>
          <p:nvPr>
            <p:ph sz="quarter" idx="16"/>
          </p:nvPr>
        </p:nvSpPr>
        <p:spPr>
          <a:xfrm>
            <a:off x="4754218" y="1847088"/>
            <a:ext cx="1936121" cy="3895135"/>
          </a:xfrm>
        </p:spPr>
        <p:txBody>
          <a:bodyPr>
            <a:noAutofit/>
          </a:bodyPr>
          <a:lstStyle>
            <a:lvl1pPr>
              <a:spcBef>
                <a:spcPts val="0"/>
              </a:spcBef>
              <a:spcAft>
                <a:spcPts val="600"/>
              </a:spcAft>
              <a:defRPr/>
            </a:lvl1pPr>
            <a:lvl2pPr>
              <a:spcBef>
                <a:spcPts val="0"/>
              </a:spcBef>
              <a:spcAft>
                <a:spcPts val="600"/>
              </a:spcAft>
              <a:defRPr/>
            </a:lvl2pPr>
            <a:lvl3pPr>
              <a:spcBef>
                <a:spcPts val="0"/>
              </a:spcBef>
              <a:spcAft>
                <a:spcPts val="600"/>
              </a:spcAft>
              <a:defRPr sz="1800"/>
            </a:lvl3pPr>
            <a:lvl4pPr>
              <a:spcBef>
                <a:spcPts val="0"/>
              </a:spcBef>
              <a:spcAft>
                <a:spcPts val="600"/>
              </a:spcAft>
              <a:defRPr sz="1800"/>
            </a:lvl4pPr>
            <a:lvl5pPr>
              <a:spcBef>
                <a:spcPts val="0"/>
              </a:spcBef>
              <a:spcAft>
                <a:spcPts val="600"/>
              </a:spcAft>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35" name="Content Placeholder 11"/>
          <p:cNvSpPr>
            <a:spLocks noGrp="1"/>
          </p:cNvSpPr>
          <p:nvPr>
            <p:ph sz="quarter" idx="17"/>
          </p:nvPr>
        </p:nvSpPr>
        <p:spPr>
          <a:xfrm>
            <a:off x="6870831" y="1847088"/>
            <a:ext cx="1936121" cy="3895135"/>
          </a:xfrm>
        </p:spPr>
        <p:txBody>
          <a:bodyPr>
            <a:noAutofit/>
          </a:bodyPr>
          <a:lstStyle>
            <a:lvl1pPr>
              <a:spcBef>
                <a:spcPts val="0"/>
              </a:spcBef>
              <a:spcAft>
                <a:spcPts val="600"/>
              </a:spcAft>
              <a:defRPr/>
            </a:lvl1pPr>
            <a:lvl2pPr>
              <a:spcBef>
                <a:spcPts val="0"/>
              </a:spcBef>
              <a:spcAft>
                <a:spcPts val="600"/>
              </a:spcAft>
              <a:defRPr/>
            </a:lvl2pPr>
            <a:lvl3pPr>
              <a:spcBef>
                <a:spcPts val="0"/>
              </a:spcBef>
              <a:spcAft>
                <a:spcPts val="600"/>
              </a:spcAft>
              <a:defRPr sz="1800"/>
            </a:lvl3pPr>
            <a:lvl4pPr>
              <a:spcBef>
                <a:spcPts val="0"/>
              </a:spcBef>
              <a:spcAft>
                <a:spcPts val="600"/>
              </a:spcAft>
              <a:defRPr sz="1800"/>
            </a:lvl4pPr>
            <a:lvl5pPr>
              <a:spcBef>
                <a:spcPts val="0"/>
              </a:spcBef>
              <a:spcAft>
                <a:spcPts val="600"/>
              </a:spcAft>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8"/>
          <p:cNvSpPr>
            <a:spLocks noGrp="1"/>
          </p:cNvSpPr>
          <p:nvPr>
            <p:ph type="body" sz="quarter" idx="18" hasCustomPrompt="1"/>
          </p:nvPr>
        </p:nvSpPr>
        <p:spPr>
          <a:xfrm>
            <a:off x="2635550" y="1425354"/>
            <a:ext cx="1933995" cy="338328"/>
          </a:xfrm>
        </p:spPr>
        <p:txBody>
          <a:bodyPr anchor="b" anchorCtr="0">
            <a:noAutofit/>
          </a:bodyPr>
          <a:lstStyle>
            <a:lvl1pPr marL="0" indent="0">
              <a:lnSpc>
                <a:spcPct val="90000"/>
              </a:lnSpc>
              <a:spcBef>
                <a:spcPts val="0"/>
              </a:spcBef>
              <a:buFontTx/>
              <a:buNone/>
              <a:defRPr sz="2400" b="1">
                <a:solidFill>
                  <a:srgbClr val="005EB8"/>
                </a:solidFill>
              </a:defRPr>
            </a:lvl1pPr>
          </a:lstStyle>
          <a:p>
            <a:pPr lvl="0"/>
            <a:r>
              <a:rPr lang="en-US" dirty="0"/>
              <a:t>Subtitle</a:t>
            </a:r>
          </a:p>
        </p:txBody>
      </p:sp>
      <p:sp>
        <p:nvSpPr>
          <p:cNvPr id="12" name="Text Placeholder 8"/>
          <p:cNvSpPr>
            <a:spLocks noGrp="1"/>
          </p:cNvSpPr>
          <p:nvPr>
            <p:ph type="body" sz="quarter" idx="19" hasCustomPrompt="1"/>
          </p:nvPr>
        </p:nvSpPr>
        <p:spPr>
          <a:xfrm>
            <a:off x="4750110" y="1425354"/>
            <a:ext cx="1933995" cy="338328"/>
          </a:xfrm>
        </p:spPr>
        <p:txBody>
          <a:bodyPr anchor="b" anchorCtr="0">
            <a:noAutofit/>
          </a:bodyPr>
          <a:lstStyle>
            <a:lvl1pPr marL="0" indent="0">
              <a:lnSpc>
                <a:spcPct val="90000"/>
              </a:lnSpc>
              <a:spcBef>
                <a:spcPts val="0"/>
              </a:spcBef>
              <a:buFontTx/>
              <a:buNone/>
              <a:defRPr sz="2400" b="1">
                <a:solidFill>
                  <a:srgbClr val="005EB8"/>
                </a:solidFill>
              </a:defRPr>
            </a:lvl1pPr>
          </a:lstStyle>
          <a:p>
            <a:pPr lvl="0"/>
            <a:r>
              <a:rPr lang="en-US" dirty="0"/>
              <a:t>Subtitle</a:t>
            </a:r>
          </a:p>
        </p:txBody>
      </p:sp>
      <p:sp>
        <p:nvSpPr>
          <p:cNvPr id="13" name="Text Placeholder 8"/>
          <p:cNvSpPr>
            <a:spLocks noGrp="1"/>
          </p:cNvSpPr>
          <p:nvPr>
            <p:ph type="body" sz="quarter" idx="20" hasCustomPrompt="1"/>
          </p:nvPr>
        </p:nvSpPr>
        <p:spPr>
          <a:xfrm>
            <a:off x="6864670" y="1425354"/>
            <a:ext cx="1933995" cy="338328"/>
          </a:xfrm>
        </p:spPr>
        <p:txBody>
          <a:bodyPr anchor="b" anchorCtr="0">
            <a:noAutofit/>
          </a:bodyPr>
          <a:lstStyle>
            <a:lvl1pPr marL="0" indent="0">
              <a:lnSpc>
                <a:spcPct val="90000"/>
              </a:lnSpc>
              <a:spcBef>
                <a:spcPts val="0"/>
              </a:spcBef>
              <a:buFontTx/>
              <a:buNone/>
              <a:defRPr sz="2400" b="1">
                <a:solidFill>
                  <a:srgbClr val="005EB8"/>
                </a:solidFill>
              </a:defRPr>
            </a:lvl1pPr>
          </a:lstStyle>
          <a:p>
            <a:pPr lvl="0"/>
            <a:r>
              <a:rPr lang="en-US" dirty="0"/>
              <a:t>Subtitle</a:t>
            </a:r>
          </a:p>
        </p:txBody>
      </p:sp>
    </p:spTree>
    <p:extLst>
      <p:ext uri="{BB962C8B-B14F-4D97-AF65-F5344CB8AC3E}">
        <p14:creationId xmlns:p14="http://schemas.microsoft.com/office/powerpoint/2010/main" val="1004776790"/>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hoto treatmen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3378289" y="1145421"/>
            <a:ext cx="5436805" cy="2166340"/>
          </a:xfrm>
        </p:spPr>
        <p:txBody>
          <a:bodyPr anchor="t"/>
          <a:lstStyle>
            <a:lvl1pPr marL="0" indent="0" algn="ctr">
              <a:buNone/>
              <a:defRPr sz="1400" baseline="0"/>
            </a:lvl1pPr>
          </a:lstStyle>
          <a:p>
            <a:r>
              <a:rPr lang="en-US"/>
              <a:t>Click icon to add picture</a:t>
            </a:r>
            <a:endParaRPr lang="en-CA" dirty="0"/>
          </a:p>
        </p:txBody>
      </p:sp>
      <p:sp>
        <p:nvSpPr>
          <p:cNvPr id="4" name="Date Placeholder 3"/>
          <p:cNvSpPr>
            <a:spLocks noGrp="1"/>
          </p:cNvSpPr>
          <p:nvPr>
            <p:ph type="dt" sz="half" idx="11"/>
          </p:nvPr>
        </p:nvSpPr>
        <p:spPr>
          <a:xfrm>
            <a:off x="7287298" y="6279689"/>
            <a:ext cx="1199265" cy="182880"/>
          </a:xfrm>
        </p:spPr>
        <p:txBody>
          <a:bodyPr/>
          <a:lstStyle/>
          <a:p>
            <a:fld id="{C764DE79-268F-4C1A-8933-263129D2AF90}" type="datetimeFigureOut">
              <a:rPr lang="en-US" smtClean="0"/>
              <a:t>8/21/2018</a:t>
            </a:fld>
            <a:endParaRPr lang="en-US" dirty="0"/>
          </a:p>
        </p:txBody>
      </p:sp>
      <p:sp>
        <p:nvSpPr>
          <p:cNvPr id="5" name="Slide Number Placeholder 5"/>
          <p:cNvSpPr>
            <a:spLocks noGrp="1"/>
          </p:cNvSpPr>
          <p:nvPr>
            <p:ph type="sldNum" sz="quarter" idx="12"/>
          </p:nvPr>
        </p:nvSpPr>
        <p:spPr>
          <a:xfrm>
            <a:off x="8560499" y="6279689"/>
            <a:ext cx="247227" cy="182880"/>
          </a:xfrm>
        </p:spPr>
        <p:txBody>
          <a:bodyPr/>
          <a:lstStyle/>
          <a:p>
            <a:pPr>
              <a:defRPr/>
            </a:pPr>
            <a:r>
              <a:rPr lang="en-US"/>
              <a:t>QO-SS-GLO-QUA-004 Rev 2.0</a:t>
            </a:r>
          </a:p>
          <a:p>
            <a:pPr>
              <a:defRPr/>
            </a:pPr>
            <a:fld id="{B4A72DDD-CAFA-9A4E-A77D-4704C8B2F0C1}" type="slidenum">
              <a:rPr lang="en-US" smtClean="0"/>
              <a:pPr>
                <a:defRPr/>
              </a:pPr>
              <a:t>‹#›</a:t>
            </a:fld>
            <a:endParaRPr lang="en-US" dirty="0"/>
          </a:p>
        </p:txBody>
      </p:sp>
      <p:sp>
        <p:nvSpPr>
          <p:cNvPr id="6" name="Title 1"/>
          <p:cNvSpPr>
            <a:spLocks noGrp="1"/>
          </p:cNvSpPr>
          <p:nvPr>
            <p:ph type="title" hasCustomPrompt="1"/>
          </p:nvPr>
        </p:nvSpPr>
        <p:spPr>
          <a:xfrm>
            <a:off x="520989" y="219456"/>
            <a:ext cx="8295166" cy="914400"/>
          </a:xfrm>
        </p:spPr>
        <p:txBody>
          <a:bodyPr>
            <a:noAutofit/>
          </a:bodyPr>
          <a:lstStyle>
            <a:lvl1pPr>
              <a:defRPr b="1" baseline="0"/>
            </a:lvl1pPr>
          </a:lstStyle>
          <a:p>
            <a:r>
              <a:rPr lang="en-US" dirty="0"/>
              <a:t>Photo treatment</a:t>
            </a:r>
            <a:endParaRPr lang="en-CA" dirty="0"/>
          </a:p>
        </p:txBody>
      </p:sp>
      <p:sp>
        <p:nvSpPr>
          <p:cNvPr id="7" name="Picture Placeholder 9"/>
          <p:cNvSpPr>
            <a:spLocks noGrp="1"/>
          </p:cNvSpPr>
          <p:nvPr>
            <p:ph type="pic" sz="quarter" idx="13"/>
          </p:nvPr>
        </p:nvSpPr>
        <p:spPr>
          <a:xfrm>
            <a:off x="3378289" y="3751668"/>
            <a:ext cx="4332843" cy="2099938"/>
          </a:xfrm>
        </p:spPr>
        <p:txBody>
          <a:bodyPr anchor="t"/>
          <a:lstStyle>
            <a:lvl1pPr marL="0" marR="0" indent="0" algn="ctr" defTabSz="914400" rtl="0" eaLnBrk="1" fontAlgn="auto" latinLnBrk="0" hangingPunct="1">
              <a:lnSpc>
                <a:spcPct val="99000"/>
              </a:lnSpc>
              <a:spcBef>
                <a:spcPts val="1400"/>
              </a:spcBef>
              <a:spcAft>
                <a:spcPts val="600"/>
              </a:spcAft>
              <a:buClrTx/>
              <a:buSzTx/>
              <a:buFont typeface="Arial" panose="020B0604020202020204" pitchFamily="34" charset="0"/>
              <a:buNone/>
              <a:tabLst/>
              <a:defRPr sz="1400"/>
            </a:lvl1pPr>
          </a:lstStyle>
          <a:p>
            <a:r>
              <a:rPr lang="en-US"/>
              <a:t>Click icon to add picture</a:t>
            </a:r>
            <a:endParaRPr lang="en-CA" dirty="0"/>
          </a:p>
        </p:txBody>
      </p:sp>
      <p:sp>
        <p:nvSpPr>
          <p:cNvPr id="8" name="Text Placeholder 7"/>
          <p:cNvSpPr>
            <a:spLocks noGrp="1"/>
          </p:cNvSpPr>
          <p:nvPr>
            <p:ph type="body" sz="quarter" idx="14" hasCustomPrompt="1"/>
          </p:nvPr>
        </p:nvSpPr>
        <p:spPr>
          <a:xfrm>
            <a:off x="3378290" y="3328810"/>
            <a:ext cx="5436804" cy="231775"/>
          </a:xfrm>
        </p:spPr>
        <p:txBody>
          <a:bodyPr/>
          <a:lstStyle>
            <a:lvl1pPr marL="0" indent="0">
              <a:buNone/>
              <a:defRPr sz="1200" baseline="0">
                <a:solidFill>
                  <a:srgbClr val="B1B3B3"/>
                </a:solidFill>
              </a:defRPr>
            </a:lvl1pPr>
            <a:lvl2pPr marL="192024" indent="0">
              <a:buFont typeface="Arial"/>
              <a:buNone/>
              <a:defRPr sz="1400">
                <a:solidFill>
                  <a:srgbClr val="B1B3B3"/>
                </a:solidFill>
              </a:defRPr>
            </a:lvl2pPr>
            <a:lvl3pPr marL="0" indent="0">
              <a:buNone/>
              <a:defRPr sz="1400">
                <a:solidFill>
                  <a:srgbClr val="B1B3B3"/>
                </a:solidFill>
              </a:defRPr>
            </a:lvl3pPr>
            <a:lvl4pPr marL="192024" indent="0">
              <a:buFont typeface="Arial"/>
              <a:buNone/>
              <a:defRPr sz="1400">
                <a:solidFill>
                  <a:srgbClr val="B1B3B3"/>
                </a:solidFill>
              </a:defRPr>
            </a:lvl4pPr>
            <a:lvl5pPr marL="0" indent="0">
              <a:buNone/>
              <a:defRPr sz="1400">
                <a:solidFill>
                  <a:srgbClr val="B1B3B3"/>
                </a:solidFill>
              </a:defRPr>
            </a:lvl5pPr>
          </a:lstStyle>
          <a:p>
            <a:pPr lvl="0"/>
            <a:r>
              <a:rPr lang="en-CA" dirty="0"/>
              <a:t>Photo caption 12 </a:t>
            </a:r>
            <a:r>
              <a:rPr lang="en-CA" dirty="0" err="1"/>
              <a:t>pt</a:t>
            </a:r>
            <a:r>
              <a:rPr lang="en-CA" dirty="0"/>
              <a:t> light grey. Captions can run along bottom or side of photo</a:t>
            </a:r>
            <a:endParaRPr lang="en-US" dirty="0"/>
          </a:p>
        </p:txBody>
      </p:sp>
      <p:sp>
        <p:nvSpPr>
          <p:cNvPr id="11" name="Text Placeholder 7"/>
          <p:cNvSpPr>
            <a:spLocks noGrp="1"/>
          </p:cNvSpPr>
          <p:nvPr>
            <p:ph type="body" sz="quarter" idx="15" hasCustomPrompt="1"/>
          </p:nvPr>
        </p:nvSpPr>
        <p:spPr>
          <a:xfrm>
            <a:off x="7811012" y="4175425"/>
            <a:ext cx="995782" cy="1244574"/>
          </a:xfrm>
        </p:spPr>
        <p:txBody>
          <a:bodyPr/>
          <a:lstStyle>
            <a:lvl1pPr marL="0" indent="0">
              <a:buNone/>
              <a:defRPr sz="1200" baseline="0">
                <a:solidFill>
                  <a:srgbClr val="B1B3B3"/>
                </a:solidFill>
              </a:defRPr>
            </a:lvl1pPr>
            <a:lvl2pPr marL="192024" indent="0">
              <a:buFont typeface="Arial"/>
              <a:buNone/>
              <a:defRPr sz="1400">
                <a:solidFill>
                  <a:srgbClr val="B1B3B3"/>
                </a:solidFill>
              </a:defRPr>
            </a:lvl2pPr>
            <a:lvl3pPr marL="0" indent="0">
              <a:buNone/>
              <a:defRPr sz="1400">
                <a:solidFill>
                  <a:srgbClr val="B1B3B3"/>
                </a:solidFill>
              </a:defRPr>
            </a:lvl3pPr>
            <a:lvl4pPr marL="192024" indent="0">
              <a:buFont typeface="Arial"/>
              <a:buNone/>
              <a:defRPr sz="1400">
                <a:solidFill>
                  <a:srgbClr val="B1B3B3"/>
                </a:solidFill>
              </a:defRPr>
            </a:lvl4pPr>
            <a:lvl5pPr marL="0" indent="0">
              <a:buNone/>
              <a:defRPr sz="1400">
                <a:solidFill>
                  <a:srgbClr val="B1B3B3"/>
                </a:solidFill>
              </a:defRPr>
            </a:lvl5pPr>
          </a:lstStyle>
          <a:p>
            <a:pPr lvl="0"/>
            <a:r>
              <a:rPr lang="en-CA" dirty="0"/>
              <a:t>Photo caption 12 </a:t>
            </a:r>
            <a:r>
              <a:rPr lang="en-CA" dirty="0" err="1"/>
              <a:t>pt</a:t>
            </a:r>
            <a:r>
              <a:rPr lang="en-CA" dirty="0"/>
              <a:t> light grey. Captions can run along bottom or side of photo</a:t>
            </a:r>
            <a:endParaRPr lang="en-US" dirty="0"/>
          </a:p>
        </p:txBody>
      </p:sp>
      <p:sp>
        <p:nvSpPr>
          <p:cNvPr id="12" name="Content Placeholder 11"/>
          <p:cNvSpPr>
            <a:spLocks noGrp="1"/>
          </p:cNvSpPr>
          <p:nvPr>
            <p:ph sz="quarter" idx="16"/>
          </p:nvPr>
        </p:nvSpPr>
        <p:spPr>
          <a:xfrm>
            <a:off x="520989" y="1145422"/>
            <a:ext cx="2732793" cy="4706186"/>
          </a:xfrm>
        </p:spPr>
        <p:txBody>
          <a:bodyPr>
            <a:noAutofit/>
          </a:bodyPr>
          <a:lstStyle>
            <a:lvl1pPr marL="0" indent="0">
              <a:spcBef>
                <a:spcPts val="0"/>
              </a:spcBef>
              <a:spcAft>
                <a:spcPts val="600"/>
              </a:spcAft>
              <a:buNone/>
              <a:defRPr/>
            </a:lvl1pPr>
            <a:lvl2pPr>
              <a:spcBef>
                <a:spcPts val="0"/>
              </a:spcBef>
              <a:spcAft>
                <a:spcPts val="600"/>
              </a:spcAft>
              <a:defRPr/>
            </a:lvl2pPr>
            <a:lvl3pPr>
              <a:spcBef>
                <a:spcPts val="0"/>
              </a:spcBef>
              <a:spcAft>
                <a:spcPts val="600"/>
              </a:spcAft>
              <a:defRPr sz="1800"/>
            </a:lvl3pPr>
            <a:lvl4pPr>
              <a:spcBef>
                <a:spcPts val="0"/>
              </a:spcBef>
              <a:spcAft>
                <a:spcPts val="600"/>
              </a:spcAft>
              <a:defRPr sz="1800"/>
            </a:lvl4pPr>
            <a:lvl5pPr marL="0" indent="0">
              <a:spcBef>
                <a:spcPts val="0"/>
              </a:spcBef>
              <a:spcAft>
                <a:spcPts val="600"/>
              </a:spcAft>
              <a:buNone/>
              <a:defRPr sz="1400">
                <a:solidFill>
                  <a:srgbClr val="005EB8"/>
                </a:solidFil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49728438"/>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Only Layout</a:t>
            </a:r>
            <a:endParaRPr lang="en-CA" dirty="0"/>
          </a:p>
        </p:txBody>
      </p:sp>
      <p:sp>
        <p:nvSpPr>
          <p:cNvPr id="3" name="Date Placeholder 2"/>
          <p:cNvSpPr>
            <a:spLocks noGrp="1"/>
          </p:cNvSpPr>
          <p:nvPr>
            <p:ph type="dt" sz="half" idx="10"/>
          </p:nvPr>
        </p:nvSpPr>
        <p:spPr/>
        <p:txBody>
          <a:bodyPr/>
          <a:lstStyle/>
          <a:p>
            <a:r>
              <a:rPr lang="en-US"/>
              <a:t>Title or Job Number | XX Month 201X</a:t>
            </a:r>
            <a:endParaRPr lang="en-US" dirty="0"/>
          </a:p>
        </p:txBody>
      </p:sp>
      <p:sp>
        <p:nvSpPr>
          <p:cNvPr id="5" name="Slide Number Placeholder 4"/>
          <p:cNvSpPr>
            <a:spLocks noGrp="1"/>
          </p:cNvSpPr>
          <p:nvPr>
            <p:ph type="sldNum" sz="quarter" idx="12"/>
          </p:nvPr>
        </p:nvSpPr>
        <p:spPr/>
        <p:txBody>
          <a:bodyPr/>
          <a:lstStyle/>
          <a:p>
            <a:pPr>
              <a:defRPr/>
            </a:pPr>
            <a:r>
              <a:rPr lang="en-US"/>
              <a:t>QO-SS-GLO-QUA-004 Rev 2.0</a:t>
            </a:r>
          </a:p>
          <a:p>
            <a:pPr>
              <a:defRPr/>
            </a:pPr>
            <a:fld id="{B4A72DDD-CAFA-9A4E-A77D-4704C8B2F0C1}" type="slidenum">
              <a:rPr lang="en-US" smtClean="0"/>
              <a:pPr>
                <a:defRPr/>
              </a:pPr>
              <a:t>‹#›</a:t>
            </a:fld>
            <a:endParaRPr lang="en-US" dirty="0"/>
          </a:p>
        </p:txBody>
      </p:sp>
    </p:spTree>
    <p:extLst>
      <p:ext uri="{BB962C8B-B14F-4D97-AF65-F5344CB8AC3E}">
        <p14:creationId xmlns:p14="http://schemas.microsoft.com/office/powerpoint/2010/main" val="365719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subheads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67102" y="2450012"/>
            <a:ext cx="6750701" cy="696446"/>
          </a:xfrm>
        </p:spPr>
        <p:txBody>
          <a:bodyPr anchor="t" anchorCtr="0">
            <a:noAutofit/>
          </a:bodyPr>
          <a:lstStyle>
            <a:lvl1pPr algn="l">
              <a:lnSpc>
                <a:spcPct val="70000"/>
              </a:lnSpc>
              <a:defRPr sz="6000" b="1" spc="0">
                <a:solidFill>
                  <a:srgbClr val="B1B3B3"/>
                </a:solidFill>
              </a:defRPr>
            </a:lvl1pPr>
          </a:lstStyle>
          <a:p>
            <a:r>
              <a:rPr lang="en-US" dirty="0"/>
              <a:t>Presentation title</a:t>
            </a:r>
            <a:endParaRPr lang="en-CA" dirty="0"/>
          </a:p>
        </p:txBody>
      </p:sp>
      <p:sp>
        <p:nvSpPr>
          <p:cNvPr id="4" name="Date Placeholder 3"/>
          <p:cNvSpPr>
            <a:spLocks noGrp="1"/>
          </p:cNvSpPr>
          <p:nvPr>
            <p:ph type="dt" sz="half" idx="10"/>
          </p:nvPr>
        </p:nvSpPr>
        <p:spPr>
          <a:xfrm>
            <a:off x="1864578" y="6261845"/>
            <a:ext cx="3350466" cy="254013"/>
          </a:xfrm>
        </p:spPr>
        <p:txBody>
          <a:bodyPr>
            <a:noAutofit/>
          </a:bodyPr>
          <a:lstStyle>
            <a:lvl1pPr algn="l">
              <a:defRPr sz="1200" b="1">
                <a:solidFill>
                  <a:schemeClr val="accent2"/>
                </a:solidFill>
              </a:defRPr>
            </a:lvl1pPr>
          </a:lstStyle>
          <a:p>
            <a:fld id="{C764DE79-268F-4C1A-8933-263129D2AF90}" type="datetimeFigureOut">
              <a:rPr lang="en-US" smtClean="0"/>
              <a:t>8/21/2018</a:t>
            </a:fld>
            <a:endParaRPr lang="en-US" dirty="0"/>
          </a:p>
        </p:txBody>
      </p:sp>
      <p:sp>
        <p:nvSpPr>
          <p:cNvPr id="3" name="TextBox 2"/>
          <p:cNvSpPr txBox="1"/>
          <p:nvPr/>
        </p:nvSpPr>
        <p:spPr>
          <a:xfrm>
            <a:off x="1866293" y="6453111"/>
            <a:ext cx="6747272" cy="184666"/>
          </a:xfrm>
          <a:prstGeom prst="rect">
            <a:avLst/>
          </a:prstGeom>
          <a:noFill/>
        </p:spPr>
        <p:txBody>
          <a:bodyPr wrap="square" lIns="0" tIns="0" rIns="0" bIns="0" rtlCol="0">
            <a:spAutoFit/>
          </a:bodyPr>
          <a:lstStyle/>
          <a:p>
            <a:r>
              <a:rPr lang="en-CA" sz="1000" dirty="0">
                <a:solidFill>
                  <a:schemeClr val="accent2"/>
                </a:solidFill>
              </a:rPr>
              <a:t>Confidential. Not to be copied, distributed, or reproduced without prior approval.</a:t>
            </a:r>
            <a:r>
              <a:rPr lang="en-CA" sz="1200" dirty="0">
                <a:solidFill>
                  <a:schemeClr val="accent2"/>
                </a:solidFill>
              </a:rPr>
              <a:t> </a:t>
            </a:r>
          </a:p>
        </p:txBody>
      </p:sp>
      <p:sp>
        <p:nvSpPr>
          <p:cNvPr id="6" name="Text Placeholder 5"/>
          <p:cNvSpPr>
            <a:spLocks noGrp="1"/>
          </p:cNvSpPr>
          <p:nvPr>
            <p:ph type="body" sz="quarter" idx="11" hasCustomPrompt="1"/>
          </p:nvPr>
        </p:nvSpPr>
        <p:spPr>
          <a:xfrm>
            <a:off x="1866900" y="3155950"/>
            <a:ext cx="6103938" cy="540191"/>
          </a:xfrm>
        </p:spPr>
        <p:txBody>
          <a:bodyPr/>
          <a:lstStyle>
            <a:lvl1pPr marL="0" indent="0">
              <a:buNone/>
              <a:defRPr sz="3600" b="0">
                <a:solidFill>
                  <a:srgbClr val="B1B3B3"/>
                </a:solidFill>
              </a:defRPr>
            </a:lvl1pPr>
            <a:lvl2pPr marL="192024" indent="0">
              <a:buFont typeface="Arial"/>
              <a:buNone/>
              <a:defRPr sz="3600"/>
            </a:lvl2pPr>
            <a:lvl3pPr marL="0" indent="0">
              <a:buNone/>
              <a:defRPr sz="3600"/>
            </a:lvl3pPr>
            <a:lvl4pPr marL="192024" indent="0">
              <a:buFont typeface="Arial"/>
              <a:buNone/>
              <a:defRPr sz="3600"/>
            </a:lvl4pPr>
            <a:lvl5pPr marL="0" indent="0">
              <a:buNone/>
              <a:defRPr sz="3600"/>
            </a:lvl5pPr>
          </a:lstStyle>
          <a:p>
            <a:pPr lvl="0"/>
            <a:r>
              <a:rPr lang="en-CA" dirty="0"/>
              <a:t>Subhead 1</a:t>
            </a:r>
            <a:endParaRPr lang="en-US" dirty="0"/>
          </a:p>
        </p:txBody>
      </p:sp>
      <p:sp>
        <p:nvSpPr>
          <p:cNvPr id="12" name="Text Placeholder 5"/>
          <p:cNvSpPr>
            <a:spLocks noGrp="1"/>
          </p:cNvSpPr>
          <p:nvPr>
            <p:ph type="body" sz="quarter" idx="12" hasCustomPrompt="1"/>
          </p:nvPr>
        </p:nvSpPr>
        <p:spPr>
          <a:xfrm>
            <a:off x="1866900" y="3999429"/>
            <a:ext cx="6103938" cy="540191"/>
          </a:xfrm>
        </p:spPr>
        <p:txBody>
          <a:bodyPr/>
          <a:lstStyle>
            <a:lvl1pPr marL="0" indent="0">
              <a:buNone/>
              <a:defRPr sz="2400" b="0">
                <a:solidFill>
                  <a:srgbClr val="B1B3B3"/>
                </a:solidFill>
              </a:defRPr>
            </a:lvl1pPr>
            <a:lvl2pPr marL="192024" indent="0">
              <a:buFont typeface="Arial"/>
              <a:buNone/>
              <a:defRPr sz="3600"/>
            </a:lvl2pPr>
            <a:lvl3pPr marL="0" indent="0">
              <a:buNone/>
              <a:defRPr sz="3600"/>
            </a:lvl3pPr>
            <a:lvl4pPr marL="192024" indent="0">
              <a:buFont typeface="Arial"/>
              <a:buNone/>
              <a:defRPr sz="3600"/>
            </a:lvl4pPr>
            <a:lvl5pPr marL="0" indent="0">
              <a:buNone/>
              <a:defRPr sz="3600"/>
            </a:lvl5pPr>
          </a:lstStyle>
          <a:p>
            <a:pPr lvl="0"/>
            <a:r>
              <a:rPr lang="en-CA" dirty="0"/>
              <a:t>Subhead 2</a:t>
            </a:r>
            <a:endParaRPr lang="en-US" dirty="0"/>
          </a:p>
        </p:txBody>
      </p:sp>
      <p:grpSp>
        <p:nvGrpSpPr>
          <p:cNvPr id="11" name="Group 10"/>
          <p:cNvGrpSpPr/>
          <p:nvPr/>
        </p:nvGrpSpPr>
        <p:grpSpPr>
          <a:xfrm>
            <a:off x="389468" y="307352"/>
            <a:ext cx="2844798" cy="1022131"/>
            <a:chOff x="389468" y="307352"/>
            <a:chExt cx="2844798" cy="1022131"/>
          </a:xfrm>
        </p:grpSpPr>
        <p:sp>
          <p:nvSpPr>
            <p:cNvPr id="13" name="Freeform 12"/>
            <p:cNvSpPr>
              <a:spLocks noEditPoints="1"/>
            </p:cNvSpPr>
            <p:nvPr/>
          </p:nvSpPr>
          <p:spPr bwMode="auto">
            <a:xfrm>
              <a:off x="389468" y="416791"/>
              <a:ext cx="2069462" cy="912692"/>
            </a:xfrm>
            <a:custGeom>
              <a:avLst/>
              <a:gdLst>
                <a:gd name="T0" fmla="*/ 323 w 559"/>
                <a:gd name="T1" fmla="*/ 116 h 246"/>
                <a:gd name="T2" fmla="*/ 320 w 559"/>
                <a:gd name="T3" fmla="*/ 143 h 246"/>
                <a:gd name="T4" fmla="*/ 211 w 559"/>
                <a:gd name="T5" fmla="*/ 201 h 246"/>
                <a:gd name="T6" fmla="*/ 218 w 559"/>
                <a:gd name="T7" fmla="*/ 213 h 246"/>
                <a:gd name="T8" fmla="*/ 218 w 559"/>
                <a:gd name="T9" fmla="*/ 232 h 246"/>
                <a:gd name="T10" fmla="*/ 218 w 559"/>
                <a:gd name="T11" fmla="*/ 225 h 246"/>
                <a:gd name="T12" fmla="*/ 273 w 559"/>
                <a:gd name="T13" fmla="*/ 210 h 246"/>
                <a:gd name="T14" fmla="*/ 269 w 559"/>
                <a:gd name="T15" fmla="*/ 227 h 246"/>
                <a:gd name="T16" fmla="*/ 272 w 559"/>
                <a:gd name="T17" fmla="*/ 196 h 246"/>
                <a:gd name="T18" fmla="*/ 274 w 559"/>
                <a:gd name="T19" fmla="*/ 228 h 246"/>
                <a:gd name="T20" fmla="*/ 283 w 559"/>
                <a:gd name="T21" fmla="*/ 232 h 246"/>
                <a:gd name="T22" fmla="*/ 288 w 559"/>
                <a:gd name="T23" fmla="*/ 229 h 246"/>
                <a:gd name="T24" fmla="*/ 288 w 559"/>
                <a:gd name="T25" fmla="*/ 209 h 246"/>
                <a:gd name="T26" fmla="*/ 336 w 559"/>
                <a:gd name="T27" fmla="*/ 206 h 246"/>
                <a:gd name="T28" fmla="*/ 322 w 559"/>
                <a:gd name="T29" fmla="*/ 218 h 246"/>
                <a:gd name="T30" fmla="*/ 336 w 559"/>
                <a:gd name="T31" fmla="*/ 229 h 246"/>
                <a:gd name="T32" fmla="*/ 377 w 559"/>
                <a:gd name="T33" fmla="*/ 218 h 246"/>
                <a:gd name="T34" fmla="*/ 363 w 559"/>
                <a:gd name="T35" fmla="*/ 230 h 246"/>
                <a:gd name="T36" fmla="*/ 387 w 559"/>
                <a:gd name="T37" fmla="*/ 202 h 246"/>
                <a:gd name="T38" fmla="*/ 388 w 559"/>
                <a:gd name="T39" fmla="*/ 232 h 246"/>
                <a:gd name="T40" fmla="*/ 406 w 559"/>
                <a:gd name="T41" fmla="*/ 233 h 246"/>
                <a:gd name="T42" fmla="*/ 423 w 559"/>
                <a:gd name="T43" fmla="*/ 233 h 246"/>
                <a:gd name="T44" fmla="*/ 439 w 559"/>
                <a:gd name="T45" fmla="*/ 206 h 246"/>
                <a:gd name="T46" fmla="*/ 436 w 559"/>
                <a:gd name="T47" fmla="*/ 246 h 246"/>
                <a:gd name="T48" fmla="*/ 449 w 559"/>
                <a:gd name="T49" fmla="*/ 201 h 246"/>
                <a:gd name="T50" fmla="*/ 448 w 559"/>
                <a:gd name="T51" fmla="*/ 230 h 246"/>
                <a:gd name="T52" fmla="*/ 478 w 559"/>
                <a:gd name="T53" fmla="*/ 206 h 246"/>
                <a:gd name="T54" fmla="*/ 486 w 559"/>
                <a:gd name="T55" fmla="*/ 229 h 246"/>
                <a:gd name="T56" fmla="*/ 479 w 559"/>
                <a:gd name="T57" fmla="*/ 201 h 246"/>
                <a:gd name="T58" fmla="*/ 486 w 559"/>
                <a:gd name="T59" fmla="*/ 225 h 246"/>
                <a:gd name="T60" fmla="*/ 498 w 559"/>
                <a:gd name="T61" fmla="*/ 203 h 246"/>
                <a:gd name="T62" fmla="*/ 512 w 559"/>
                <a:gd name="T63" fmla="*/ 206 h 246"/>
                <a:gd name="T64" fmla="*/ 524 w 559"/>
                <a:gd name="T65" fmla="*/ 213 h 246"/>
                <a:gd name="T66" fmla="*/ 533 w 559"/>
                <a:gd name="T67" fmla="*/ 203 h 246"/>
                <a:gd name="T68" fmla="*/ 529 w 559"/>
                <a:gd name="T69" fmla="*/ 242 h 246"/>
                <a:gd name="T70" fmla="*/ 548 w 559"/>
                <a:gd name="T71" fmla="*/ 222 h 246"/>
                <a:gd name="T72" fmla="*/ 251 w 559"/>
                <a:gd name="T73" fmla="*/ 48 h 246"/>
                <a:gd name="T74" fmla="*/ 292 w 559"/>
                <a:gd name="T75" fmla="*/ 0 h 246"/>
                <a:gd name="T76" fmla="*/ 150 w 559"/>
                <a:gd name="T77" fmla="*/ 82 h 246"/>
                <a:gd name="T78" fmla="*/ 123 w 559"/>
                <a:gd name="T79" fmla="*/ 63 h 246"/>
                <a:gd name="T80" fmla="*/ 52 w 559"/>
                <a:gd name="T81" fmla="*/ 39 h 246"/>
                <a:gd name="T82" fmla="*/ 35 w 559"/>
                <a:gd name="T83" fmla="*/ 82 h 246"/>
                <a:gd name="T84" fmla="*/ 46 w 559"/>
                <a:gd name="T85" fmla="*/ 24 h 246"/>
                <a:gd name="T86" fmla="*/ 19 w 559"/>
                <a:gd name="T87" fmla="*/ 48 h 246"/>
                <a:gd name="T88" fmla="*/ 350 w 559"/>
                <a:gd name="T89" fmla="*/ 48 h 246"/>
                <a:gd name="T90" fmla="*/ 321 w 559"/>
                <a:gd name="T91" fmla="*/ 82 h 246"/>
                <a:gd name="T92" fmla="*/ 336 w 559"/>
                <a:gd name="T93" fmla="*/ 16 h 246"/>
                <a:gd name="T94" fmla="*/ 396 w 559"/>
                <a:gd name="T95" fmla="*/ 175 h 246"/>
                <a:gd name="T96" fmla="*/ 365 w 559"/>
                <a:gd name="T97" fmla="*/ 93 h 246"/>
                <a:gd name="T98" fmla="*/ 122 w 559"/>
                <a:gd name="T99" fmla="*/ 124 h 246"/>
                <a:gd name="T100" fmla="*/ 153 w 559"/>
                <a:gd name="T101" fmla="*/ 141 h 246"/>
                <a:gd name="T102" fmla="*/ 227 w 559"/>
                <a:gd name="T103" fmla="*/ 82 h 246"/>
                <a:gd name="T104" fmla="*/ 227 w 559"/>
                <a:gd name="T105" fmla="*/ 82 h 246"/>
                <a:gd name="T106" fmla="*/ 202 w 559"/>
                <a:gd name="T107" fmla="*/ 140 h 246"/>
                <a:gd name="T108" fmla="*/ 488 w 559"/>
                <a:gd name="T109" fmla="*/ 159 h 246"/>
                <a:gd name="T110" fmla="*/ 445 w 559"/>
                <a:gd name="T111" fmla="*/ 109 h 246"/>
                <a:gd name="T112" fmla="*/ 488 w 559"/>
                <a:gd name="T113" fmla="*/ 159 h 246"/>
                <a:gd name="T114" fmla="*/ 559 w 559"/>
                <a:gd name="T115" fmla="*/ 106 h 246"/>
                <a:gd name="T116" fmla="*/ 525 w 559"/>
                <a:gd name="T117" fmla="*/ 16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 h="246">
                  <a:moveTo>
                    <a:pt x="302" y="177"/>
                  </a:moveTo>
                  <a:cubicBezTo>
                    <a:pt x="276" y="177"/>
                    <a:pt x="258" y="159"/>
                    <a:pt x="258" y="134"/>
                  </a:cubicBezTo>
                  <a:cubicBezTo>
                    <a:pt x="258" y="134"/>
                    <a:pt x="258" y="134"/>
                    <a:pt x="258" y="134"/>
                  </a:cubicBezTo>
                  <a:cubicBezTo>
                    <a:pt x="258" y="110"/>
                    <a:pt x="276" y="91"/>
                    <a:pt x="302" y="91"/>
                  </a:cubicBezTo>
                  <a:cubicBezTo>
                    <a:pt x="317" y="91"/>
                    <a:pt x="327" y="95"/>
                    <a:pt x="336" y="104"/>
                  </a:cubicBezTo>
                  <a:cubicBezTo>
                    <a:pt x="323" y="116"/>
                    <a:pt x="323" y="116"/>
                    <a:pt x="323" y="116"/>
                  </a:cubicBezTo>
                  <a:cubicBezTo>
                    <a:pt x="319" y="113"/>
                    <a:pt x="313" y="108"/>
                    <a:pt x="301" y="108"/>
                  </a:cubicBezTo>
                  <a:cubicBezTo>
                    <a:pt x="288" y="108"/>
                    <a:pt x="278" y="119"/>
                    <a:pt x="278" y="134"/>
                  </a:cubicBezTo>
                  <a:cubicBezTo>
                    <a:pt x="278" y="134"/>
                    <a:pt x="278" y="134"/>
                    <a:pt x="278" y="134"/>
                  </a:cubicBezTo>
                  <a:cubicBezTo>
                    <a:pt x="278" y="149"/>
                    <a:pt x="288" y="160"/>
                    <a:pt x="302" y="160"/>
                  </a:cubicBezTo>
                  <a:cubicBezTo>
                    <a:pt x="309" y="160"/>
                    <a:pt x="315" y="159"/>
                    <a:pt x="320" y="155"/>
                  </a:cubicBezTo>
                  <a:cubicBezTo>
                    <a:pt x="320" y="143"/>
                    <a:pt x="320" y="143"/>
                    <a:pt x="320" y="143"/>
                  </a:cubicBezTo>
                  <a:cubicBezTo>
                    <a:pt x="301" y="143"/>
                    <a:pt x="301" y="143"/>
                    <a:pt x="301" y="143"/>
                  </a:cubicBezTo>
                  <a:cubicBezTo>
                    <a:pt x="301" y="128"/>
                    <a:pt x="301" y="128"/>
                    <a:pt x="301" y="128"/>
                  </a:cubicBezTo>
                  <a:cubicBezTo>
                    <a:pt x="337" y="128"/>
                    <a:pt x="337" y="128"/>
                    <a:pt x="337" y="128"/>
                  </a:cubicBezTo>
                  <a:cubicBezTo>
                    <a:pt x="337" y="164"/>
                    <a:pt x="337" y="164"/>
                    <a:pt x="337" y="164"/>
                  </a:cubicBezTo>
                  <a:cubicBezTo>
                    <a:pt x="329" y="171"/>
                    <a:pt x="317" y="177"/>
                    <a:pt x="302" y="177"/>
                  </a:cubicBezTo>
                  <a:close/>
                  <a:moveTo>
                    <a:pt x="211" y="201"/>
                  </a:moveTo>
                  <a:cubicBezTo>
                    <a:pt x="207" y="201"/>
                    <a:pt x="203" y="203"/>
                    <a:pt x="200" y="205"/>
                  </a:cubicBezTo>
                  <a:cubicBezTo>
                    <a:pt x="200" y="205"/>
                    <a:pt x="200" y="206"/>
                    <a:pt x="200" y="206"/>
                  </a:cubicBezTo>
                  <a:cubicBezTo>
                    <a:pt x="201" y="208"/>
                    <a:pt x="201" y="208"/>
                    <a:pt x="201" y="208"/>
                  </a:cubicBezTo>
                  <a:cubicBezTo>
                    <a:pt x="202" y="209"/>
                    <a:pt x="202" y="209"/>
                    <a:pt x="203" y="208"/>
                  </a:cubicBezTo>
                  <a:cubicBezTo>
                    <a:pt x="205" y="206"/>
                    <a:pt x="208" y="206"/>
                    <a:pt x="211" y="206"/>
                  </a:cubicBezTo>
                  <a:cubicBezTo>
                    <a:pt x="217" y="206"/>
                    <a:pt x="218" y="210"/>
                    <a:pt x="218" y="213"/>
                  </a:cubicBezTo>
                  <a:cubicBezTo>
                    <a:pt x="218" y="216"/>
                    <a:pt x="218" y="216"/>
                    <a:pt x="218" y="216"/>
                  </a:cubicBezTo>
                  <a:cubicBezTo>
                    <a:pt x="216" y="215"/>
                    <a:pt x="213" y="215"/>
                    <a:pt x="211" y="215"/>
                  </a:cubicBezTo>
                  <a:cubicBezTo>
                    <a:pt x="202" y="215"/>
                    <a:pt x="198" y="219"/>
                    <a:pt x="198" y="224"/>
                  </a:cubicBezTo>
                  <a:cubicBezTo>
                    <a:pt x="198" y="230"/>
                    <a:pt x="202" y="234"/>
                    <a:pt x="209" y="234"/>
                  </a:cubicBezTo>
                  <a:cubicBezTo>
                    <a:pt x="213" y="234"/>
                    <a:pt x="216" y="232"/>
                    <a:pt x="218" y="229"/>
                  </a:cubicBezTo>
                  <a:cubicBezTo>
                    <a:pt x="218" y="232"/>
                    <a:pt x="218" y="232"/>
                    <a:pt x="218" y="232"/>
                  </a:cubicBezTo>
                  <a:cubicBezTo>
                    <a:pt x="218" y="233"/>
                    <a:pt x="219" y="233"/>
                    <a:pt x="220" y="233"/>
                  </a:cubicBezTo>
                  <a:cubicBezTo>
                    <a:pt x="222" y="233"/>
                    <a:pt x="222" y="233"/>
                    <a:pt x="222" y="233"/>
                  </a:cubicBezTo>
                  <a:cubicBezTo>
                    <a:pt x="223" y="233"/>
                    <a:pt x="223" y="233"/>
                    <a:pt x="223" y="232"/>
                  </a:cubicBezTo>
                  <a:cubicBezTo>
                    <a:pt x="223" y="213"/>
                    <a:pt x="223" y="213"/>
                    <a:pt x="223" y="213"/>
                  </a:cubicBezTo>
                  <a:cubicBezTo>
                    <a:pt x="223" y="206"/>
                    <a:pt x="220" y="201"/>
                    <a:pt x="211" y="201"/>
                  </a:cubicBezTo>
                  <a:close/>
                  <a:moveTo>
                    <a:pt x="218" y="225"/>
                  </a:moveTo>
                  <a:cubicBezTo>
                    <a:pt x="216" y="229"/>
                    <a:pt x="213" y="230"/>
                    <a:pt x="210" y="230"/>
                  </a:cubicBezTo>
                  <a:cubicBezTo>
                    <a:pt x="205" y="230"/>
                    <a:pt x="204" y="227"/>
                    <a:pt x="204" y="224"/>
                  </a:cubicBezTo>
                  <a:cubicBezTo>
                    <a:pt x="204" y="221"/>
                    <a:pt x="206" y="219"/>
                    <a:pt x="211" y="219"/>
                  </a:cubicBezTo>
                  <a:cubicBezTo>
                    <a:pt x="214" y="219"/>
                    <a:pt x="216" y="219"/>
                    <a:pt x="218" y="220"/>
                  </a:cubicBezTo>
                  <a:lnTo>
                    <a:pt x="218" y="225"/>
                  </a:lnTo>
                  <a:close/>
                  <a:moveTo>
                    <a:pt x="273" y="210"/>
                  </a:moveTo>
                  <a:cubicBezTo>
                    <a:pt x="260" y="210"/>
                    <a:pt x="260" y="210"/>
                    <a:pt x="260" y="210"/>
                  </a:cubicBezTo>
                  <a:cubicBezTo>
                    <a:pt x="259" y="210"/>
                    <a:pt x="259" y="211"/>
                    <a:pt x="259" y="211"/>
                  </a:cubicBezTo>
                  <a:cubicBezTo>
                    <a:pt x="259" y="213"/>
                    <a:pt x="259" y="213"/>
                    <a:pt x="259" y="213"/>
                  </a:cubicBezTo>
                  <a:cubicBezTo>
                    <a:pt x="259" y="214"/>
                    <a:pt x="259" y="215"/>
                    <a:pt x="260" y="215"/>
                  </a:cubicBezTo>
                  <a:cubicBezTo>
                    <a:pt x="269" y="215"/>
                    <a:pt x="269" y="215"/>
                    <a:pt x="269" y="215"/>
                  </a:cubicBezTo>
                  <a:cubicBezTo>
                    <a:pt x="269" y="227"/>
                    <a:pt x="269" y="227"/>
                    <a:pt x="269" y="227"/>
                  </a:cubicBezTo>
                  <a:cubicBezTo>
                    <a:pt x="266" y="229"/>
                    <a:pt x="262" y="229"/>
                    <a:pt x="259" y="229"/>
                  </a:cubicBezTo>
                  <a:cubicBezTo>
                    <a:pt x="249" y="229"/>
                    <a:pt x="245" y="222"/>
                    <a:pt x="245" y="212"/>
                  </a:cubicBezTo>
                  <a:cubicBezTo>
                    <a:pt x="245" y="202"/>
                    <a:pt x="249" y="194"/>
                    <a:pt x="259" y="194"/>
                  </a:cubicBezTo>
                  <a:cubicBezTo>
                    <a:pt x="263" y="194"/>
                    <a:pt x="267" y="196"/>
                    <a:pt x="269" y="198"/>
                  </a:cubicBezTo>
                  <a:cubicBezTo>
                    <a:pt x="270" y="198"/>
                    <a:pt x="270" y="198"/>
                    <a:pt x="271" y="198"/>
                  </a:cubicBezTo>
                  <a:cubicBezTo>
                    <a:pt x="272" y="196"/>
                    <a:pt x="272" y="196"/>
                    <a:pt x="272" y="196"/>
                  </a:cubicBezTo>
                  <a:cubicBezTo>
                    <a:pt x="273" y="195"/>
                    <a:pt x="273" y="195"/>
                    <a:pt x="272" y="194"/>
                  </a:cubicBezTo>
                  <a:cubicBezTo>
                    <a:pt x="269" y="191"/>
                    <a:pt x="264" y="190"/>
                    <a:pt x="259" y="190"/>
                  </a:cubicBezTo>
                  <a:cubicBezTo>
                    <a:pt x="245" y="190"/>
                    <a:pt x="239" y="200"/>
                    <a:pt x="239" y="212"/>
                  </a:cubicBezTo>
                  <a:cubicBezTo>
                    <a:pt x="239" y="224"/>
                    <a:pt x="245" y="234"/>
                    <a:pt x="259" y="234"/>
                  </a:cubicBezTo>
                  <a:cubicBezTo>
                    <a:pt x="264" y="234"/>
                    <a:pt x="269" y="233"/>
                    <a:pt x="273" y="230"/>
                  </a:cubicBezTo>
                  <a:cubicBezTo>
                    <a:pt x="274" y="230"/>
                    <a:pt x="274" y="229"/>
                    <a:pt x="274" y="228"/>
                  </a:cubicBezTo>
                  <a:cubicBezTo>
                    <a:pt x="274" y="211"/>
                    <a:pt x="274" y="211"/>
                    <a:pt x="274" y="211"/>
                  </a:cubicBezTo>
                  <a:cubicBezTo>
                    <a:pt x="274" y="211"/>
                    <a:pt x="274" y="210"/>
                    <a:pt x="273" y="210"/>
                  </a:cubicBezTo>
                  <a:close/>
                  <a:moveTo>
                    <a:pt x="307" y="190"/>
                  </a:moveTo>
                  <a:cubicBezTo>
                    <a:pt x="284" y="190"/>
                    <a:pt x="284" y="190"/>
                    <a:pt x="284" y="190"/>
                  </a:cubicBezTo>
                  <a:cubicBezTo>
                    <a:pt x="283" y="190"/>
                    <a:pt x="283" y="190"/>
                    <a:pt x="283" y="191"/>
                  </a:cubicBezTo>
                  <a:cubicBezTo>
                    <a:pt x="283" y="232"/>
                    <a:pt x="283" y="232"/>
                    <a:pt x="283" y="232"/>
                  </a:cubicBezTo>
                  <a:cubicBezTo>
                    <a:pt x="283" y="233"/>
                    <a:pt x="283" y="233"/>
                    <a:pt x="284" y="233"/>
                  </a:cubicBezTo>
                  <a:cubicBezTo>
                    <a:pt x="307" y="233"/>
                    <a:pt x="307" y="233"/>
                    <a:pt x="307" y="233"/>
                  </a:cubicBezTo>
                  <a:cubicBezTo>
                    <a:pt x="308" y="233"/>
                    <a:pt x="308" y="233"/>
                    <a:pt x="308" y="232"/>
                  </a:cubicBezTo>
                  <a:cubicBezTo>
                    <a:pt x="308" y="230"/>
                    <a:pt x="308" y="230"/>
                    <a:pt x="308" y="230"/>
                  </a:cubicBezTo>
                  <a:cubicBezTo>
                    <a:pt x="308" y="229"/>
                    <a:pt x="308" y="229"/>
                    <a:pt x="307" y="229"/>
                  </a:cubicBezTo>
                  <a:cubicBezTo>
                    <a:pt x="288" y="229"/>
                    <a:pt x="288" y="229"/>
                    <a:pt x="288" y="229"/>
                  </a:cubicBezTo>
                  <a:cubicBezTo>
                    <a:pt x="288" y="213"/>
                    <a:pt x="288" y="213"/>
                    <a:pt x="288" y="213"/>
                  </a:cubicBezTo>
                  <a:cubicBezTo>
                    <a:pt x="305" y="213"/>
                    <a:pt x="305" y="213"/>
                    <a:pt x="305" y="213"/>
                  </a:cubicBezTo>
                  <a:cubicBezTo>
                    <a:pt x="306" y="213"/>
                    <a:pt x="306" y="213"/>
                    <a:pt x="306" y="212"/>
                  </a:cubicBezTo>
                  <a:cubicBezTo>
                    <a:pt x="306" y="210"/>
                    <a:pt x="306" y="210"/>
                    <a:pt x="306" y="210"/>
                  </a:cubicBezTo>
                  <a:cubicBezTo>
                    <a:pt x="306" y="209"/>
                    <a:pt x="306" y="209"/>
                    <a:pt x="305" y="209"/>
                  </a:cubicBezTo>
                  <a:cubicBezTo>
                    <a:pt x="288" y="209"/>
                    <a:pt x="288" y="209"/>
                    <a:pt x="288" y="209"/>
                  </a:cubicBezTo>
                  <a:cubicBezTo>
                    <a:pt x="288" y="195"/>
                    <a:pt x="288" y="195"/>
                    <a:pt x="288" y="195"/>
                  </a:cubicBezTo>
                  <a:cubicBezTo>
                    <a:pt x="307" y="195"/>
                    <a:pt x="307" y="195"/>
                    <a:pt x="307" y="195"/>
                  </a:cubicBezTo>
                  <a:cubicBezTo>
                    <a:pt x="308" y="195"/>
                    <a:pt x="308" y="194"/>
                    <a:pt x="308" y="193"/>
                  </a:cubicBezTo>
                  <a:cubicBezTo>
                    <a:pt x="308" y="191"/>
                    <a:pt x="308" y="191"/>
                    <a:pt x="308" y="191"/>
                  </a:cubicBezTo>
                  <a:cubicBezTo>
                    <a:pt x="308" y="190"/>
                    <a:pt x="308" y="190"/>
                    <a:pt x="307" y="190"/>
                  </a:cubicBezTo>
                  <a:close/>
                  <a:moveTo>
                    <a:pt x="336" y="206"/>
                  </a:moveTo>
                  <a:cubicBezTo>
                    <a:pt x="339" y="206"/>
                    <a:pt x="341" y="206"/>
                    <a:pt x="342" y="208"/>
                  </a:cubicBezTo>
                  <a:cubicBezTo>
                    <a:pt x="343" y="208"/>
                    <a:pt x="344" y="208"/>
                    <a:pt x="344" y="208"/>
                  </a:cubicBezTo>
                  <a:cubicBezTo>
                    <a:pt x="345" y="206"/>
                    <a:pt x="345" y="206"/>
                    <a:pt x="345" y="206"/>
                  </a:cubicBezTo>
                  <a:cubicBezTo>
                    <a:pt x="346" y="205"/>
                    <a:pt x="346" y="204"/>
                    <a:pt x="345" y="204"/>
                  </a:cubicBezTo>
                  <a:cubicBezTo>
                    <a:pt x="343" y="202"/>
                    <a:pt x="340" y="201"/>
                    <a:pt x="336" y="201"/>
                  </a:cubicBezTo>
                  <a:cubicBezTo>
                    <a:pt x="327" y="201"/>
                    <a:pt x="322" y="209"/>
                    <a:pt x="322" y="218"/>
                  </a:cubicBezTo>
                  <a:cubicBezTo>
                    <a:pt x="322" y="227"/>
                    <a:pt x="327" y="234"/>
                    <a:pt x="336" y="234"/>
                  </a:cubicBezTo>
                  <a:cubicBezTo>
                    <a:pt x="339" y="234"/>
                    <a:pt x="342" y="233"/>
                    <a:pt x="345" y="231"/>
                  </a:cubicBezTo>
                  <a:cubicBezTo>
                    <a:pt x="345" y="230"/>
                    <a:pt x="346" y="230"/>
                    <a:pt x="345" y="229"/>
                  </a:cubicBezTo>
                  <a:cubicBezTo>
                    <a:pt x="344" y="227"/>
                    <a:pt x="344" y="227"/>
                    <a:pt x="344" y="227"/>
                  </a:cubicBezTo>
                  <a:cubicBezTo>
                    <a:pt x="344" y="227"/>
                    <a:pt x="343" y="227"/>
                    <a:pt x="343" y="227"/>
                  </a:cubicBezTo>
                  <a:cubicBezTo>
                    <a:pt x="341" y="229"/>
                    <a:pt x="338" y="229"/>
                    <a:pt x="336" y="229"/>
                  </a:cubicBezTo>
                  <a:cubicBezTo>
                    <a:pt x="330" y="229"/>
                    <a:pt x="327" y="225"/>
                    <a:pt x="327" y="218"/>
                  </a:cubicBezTo>
                  <a:cubicBezTo>
                    <a:pt x="327" y="211"/>
                    <a:pt x="330" y="206"/>
                    <a:pt x="336" y="206"/>
                  </a:cubicBezTo>
                  <a:close/>
                  <a:moveTo>
                    <a:pt x="363" y="201"/>
                  </a:moveTo>
                  <a:cubicBezTo>
                    <a:pt x="353" y="201"/>
                    <a:pt x="348" y="209"/>
                    <a:pt x="348" y="218"/>
                  </a:cubicBezTo>
                  <a:cubicBezTo>
                    <a:pt x="348" y="226"/>
                    <a:pt x="352" y="234"/>
                    <a:pt x="363" y="234"/>
                  </a:cubicBezTo>
                  <a:cubicBezTo>
                    <a:pt x="373" y="234"/>
                    <a:pt x="377" y="226"/>
                    <a:pt x="377" y="218"/>
                  </a:cubicBezTo>
                  <a:cubicBezTo>
                    <a:pt x="377" y="209"/>
                    <a:pt x="373" y="201"/>
                    <a:pt x="363" y="201"/>
                  </a:cubicBezTo>
                  <a:close/>
                  <a:moveTo>
                    <a:pt x="363" y="230"/>
                  </a:moveTo>
                  <a:cubicBezTo>
                    <a:pt x="356" y="230"/>
                    <a:pt x="354" y="224"/>
                    <a:pt x="354" y="218"/>
                  </a:cubicBezTo>
                  <a:cubicBezTo>
                    <a:pt x="354" y="211"/>
                    <a:pt x="356" y="205"/>
                    <a:pt x="363" y="205"/>
                  </a:cubicBezTo>
                  <a:cubicBezTo>
                    <a:pt x="369" y="205"/>
                    <a:pt x="372" y="211"/>
                    <a:pt x="372" y="218"/>
                  </a:cubicBezTo>
                  <a:cubicBezTo>
                    <a:pt x="372" y="224"/>
                    <a:pt x="369" y="230"/>
                    <a:pt x="363" y="230"/>
                  </a:cubicBezTo>
                  <a:close/>
                  <a:moveTo>
                    <a:pt x="416" y="201"/>
                  </a:moveTo>
                  <a:cubicBezTo>
                    <a:pt x="412" y="201"/>
                    <a:pt x="409" y="203"/>
                    <a:pt x="406" y="206"/>
                  </a:cubicBezTo>
                  <a:cubicBezTo>
                    <a:pt x="404" y="203"/>
                    <a:pt x="402" y="201"/>
                    <a:pt x="397" y="201"/>
                  </a:cubicBezTo>
                  <a:cubicBezTo>
                    <a:pt x="393" y="201"/>
                    <a:pt x="390" y="203"/>
                    <a:pt x="388" y="206"/>
                  </a:cubicBezTo>
                  <a:cubicBezTo>
                    <a:pt x="388" y="203"/>
                    <a:pt x="388" y="203"/>
                    <a:pt x="388" y="203"/>
                  </a:cubicBezTo>
                  <a:cubicBezTo>
                    <a:pt x="388" y="202"/>
                    <a:pt x="388" y="202"/>
                    <a:pt x="387" y="202"/>
                  </a:cubicBezTo>
                  <a:cubicBezTo>
                    <a:pt x="384" y="202"/>
                    <a:pt x="384" y="202"/>
                    <a:pt x="384" y="202"/>
                  </a:cubicBezTo>
                  <a:cubicBezTo>
                    <a:pt x="383" y="202"/>
                    <a:pt x="383" y="202"/>
                    <a:pt x="383" y="203"/>
                  </a:cubicBezTo>
                  <a:cubicBezTo>
                    <a:pt x="383" y="232"/>
                    <a:pt x="383" y="232"/>
                    <a:pt x="383" y="232"/>
                  </a:cubicBezTo>
                  <a:cubicBezTo>
                    <a:pt x="383" y="233"/>
                    <a:pt x="383" y="233"/>
                    <a:pt x="384" y="233"/>
                  </a:cubicBezTo>
                  <a:cubicBezTo>
                    <a:pt x="387" y="233"/>
                    <a:pt x="387" y="233"/>
                    <a:pt x="387" y="233"/>
                  </a:cubicBezTo>
                  <a:cubicBezTo>
                    <a:pt x="388" y="233"/>
                    <a:pt x="388" y="233"/>
                    <a:pt x="388" y="232"/>
                  </a:cubicBezTo>
                  <a:cubicBezTo>
                    <a:pt x="388" y="210"/>
                    <a:pt x="388" y="210"/>
                    <a:pt x="388" y="210"/>
                  </a:cubicBezTo>
                  <a:cubicBezTo>
                    <a:pt x="391" y="207"/>
                    <a:pt x="393" y="206"/>
                    <a:pt x="396" y="206"/>
                  </a:cubicBezTo>
                  <a:cubicBezTo>
                    <a:pt x="401" y="206"/>
                    <a:pt x="402" y="209"/>
                    <a:pt x="402" y="213"/>
                  </a:cubicBezTo>
                  <a:cubicBezTo>
                    <a:pt x="402" y="232"/>
                    <a:pt x="402" y="232"/>
                    <a:pt x="402" y="232"/>
                  </a:cubicBezTo>
                  <a:cubicBezTo>
                    <a:pt x="402" y="233"/>
                    <a:pt x="403" y="233"/>
                    <a:pt x="404" y="233"/>
                  </a:cubicBezTo>
                  <a:cubicBezTo>
                    <a:pt x="406" y="233"/>
                    <a:pt x="406" y="233"/>
                    <a:pt x="406" y="233"/>
                  </a:cubicBezTo>
                  <a:cubicBezTo>
                    <a:pt x="407" y="233"/>
                    <a:pt x="408" y="233"/>
                    <a:pt x="408" y="232"/>
                  </a:cubicBezTo>
                  <a:cubicBezTo>
                    <a:pt x="408" y="209"/>
                    <a:pt x="408" y="209"/>
                    <a:pt x="408" y="209"/>
                  </a:cubicBezTo>
                  <a:cubicBezTo>
                    <a:pt x="410" y="207"/>
                    <a:pt x="412" y="206"/>
                    <a:pt x="415" y="206"/>
                  </a:cubicBezTo>
                  <a:cubicBezTo>
                    <a:pt x="420" y="206"/>
                    <a:pt x="422" y="209"/>
                    <a:pt x="422" y="213"/>
                  </a:cubicBezTo>
                  <a:cubicBezTo>
                    <a:pt x="422" y="232"/>
                    <a:pt x="422" y="232"/>
                    <a:pt x="422" y="232"/>
                  </a:cubicBezTo>
                  <a:cubicBezTo>
                    <a:pt x="422" y="233"/>
                    <a:pt x="422" y="233"/>
                    <a:pt x="423" y="233"/>
                  </a:cubicBezTo>
                  <a:cubicBezTo>
                    <a:pt x="426" y="233"/>
                    <a:pt x="426" y="233"/>
                    <a:pt x="426" y="233"/>
                  </a:cubicBezTo>
                  <a:cubicBezTo>
                    <a:pt x="427" y="233"/>
                    <a:pt x="427" y="233"/>
                    <a:pt x="427" y="232"/>
                  </a:cubicBezTo>
                  <a:cubicBezTo>
                    <a:pt x="427" y="213"/>
                    <a:pt x="427" y="213"/>
                    <a:pt x="427" y="213"/>
                  </a:cubicBezTo>
                  <a:cubicBezTo>
                    <a:pt x="427" y="207"/>
                    <a:pt x="424" y="201"/>
                    <a:pt x="416" y="201"/>
                  </a:cubicBezTo>
                  <a:close/>
                  <a:moveTo>
                    <a:pt x="449" y="201"/>
                  </a:moveTo>
                  <a:cubicBezTo>
                    <a:pt x="444" y="201"/>
                    <a:pt x="442" y="203"/>
                    <a:pt x="439" y="206"/>
                  </a:cubicBezTo>
                  <a:cubicBezTo>
                    <a:pt x="439" y="203"/>
                    <a:pt x="439" y="203"/>
                    <a:pt x="439" y="203"/>
                  </a:cubicBezTo>
                  <a:cubicBezTo>
                    <a:pt x="439" y="202"/>
                    <a:pt x="439" y="202"/>
                    <a:pt x="438" y="202"/>
                  </a:cubicBezTo>
                  <a:cubicBezTo>
                    <a:pt x="436" y="202"/>
                    <a:pt x="436" y="202"/>
                    <a:pt x="436" y="202"/>
                  </a:cubicBezTo>
                  <a:cubicBezTo>
                    <a:pt x="435" y="202"/>
                    <a:pt x="435" y="202"/>
                    <a:pt x="435" y="203"/>
                  </a:cubicBezTo>
                  <a:cubicBezTo>
                    <a:pt x="435" y="245"/>
                    <a:pt x="435" y="245"/>
                    <a:pt x="435" y="245"/>
                  </a:cubicBezTo>
                  <a:cubicBezTo>
                    <a:pt x="435" y="246"/>
                    <a:pt x="435" y="246"/>
                    <a:pt x="436" y="246"/>
                  </a:cubicBezTo>
                  <a:cubicBezTo>
                    <a:pt x="439" y="246"/>
                    <a:pt x="439" y="246"/>
                    <a:pt x="439" y="246"/>
                  </a:cubicBezTo>
                  <a:cubicBezTo>
                    <a:pt x="439" y="246"/>
                    <a:pt x="440" y="246"/>
                    <a:pt x="440" y="245"/>
                  </a:cubicBezTo>
                  <a:cubicBezTo>
                    <a:pt x="440" y="230"/>
                    <a:pt x="440" y="230"/>
                    <a:pt x="440" y="230"/>
                  </a:cubicBezTo>
                  <a:cubicBezTo>
                    <a:pt x="442" y="232"/>
                    <a:pt x="444" y="234"/>
                    <a:pt x="448" y="234"/>
                  </a:cubicBezTo>
                  <a:cubicBezTo>
                    <a:pt x="456" y="234"/>
                    <a:pt x="462" y="227"/>
                    <a:pt x="462" y="217"/>
                  </a:cubicBezTo>
                  <a:cubicBezTo>
                    <a:pt x="462" y="207"/>
                    <a:pt x="457" y="201"/>
                    <a:pt x="449" y="201"/>
                  </a:cubicBezTo>
                  <a:close/>
                  <a:moveTo>
                    <a:pt x="448" y="230"/>
                  </a:moveTo>
                  <a:cubicBezTo>
                    <a:pt x="444" y="230"/>
                    <a:pt x="442" y="228"/>
                    <a:pt x="440" y="226"/>
                  </a:cubicBezTo>
                  <a:cubicBezTo>
                    <a:pt x="440" y="210"/>
                    <a:pt x="440" y="210"/>
                    <a:pt x="440" y="210"/>
                  </a:cubicBezTo>
                  <a:cubicBezTo>
                    <a:pt x="442" y="207"/>
                    <a:pt x="445" y="205"/>
                    <a:pt x="448" y="205"/>
                  </a:cubicBezTo>
                  <a:cubicBezTo>
                    <a:pt x="453" y="205"/>
                    <a:pt x="456" y="209"/>
                    <a:pt x="456" y="217"/>
                  </a:cubicBezTo>
                  <a:cubicBezTo>
                    <a:pt x="456" y="226"/>
                    <a:pt x="453" y="230"/>
                    <a:pt x="448" y="230"/>
                  </a:cubicBezTo>
                  <a:close/>
                  <a:moveTo>
                    <a:pt x="479" y="201"/>
                  </a:moveTo>
                  <a:cubicBezTo>
                    <a:pt x="474" y="201"/>
                    <a:pt x="470" y="203"/>
                    <a:pt x="468" y="205"/>
                  </a:cubicBezTo>
                  <a:cubicBezTo>
                    <a:pt x="467" y="205"/>
                    <a:pt x="467" y="206"/>
                    <a:pt x="467" y="206"/>
                  </a:cubicBezTo>
                  <a:cubicBezTo>
                    <a:pt x="468" y="208"/>
                    <a:pt x="468" y="208"/>
                    <a:pt x="468" y="208"/>
                  </a:cubicBezTo>
                  <a:cubicBezTo>
                    <a:pt x="469" y="209"/>
                    <a:pt x="469" y="209"/>
                    <a:pt x="470" y="208"/>
                  </a:cubicBezTo>
                  <a:cubicBezTo>
                    <a:pt x="472" y="206"/>
                    <a:pt x="475" y="206"/>
                    <a:pt x="478" y="206"/>
                  </a:cubicBezTo>
                  <a:cubicBezTo>
                    <a:pt x="484" y="206"/>
                    <a:pt x="486" y="210"/>
                    <a:pt x="486" y="213"/>
                  </a:cubicBezTo>
                  <a:cubicBezTo>
                    <a:pt x="486" y="216"/>
                    <a:pt x="486" y="216"/>
                    <a:pt x="486" y="216"/>
                  </a:cubicBezTo>
                  <a:cubicBezTo>
                    <a:pt x="483" y="215"/>
                    <a:pt x="481" y="215"/>
                    <a:pt x="478" y="215"/>
                  </a:cubicBezTo>
                  <a:cubicBezTo>
                    <a:pt x="470" y="215"/>
                    <a:pt x="466" y="219"/>
                    <a:pt x="466" y="224"/>
                  </a:cubicBezTo>
                  <a:cubicBezTo>
                    <a:pt x="466" y="230"/>
                    <a:pt x="469" y="234"/>
                    <a:pt x="476" y="234"/>
                  </a:cubicBezTo>
                  <a:cubicBezTo>
                    <a:pt x="481" y="234"/>
                    <a:pt x="484" y="232"/>
                    <a:pt x="486" y="229"/>
                  </a:cubicBezTo>
                  <a:cubicBezTo>
                    <a:pt x="486" y="232"/>
                    <a:pt x="486" y="232"/>
                    <a:pt x="486" y="232"/>
                  </a:cubicBezTo>
                  <a:cubicBezTo>
                    <a:pt x="486" y="233"/>
                    <a:pt x="486" y="233"/>
                    <a:pt x="487" y="233"/>
                  </a:cubicBezTo>
                  <a:cubicBezTo>
                    <a:pt x="489" y="233"/>
                    <a:pt x="489" y="233"/>
                    <a:pt x="489" y="233"/>
                  </a:cubicBezTo>
                  <a:cubicBezTo>
                    <a:pt x="490" y="233"/>
                    <a:pt x="491" y="233"/>
                    <a:pt x="491" y="232"/>
                  </a:cubicBezTo>
                  <a:cubicBezTo>
                    <a:pt x="491" y="213"/>
                    <a:pt x="491" y="213"/>
                    <a:pt x="491" y="213"/>
                  </a:cubicBezTo>
                  <a:cubicBezTo>
                    <a:pt x="491" y="206"/>
                    <a:pt x="487" y="201"/>
                    <a:pt x="479" y="201"/>
                  </a:cubicBezTo>
                  <a:close/>
                  <a:moveTo>
                    <a:pt x="486" y="225"/>
                  </a:moveTo>
                  <a:cubicBezTo>
                    <a:pt x="483" y="229"/>
                    <a:pt x="480" y="230"/>
                    <a:pt x="477" y="230"/>
                  </a:cubicBezTo>
                  <a:cubicBezTo>
                    <a:pt x="472" y="230"/>
                    <a:pt x="471" y="227"/>
                    <a:pt x="471" y="224"/>
                  </a:cubicBezTo>
                  <a:cubicBezTo>
                    <a:pt x="471" y="221"/>
                    <a:pt x="473" y="219"/>
                    <a:pt x="479" y="219"/>
                  </a:cubicBezTo>
                  <a:cubicBezTo>
                    <a:pt x="481" y="219"/>
                    <a:pt x="484" y="219"/>
                    <a:pt x="486" y="220"/>
                  </a:cubicBezTo>
                  <a:lnTo>
                    <a:pt x="486" y="225"/>
                  </a:lnTo>
                  <a:close/>
                  <a:moveTo>
                    <a:pt x="513" y="201"/>
                  </a:moveTo>
                  <a:cubicBezTo>
                    <a:pt x="509" y="201"/>
                    <a:pt x="506" y="203"/>
                    <a:pt x="503" y="206"/>
                  </a:cubicBezTo>
                  <a:cubicBezTo>
                    <a:pt x="503" y="203"/>
                    <a:pt x="503" y="203"/>
                    <a:pt x="503" y="203"/>
                  </a:cubicBezTo>
                  <a:cubicBezTo>
                    <a:pt x="503" y="202"/>
                    <a:pt x="503" y="202"/>
                    <a:pt x="502" y="202"/>
                  </a:cubicBezTo>
                  <a:cubicBezTo>
                    <a:pt x="500" y="202"/>
                    <a:pt x="500" y="202"/>
                    <a:pt x="500" y="202"/>
                  </a:cubicBezTo>
                  <a:cubicBezTo>
                    <a:pt x="499" y="202"/>
                    <a:pt x="498" y="202"/>
                    <a:pt x="498" y="203"/>
                  </a:cubicBezTo>
                  <a:cubicBezTo>
                    <a:pt x="498" y="232"/>
                    <a:pt x="498" y="232"/>
                    <a:pt x="498" y="232"/>
                  </a:cubicBezTo>
                  <a:cubicBezTo>
                    <a:pt x="498" y="233"/>
                    <a:pt x="499" y="233"/>
                    <a:pt x="500" y="233"/>
                  </a:cubicBezTo>
                  <a:cubicBezTo>
                    <a:pt x="502" y="233"/>
                    <a:pt x="502" y="233"/>
                    <a:pt x="502" y="233"/>
                  </a:cubicBezTo>
                  <a:cubicBezTo>
                    <a:pt x="503" y="233"/>
                    <a:pt x="503" y="233"/>
                    <a:pt x="503" y="232"/>
                  </a:cubicBezTo>
                  <a:cubicBezTo>
                    <a:pt x="503" y="210"/>
                    <a:pt x="503" y="210"/>
                    <a:pt x="503" y="210"/>
                  </a:cubicBezTo>
                  <a:cubicBezTo>
                    <a:pt x="506" y="207"/>
                    <a:pt x="509" y="206"/>
                    <a:pt x="512" y="206"/>
                  </a:cubicBezTo>
                  <a:cubicBezTo>
                    <a:pt x="517" y="206"/>
                    <a:pt x="518" y="209"/>
                    <a:pt x="518" y="213"/>
                  </a:cubicBezTo>
                  <a:cubicBezTo>
                    <a:pt x="518" y="232"/>
                    <a:pt x="518" y="232"/>
                    <a:pt x="518" y="232"/>
                  </a:cubicBezTo>
                  <a:cubicBezTo>
                    <a:pt x="518" y="233"/>
                    <a:pt x="519" y="233"/>
                    <a:pt x="520" y="233"/>
                  </a:cubicBezTo>
                  <a:cubicBezTo>
                    <a:pt x="522" y="233"/>
                    <a:pt x="522" y="233"/>
                    <a:pt x="522" y="233"/>
                  </a:cubicBezTo>
                  <a:cubicBezTo>
                    <a:pt x="523" y="233"/>
                    <a:pt x="524" y="233"/>
                    <a:pt x="524" y="232"/>
                  </a:cubicBezTo>
                  <a:cubicBezTo>
                    <a:pt x="524" y="213"/>
                    <a:pt x="524" y="213"/>
                    <a:pt x="524" y="213"/>
                  </a:cubicBezTo>
                  <a:cubicBezTo>
                    <a:pt x="524" y="207"/>
                    <a:pt x="520" y="201"/>
                    <a:pt x="513" y="201"/>
                  </a:cubicBezTo>
                  <a:close/>
                  <a:moveTo>
                    <a:pt x="553" y="202"/>
                  </a:moveTo>
                  <a:cubicBezTo>
                    <a:pt x="550" y="202"/>
                    <a:pt x="550" y="202"/>
                    <a:pt x="550" y="202"/>
                  </a:cubicBezTo>
                  <a:cubicBezTo>
                    <a:pt x="550" y="202"/>
                    <a:pt x="549" y="202"/>
                    <a:pt x="549" y="203"/>
                  </a:cubicBezTo>
                  <a:cubicBezTo>
                    <a:pt x="547" y="211"/>
                    <a:pt x="545" y="219"/>
                    <a:pt x="541" y="227"/>
                  </a:cubicBezTo>
                  <a:cubicBezTo>
                    <a:pt x="537" y="220"/>
                    <a:pt x="534" y="211"/>
                    <a:pt x="533" y="203"/>
                  </a:cubicBezTo>
                  <a:cubicBezTo>
                    <a:pt x="533" y="202"/>
                    <a:pt x="532" y="202"/>
                    <a:pt x="531" y="202"/>
                  </a:cubicBezTo>
                  <a:cubicBezTo>
                    <a:pt x="528" y="202"/>
                    <a:pt x="528" y="202"/>
                    <a:pt x="528" y="202"/>
                  </a:cubicBezTo>
                  <a:cubicBezTo>
                    <a:pt x="528" y="202"/>
                    <a:pt x="527" y="202"/>
                    <a:pt x="527" y="203"/>
                  </a:cubicBezTo>
                  <a:cubicBezTo>
                    <a:pt x="527" y="203"/>
                    <a:pt x="527" y="204"/>
                    <a:pt x="527" y="204"/>
                  </a:cubicBezTo>
                  <a:cubicBezTo>
                    <a:pt x="530" y="213"/>
                    <a:pt x="533" y="224"/>
                    <a:pt x="538" y="232"/>
                  </a:cubicBezTo>
                  <a:cubicBezTo>
                    <a:pt x="535" y="238"/>
                    <a:pt x="532" y="240"/>
                    <a:pt x="529" y="242"/>
                  </a:cubicBezTo>
                  <a:cubicBezTo>
                    <a:pt x="528" y="242"/>
                    <a:pt x="528" y="243"/>
                    <a:pt x="528" y="243"/>
                  </a:cubicBezTo>
                  <a:cubicBezTo>
                    <a:pt x="528" y="243"/>
                    <a:pt x="528" y="244"/>
                    <a:pt x="528" y="244"/>
                  </a:cubicBezTo>
                  <a:cubicBezTo>
                    <a:pt x="530" y="246"/>
                    <a:pt x="530" y="246"/>
                    <a:pt x="530" y="246"/>
                  </a:cubicBezTo>
                  <a:cubicBezTo>
                    <a:pt x="530" y="246"/>
                    <a:pt x="530" y="246"/>
                    <a:pt x="531" y="246"/>
                  </a:cubicBezTo>
                  <a:cubicBezTo>
                    <a:pt x="531" y="246"/>
                    <a:pt x="531" y="246"/>
                    <a:pt x="531" y="246"/>
                  </a:cubicBezTo>
                  <a:cubicBezTo>
                    <a:pt x="539" y="241"/>
                    <a:pt x="544" y="232"/>
                    <a:pt x="548" y="222"/>
                  </a:cubicBezTo>
                  <a:cubicBezTo>
                    <a:pt x="551" y="216"/>
                    <a:pt x="553" y="210"/>
                    <a:pt x="554" y="204"/>
                  </a:cubicBezTo>
                  <a:cubicBezTo>
                    <a:pt x="554" y="203"/>
                    <a:pt x="554" y="203"/>
                    <a:pt x="554" y="203"/>
                  </a:cubicBezTo>
                  <a:cubicBezTo>
                    <a:pt x="554" y="202"/>
                    <a:pt x="554" y="202"/>
                    <a:pt x="553" y="202"/>
                  </a:cubicBezTo>
                  <a:close/>
                  <a:moveTo>
                    <a:pt x="294" y="66"/>
                  </a:moveTo>
                  <a:cubicBezTo>
                    <a:pt x="251" y="66"/>
                    <a:pt x="251" y="66"/>
                    <a:pt x="251" y="66"/>
                  </a:cubicBezTo>
                  <a:cubicBezTo>
                    <a:pt x="251" y="48"/>
                    <a:pt x="251" y="48"/>
                    <a:pt x="251" y="48"/>
                  </a:cubicBezTo>
                  <a:cubicBezTo>
                    <a:pt x="284" y="48"/>
                    <a:pt x="284" y="48"/>
                    <a:pt x="284" y="48"/>
                  </a:cubicBezTo>
                  <a:cubicBezTo>
                    <a:pt x="284" y="32"/>
                    <a:pt x="284" y="32"/>
                    <a:pt x="284" y="32"/>
                  </a:cubicBezTo>
                  <a:cubicBezTo>
                    <a:pt x="251" y="32"/>
                    <a:pt x="251" y="32"/>
                    <a:pt x="251" y="32"/>
                  </a:cubicBezTo>
                  <a:cubicBezTo>
                    <a:pt x="251" y="16"/>
                    <a:pt x="251" y="16"/>
                    <a:pt x="251" y="16"/>
                  </a:cubicBezTo>
                  <a:cubicBezTo>
                    <a:pt x="292" y="16"/>
                    <a:pt x="292" y="16"/>
                    <a:pt x="292" y="16"/>
                  </a:cubicBezTo>
                  <a:cubicBezTo>
                    <a:pt x="292" y="0"/>
                    <a:pt x="292" y="0"/>
                    <a:pt x="292" y="0"/>
                  </a:cubicBezTo>
                  <a:cubicBezTo>
                    <a:pt x="232" y="0"/>
                    <a:pt x="232" y="0"/>
                    <a:pt x="232" y="0"/>
                  </a:cubicBezTo>
                  <a:cubicBezTo>
                    <a:pt x="232" y="82"/>
                    <a:pt x="232" y="82"/>
                    <a:pt x="232" y="82"/>
                  </a:cubicBezTo>
                  <a:cubicBezTo>
                    <a:pt x="294" y="82"/>
                    <a:pt x="294" y="82"/>
                    <a:pt x="294" y="82"/>
                  </a:cubicBezTo>
                  <a:lnTo>
                    <a:pt x="294" y="66"/>
                  </a:lnTo>
                  <a:close/>
                  <a:moveTo>
                    <a:pt x="129" y="82"/>
                  </a:moveTo>
                  <a:cubicBezTo>
                    <a:pt x="150" y="82"/>
                    <a:pt x="150" y="82"/>
                    <a:pt x="150" y="82"/>
                  </a:cubicBezTo>
                  <a:cubicBezTo>
                    <a:pt x="120" y="0"/>
                    <a:pt x="120" y="0"/>
                    <a:pt x="120" y="0"/>
                  </a:cubicBezTo>
                  <a:cubicBezTo>
                    <a:pt x="98" y="0"/>
                    <a:pt x="98" y="0"/>
                    <a:pt x="98" y="0"/>
                  </a:cubicBezTo>
                  <a:cubicBezTo>
                    <a:pt x="67" y="82"/>
                    <a:pt x="67" y="82"/>
                    <a:pt x="67" y="82"/>
                  </a:cubicBezTo>
                  <a:cubicBezTo>
                    <a:pt x="89" y="82"/>
                    <a:pt x="89" y="82"/>
                    <a:pt x="89" y="82"/>
                  </a:cubicBezTo>
                  <a:cubicBezTo>
                    <a:pt x="94" y="63"/>
                    <a:pt x="94" y="63"/>
                    <a:pt x="94" y="63"/>
                  </a:cubicBezTo>
                  <a:cubicBezTo>
                    <a:pt x="123" y="63"/>
                    <a:pt x="123" y="63"/>
                    <a:pt x="123" y="63"/>
                  </a:cubicBezTo>
                  <a:lnTo>
                    <a:pt x="129" y="82"/>
                  </a:lnTo>
                  <a:close/>
                  <a:moveTo>
                    <a:pt x="98" y="48"/>
                  </a:moveTo>
                  <a:cubicBezTo>
                    <a:pt x="102" y="35"/>
                    <a:pt x="106" y="29"/>
                    <a:pt x="109" y="19"/>
                  </a:cubicBezTo>
                  <a:cubicBezTo>
                    <a:pt x="112" y="29"/>
                    <a:pt x="115" y="35"/>
                    <a:pt x="119" y="48"/>
                  </a:cubicBezTo>
                  <a:lnTo>
                    <a:pt x="98" y="48"/>
                  </a:lnTo>
                  <a:close/>
                  <a:moveTo>
                    <a:pt x="52" y="39"/>
                  </a:moveTo>
                  <a:cubicBezTo>
                    <a:pt x="61" y="35"/>
                    <a:pt x="66" y="29"/>
                    <a:pt x="66" y="21"/>
                  </a:cubicBezTo>
                  <a:cubicBezTo>
                    <a:pt x="66" y="12"/>
                    <a:pt x="62" y="6"/>
                    <a:pt x="56" y="3"/>
                  </a:cubicBezTo>
                  <a:cubicBezTo>
                    <a:pt x="52" y="0"/>
                    <a:pt x="46" y="0"/>
                    <a:pt x="36" y="0"/>
                  </a:cubicBezTo>
                  <a:cubicBezTo>
                    <a:pt x="0" y="0"/>
                    <a:pt x="0" y="0"/>
                    <a:pt x="0" y="0"/>
                  </a:cubicBezTo>
                  <a:cubicBezTo>
                    <a:pt x="0" y="82"/>
                    <a:pt x="0" y="82"/>
                    <a:pt x="0" y="82"/>
                  </a:cubicBezTo>
                  <a:cubicBezTo>
                    <a:pt x="35" y="82"/>
                    <a:pt x="35" y="82"/>
                    <a:pt x="35" y="82"/>
                  </a:cubicBezTo>
                  <a:cubicBezTo>
                    <a:pt x="47" y="82"/>
                    <a:pt x="53" y="81"/>
                    <a:pt x="59" y="78"/>
                  </a:cubicBezTo>
                  <a:cubicBezTo>
                    <a:pt x="65" y="74"/>
                    <a:pt x="69" y="67"/>
                    <a:pt x="69" y="59"/>
                  </a:cubicBezTo>
                  <a:cubicBezTo>
                    <a:pt x="69" y="48"/>
                    <a:pt x="63" y="41"/>
                    <a:pt x="52" y="39"/>
                  </a:cubicBezTo>
                  <a:close/>
                  <a:moveTo>
                    <a:pt x="19" y="16"/>
                  </a:moveTo>
                  <a:cubicBezTo>
                    <a:pt x="34" y="16"/>
                    <a:pt x="34" y="16"/>
                    <a:pt x="34" y="16"/>
                  </a:cubicBezTo>
                  <a:cubicBezTo>
                    <a:pt x="44" y="16"/>
                    <a:pt x="46" y="19"/>
                    <a:pt x="46" y="24"/>
                  </a:cubicBezTo>
                  <a:cubicBezTo>
                    <a:pt x="46" y="29"/>
                    <a:pt x="43" y="32"/>
                    <a:pt x="34" y="32"/>
                  </a:cubicBezTo>
                  <a:cubicBezTo>
                    <a:pt x="19" y="32"/>
                    <a:pt x="19" y="32"/>
                    <a:pt x="19" y="32"/>
                  </a:cubicBezTo>
                  <a:lnTo>
                    <a:pt x="19" y="16"/>
                  </a:lnTo>
                  <a:close/>
                  <a:moveTo>
                    <a:pt x="34" y="66"/>
                  </a:moveTo>
                  <a:cubicBezTo>
                    <a:pt x="19" y="66"/>
                    <a:pt x="19" y="66"/>
                    <a:pt x="19" y="66"/>
                  </a:cubicBezTo>
                  <a:cubicBezTo>
                    <a:pt x="19" y="48"/>
                    <a:pt x="19" y="48"/>
                    <a:pt x="19" y="48"/>
                  </a:cubicBezTo>
                  <a:cubicBezTo>
                    <a:pt x="35" y="48"/>
                    <a:pt x="35" y="48"/>
                    <a:pt x="35" y="48"/>
                  </a:cubicBezTo>
                  <a:cubicBezTo>
                    <a:pt x="46" y="48"/>
                    <a:pt x="48" y="51"/>
                    <a:pt x="48" y="57"/>
                  </a:cubicBezTo>
                  <a:cubicBezTo>
                    <a:pt x="48" y="63"/>
                    <a:pt x="45" y="66"/>
                    <a:pt x="34" y="66"/>
                  </a:cubicBezTo>
                  <a:close/>
                  <a:moveTo>
                    <a:pt x="349" y="82"/>
                  </a:moveTo>
                  <a:cubicBezTo>
                    <a:pt x="372" y="82"/>
                    <a:pt x="372" y="82"/>
                    <a:pt x="372" y="82"/>
                  </a:cubicBezTo>
                  <a:cubicBezTo>
                    <a:pt x="350" y="48"/>
                    <a:pt x="350" y="48"/>
                    <a:pt x="350" y="48"/>
                  </a:cubicBezTo>
                  <a:cubicBezTo>
                    <a:pt x="361" y="45"/>
                    <a:pt x="369" y="38"/>
                    <a:pt x="369" y="25"/>
                  </a:cubicBezTo>
                  <a:cubicBezTo>
                    <a:pt x="369" y="19"/>
                    <a:pt x="367" y="13"/>
                    <a:pt x="364" y="9"/>
                  </a:cubicBezTo>
                  <a:cubicBezTo>
                    <a:pt x="359" y="3"/>
                    <a:pt x="352" y="0"/>
                    <a:pt x="339" y="0"/>
                  </a:cubicBezTo>
                  <a:cubicBezTo>
                    <a:pt x="301" y="0"/>
                    <a:pt x="301" y="0"/>
                    <a:pt x="301" y="0"/>
                  </a:cubicBezTo>
                  <a:cubicBezTo>
                    <a:pt x="301" y="82"/>
                    <a:pt x="301" y="82"/>
                    <a:pt x="301" y="82"/>
                  </a:cubicBezTo>
                  <a:cubicBezTo>
                    <a:pt x="321" y="82"/>
                    <a:pt x="321" y="82"/>
                    <a:pt x="321" y="82"/>
                  </a:cubicBezTo>
                  <a:cubicBezTo>
                    <a:pt x="321" y="48"/>
                    <a:pt x="321" y="48"/>
                    <a:pt x="321" y="48"/>
                  </a:cubicBezTo>
                  <a:cubicBezTo>
                    <a:pt x="331" y="48"/>
                    <a:pt x="331" y="48"/>
                    <a:pt x="331" y="48"/>
                  </a:cubicBezTo>
                  <a:lnTo>
                    <a:pt x="349" y="82"/>
                  </a:lnTo>
                  <a:close/>
                  <a:moveTo>
                    <a:pt x="321" y="32"/>
                  </a:moveTo>
                  <a:cubicBezTo>
                    <a:pt x="321" y="16"/>
                    <a:pt x="321" y="16"/>
                    <a:pt x="321" y="16"/>
                  </a:cubicBezTo>
                  <a:cubicBezTo>
                    <a:pt x="336" y="16"/>
                    <a:pt x="336" y="16"/>
                    <a:pt x="336" y="16"/>
                  </a:cubicBezTo>
                  <a:cubicBezTo>
                    <a:pt x="346" y="16"/>
                    <a:pt x="348" y="19"/>
                    <a:pt x="348" y="24"/>
                  </a:cubicBezTo>
                  <a:cubicBezTo>
                    <a:pt x="348" y="29"/>
                    <a:pt x="345" y="32"/>
                    <a:pt x="336" y="32"/>
                  </a:cubicBezTo>
                  <a:lnTo>
                    <a:pt x="321" y="32"/>
                  </a:lnTo>
                  <a:close/>
                  <a:moveTo>
                    <a:pt x="365" y="141"/>
                  </a:moveTo>
                  <a:cubicBezTo>
                    <a:pt x="396" y="141"/>
                    <a:pt x="396" y="141"/>
                    <a:pt x="396" y="141"/>
                  </a:cubicBezTo>
                  <a:cubicBezTo>
                    <a:pt x="396" y="175"/>
                    <a:pt x="396" y="175"/>
                    <a:pt x="396" y="175"/>
                  </a:cubicBezTo>
                  <a:cubicBezTo>
                    <a:pt x="416" y="175"/>
                    <a:pt x="416" y="175"/>
                    <a:pt x="416" y="175"/>
                  </a:cubicBezTo>
                  <a:cubicBezTo>
                    <a:pt x="416" y="93"/>
                    <a:pt x="416" y="93"/>
                    <a:pt x="416" y="93"/>
                  </a:cubicBezTo>
                  <a:cubicBezTo>
                    <a:pt x="396" y="93"/>
                    <a:pt x="396" y="93"/>
                    <a:pt x="396" y="93"/>
                  </a:cubicBezTo>
                  <a:cubicBezTo>
                    <a:pt x="396" y="124"/>
                    <a:pt x="396" y="124"/>
                    <a:pt x="396" y="124"/>
                  </a:cubicBezTo>
                  <a:cubicBezTo>
                    <a:pt x="365" y="124"/>
                    <a:pt x="365" y="124"/>
                    <a:pt x="365" y="124"/>
                  </a:cubicBezTo>
                  <a:cubicBezTo>
                    <a:pt x="365" y="93"/>
                    <a:pt x="365" y="93"/>
                    <a:pt x="365" y="93"/>
                  </a:cubicBezTo>
                  <a:cubicBezTo>
                    <a:pt x="345" y="93"/>
                    <a:pt x="345" y="93"/>
                    <a:pt x="345" y="93"/>
                  </a:cubicBezTo>
                  <a:cubicBezTo>
                    <a:pt x="345" y="175"/>
                    <a:pt x="345" y="175"/>
                    <a:pt x="345" y="175"/>
                  </a:cubicBezTo>
                  <a:cubicBezTo>
                    <a:pt x="365" y="175"/>
                    <a:pt x="365" y="175"/>
                    <a:pt x="365" y="175"/>
                  </a:cubicBezTo>
                  <a:lnTo>
                    <a:pt x="365" y="141"/>
                  </a:lnTo>
                  <a:close/>
                  <a:moveTo>
                    <a:pt x="153" y="124"/>
                  </a:moveTo>
                  <a:cubicBezTo>
                    <a:pt x="122" y="124"/>
                    <a:pt x="122" y="124"/>
                    <a:pt x="122" y="124"/>
                  </a:cubicBezTo>
                  <a:cubicBezTo>
                    <a:pt x="122" y="93"/>
                    <a:pt x="122" y="93"/>
                    <a:pt x="122" y="93"/>
                  </a:cubicBezTo>
                  <a:cubicBezTo>
                    <a:pt x="102" y="93"/>
                    <a:pt x="102" y="93"/>
                    <a:pt x="102" y="93"/>
                  </a:cubicBezTo>
                  <a:cubicBezTo>
                    <a:pt x="102" y="175"/>
                    <a:pt x="102" y="175"/>
                    <a:pt x="102" y="175"/>
                  </a:cubicBezTo>
                  <a:cubicBezTo>
                    <a:pt x="122" y="175"/>
                    <a:pt x="122" y="175"/>
                    <a:pt x="122" y="175"/>
                  </a:cubicBezTo>
                  <a:cubicBezTo>
                    <a:pt x="122" y="141"/>
                    <a:pt x="122" y="141"/>
                    <a:pt x="122" y="141"/>
                  </a:cubicBezTo>
                  <a:cubicBezTo>
                    <a:pt x="153" y="141"/>
                    <a:pt x="153" y="141"/>
                    <a:pt x="153" y="141"/>
                  </a:cubicBezTo>
                  <a:cubicBezTo>
                    <a:pt x="153" y="233"/>
                    <a:pt x="153" y="233"/>
                    <a:pt x="153" y="233"/>
                  </a:cubicBezTo>
                  <a:cubicBezTo>
                    <a:pt x="173" y="233"/>
                    <a:pt x="173" y="233"/>
                    <a:pt x="173" y="233"/>
                  </a:cubicBezTo>
                  <a:cubicBezTo>
                    <a:pt x="173" y="0"/>
                    <a:pt x="173" y="0"/>
                    <a:pt x="173" y="0"/>
                  </a:cubicBezTo>
                  <a:cubicBezTo>
                    <a:pt x="153" y="0"/>
                    <a:pt x="153" y="0"/>
                    <a:pt x="153" y="0"/>
                  </a:cubicBezTo>
                  <a:lnTo>
                    <a:pt x="153" y="124"/>
                  </a:lnTo>
                  <a:close/>
                  <a:moveTo>
                    <a:pt x="227" y="82"/>
                  </a:moveTo>
                  <a:cubicBezTo>
                    <a:pt x="198" y="40"/>
                    <a:pt x="198" y="40"/>
                    <a:pt x="198" y="40"/>
                  </a:cubicBezTo>
                  <a:cubicBezTo>
                    <a:pt x="227" y="0"/>
                    <a:pt x="227" y="0"/>
                    <a:pt x="227" y="0"/>
                  </a:cubicBezTo>
                  <a:cubicBezTo>
                    <a:pt x="204" y="0"/>
                    <a:pt x="204" y="0"/>
                    <a:pt x="204" y="0"/>
                  </a:cubicBezTo>
                  <a:cubicBezTo>
                    <a:pt x="173" y="40"/>
                    <a:pt x="173" y="40"/>
                    <a:pt x="173" y="40"/>
                  </a:cubicBezTo>
                  <a:cubicBezTo>
                    <a:pt x="204" y="82"/>
                    <a:pt x="204" y="82"/>
                    <a:pt x="204" y="82"/>
                  </a:cubicBezTo>
                  <a:lnTo>
                    <a:pt x="227" y="82"/>
                  </a:lnTo>
                  <a:close/>
                  <a:moveTo>
                    <a:pt x="251" y="140"/>
                  </a:moveTo>
                  <a:cubicBezTo>
                    <a:pt x="251" y="93"/>
                    <a:pt x="251" y="93"/>
                    <a:pt x="251" y="93"/>
                  </a:cubicBezTo>
                  <a:cubicBezTo>
                    <a:pt x="232" y="93"/>
                    <a:pt x="232" y="93"/>
                    <a:pt x="232" y="93"/>
                  </a:cubicBezTo>
                  <a:cubicBezTo>
                    <a:pt x="232" y="140"/>
                    <a:pt x="232" y="140"/>
                    <a:pt x="232" y="140"/>
                  </a:cubicBezTo>
                  <a:cubicBezTo>
                    <a:pt x="232" y="155"/>
                    <a:pt x="226" y="160"/>
                    <a:pt x="217" y="160"/>
                  </a:cubicBezTo>
                  <a:cubicBezTo>
                    <a:pt x="208" y="160"/>
                    <a:pt x="202" y="155"/>
                    <a:pt x="202" y="140"/>
                  </a:cubicBezTo>
                  <a:cubicBezTo>
                    <a:pt x="202" y="93"/>
                    <a:pt x="202" y="93"/>
                    <a:pt x="202" y="93"/>
                  </a:cubicBezTo>
                  <a:cubicBezTo>
                    <a:pt x="182" y="93"/>
                    <a:pt x="182" y="93"/>
                    <a:pt x="182" y="93"/>
                  </a:cubicBezTo>
                  <a:cubicBezTo>
                    <a:pt x="182" y="139"/>
                    <a:pt x="182" y="139"/>
                    <a:pt x="182" y="139"/>
                  </a:cubicBezTo>
                  <a:cubicBezTo>
                    <a:pt x="182" y="164"/>
                    <a:pt x="191" y="177"/>
                    <a:pt x="216" y="177"/>
                  </a:cubicBezTo>
                  <a:cubicBezTo>
                    <a:pt x="240" y="177"/>
                    <a:pt x="251" y="165"/>
                    <a:pt x="251" y="140"/>
                  </a:cubicBezTo>
                  <a:close/>
                  <a:moveTo>
                    <a:pt x="488" y="159"/>
                  </a:moveTo>
                  <a:cubicBezTo>
                    <a:pt x="445" y="159"/>
                    <a:pt x="445" y="159"/>
                    <a:pt x="445" y="159"/>
                  </a:cubicBezTo>
                  <a:cubicBezTo>
                    <a:pt x="445" y="141"/>
                    <a:pt x="445" y="141"/>
                    <a:pt x="445" y="141"/>
                  </a:cubicBezTo>
                  <a:cubicBezTo>
                    <a:pt x="478" y="141"/>
                    <a:pt x="478" y="141"/>
                    <a:pt x="478" y="141"/>
                  </a:cubicBezTo>
                  <a:cubicBezTo>
                    <a:pt x="478" y="125"/>
                    <a:pt x="478" y="125"/>
                    <a:pt x="478" y="125"/>
                  </a:cubicBezTo>
                  <a:cubicBezTo>
                    <a:pt x="445" y="125"/>
                    <a:pt x="445" y="125"/>
                    <a:pt x="445" y="125"/>
                  </a:cubicBezTo>
                  <a:cubicBezTo>
                    <a:pt x="445" y="109"/>
                    <a:pt x="445" y="109"/>
                    <a:pt x="445" y="109"/>
                  </a:cubicBezTo>
                  <a:cubicBezTo>
                    <a:pt x="486" y="109"/>
                    <a:pt x="486" y="109"/>
                    <a:pt x="486" y="109"/>
                  </a:cubicBezTo>
                  <a:cubicBezTo>
                    <a:pt x="486" y="93"/>
                    <a:pt x="486" y="93"/>
                    <a:pt x="486" y="93"/>
                  </a:cubicBezTo>
                  <a:cubicBezTo>
                    <a:pt x="425" y="93"/>
                    <a:pt x="425" y="93"/>
                    <a:pt x="425" y="93"/>
                  </a:cubicBezTo>
                  <a:cubicBezTo>
                    <a:pt x="425" y="175"/>
                    <a:pt x="425" y="175"/>
                    <a:pt x="425" y="175"/>
                  </a:cubicBezTo>
                  <a:cubicBezTo>
                    <a:pt x="488" y="175"/>
                    <a:pt x="488" y="175"/>
                    <a:pt x="488" y="175"/>
                  </a:cubicBezTo>
                  <a:lnTo>
                    <a:pt x="488" y="159"/>
                  </a:lnTo>
                  <a:close/>
                  <a:moveTo>
                    <a:pt x="536" y="126"/>
                  </a:moveTo>
                  <a:cubicBezTo>
                    <a:pt x="524" y="122"/>
                    <a:pt x="524" y="122"/>
                    <a:pt x="524" y="122"/>
                  </a:cubicBezTo>
                  <a:cubicBezTo>
                    <a:pt x="516" y="119"/>
                    <a:pt x="514" y="117"/>
                    <a:pt x="514" y="114"/>
                  </a:cubicBezTo>
                  <a:cubicBezTo>
                    <a:pt x="514" y="110"/>
                    <a:pt x="517" y="107"/>
                    <a:pt x="523" y="107"/>
                  </a:cubicBezTo>
                  <a:cubicBezTo>
                    <a:pt x="530" y="107"/>
                    <a:pt x="537" y="110"/>
                    <a:pt x="544" y="118"/>
                  </a:cubicBezTo>
                  <a:cubicBezTo>
                    <a:pt x="559" y="106"/>
                    <a:pt x="559" y="106"/>
                    <a:pt x="559" y="106"/>
                  </a:cubicBezTo>
                  <a:cubicBezTo>
                    <a:pt x="551" y="97"/>
                    <a:pt x="540" y="91"/>
                    <a:pt x="526" y="91"/>
                  </a:cubicBezTo>
                  <a:cubicBezTo>
                    <a:pt x="507" y="91"/>
                    <a:pt x="494" y="101"/>
                    <a:pt x="494" y="116"/>
                  </a:cubicBezTo>
                  <a:cubicBezTo>
                    <a:pt x="494" y="128"/>
                    <a:pt x="500" y="135"/>
                    <a:pt x="513" y="139"/>
                  </a:cubicBezTo>
                  <a:cubicBezTo>
                    <a:pt x="523" y="143"/>
                    <a:pt x="523" y="143"/>
                    <a:pt x="523" y="143"/>
                  </a:cubicBezTo>
                  <a:cubicBezTo>
                    <a:pt x="534" y="148"/>
                    <a:pt x="537" y="149"/>
                    <a:pt x="537" y="153"/>
                  </a:cubicBezTo>
                  <a:cubicBezTo>
                    <a:pt x="537" y="157"/>
                    <a:pt x="534" y="160"/>
                    <a:pt x="525" y="160"/>
                  </a:cubicBezTo>
                  <a:cubicBezTo>
                    <a:pt x="519" y="160"/>
                    <a:pt x="510" y="156"/>
                    <a:pt x="505" y="148"/>
                  </a:cubicBezTo>
                  <a:cubicBezTo>
                    <a:pt x="490" y="162"/>
                    <a:pt x="490" y="162"/>
                    <a:pt x="490" y="162"/>
                  </a:cubicBezTo>
                  <a:cubicBezTo>
                    <a:pt x="498" y="172"/>
                    <a:pt x="512" y="177"/>
                    <a:pt x="525" y="177"/>
                  </a:cubicBezTo>
                  <a:cubicBezTo>
                    <a:pt x="546" y="177"/>
                    <a:pt x="558" y="166"/>
                    <a:pt x="558" y="151"/>
                  </a:cubicBezTo>
                  <a:cubicBezTo>
                    <a:pt x="558" y="138"/>
                    <a:pt x="551" y="132"/>
                    <a:pt x="536" y="126"/>
                  </a:cubicBezTo>
                  <a:close/>
                </a:path>
              </a:pathLst>
            </a:custGeom>
            <a:gradFill>
              <a:gsLst>
                <a:gs pos="0">
                  <a:srgbClr val="00B5E2"/>
                </a:gs>
                <a:gs pos="62000">
                  <a:srgbClr val="005EB8"/>
                </a:gs>
              </a:gsLst>
              <a:lin ang="5400000" scaled="0"/>
            </a:gradFill>
            <a:ln>
              <a:noFill/>
            </a:ln>
          </p:spPr>
          <p:txBody>
            <a:bodyPr vert="horz" wrap="square" lIns="91440" tIns="45720" rIns="91440" bIns="45720" numCol="1" anchor="t" anchorCtr="0" compatLnSpc="1">
              <a:prstTxWarp prst="textNoShape">
                <a:avLst/>
              </a:prstTxWarp>
            </a:bodyPr>
            <a:lstStyle/>
            <a:p>
              <a:endParaRPr lang="en-CA" dirty="0"/>
            </a:p>
          </p:txBody>
        </p:sp>
        <p:sp>
          <p:nvSpPr>
            <p:cNvPr id="14" name="Freeform 13"/>
            <p:cNvSpPr>
              <a:spLocks noEditPoints="1"/>
            </p:cNvSpPr>
            <p:nvPr/>
          </p:nvSpPr>
          <p:spPr bwMode="auto">
            <a:xfrm>
              <a:off x="2712945" y="307352"/>
              <a:ext cx="521321" cy="521322"/>
            </a:xfrm>
            <a:custGeom>
              <a:avLst/>
              <a:gdLst>
                <a:gd name="T0" fmla="*/ 70 w 141"/>
                <a:gd name="T1" fmla="*/ 0 h 141"/>
                <a:gd name="T2" fmla="*/ 70 w 141"/>
                <a:gd name="T3" fmla="*/ 141 h 141"/>
                <a:gd name="T4" fmla="*/ 141 w 141"/>
                <a:gd name="T5" fmla="*/ 70 h 141"/>
                <a:gd name="T6" fmla="*/ 70 w 141"/>
                <a:gd name="T7" fmla="*/ 137 h 141"/>
                <a:gd name="T8" fmla="*/ 70 w 141"/>
                <a:gd name="T9" fmla="*/ 4 h 141"/>
                <a:gd name="T10" fmla="*/ 137 w 141"/>
                <a:gd name="T11" fmla="*/ 70 h 141"/>
                <a:gd name="T12" fmla="*/ 97 w 141"/>
                <a:gd name="T13" fmla="*/ 18 h 141"/>
                <a:gd name="T14" fmla="*/ 66 w 141"/>
                <a:gd name="T15" fmla="*/ 22 h 141"/>
                <a:gd name="T16" fmla="*/ 75 w 141"/>
                <a:gd name="T17" fmla="*/ 9 h 141"/>
                <a:gd name="T18" fmla="*/ 90 w 141"/>
                <a:gd name="T19" fmla="*/ 11 h 141"/>
                <a:gd name="T20" fmla="*/ 18 w 141"/>
                <a:gd name="T21" fmla="*/ 43 h 141"/>
                <a:gd name="T22" fmla="*/ 22 w 141"/>
                <a:gd name="T23" fmla="*/ 75 h 141"/>
                <a:gd name="T24" fmla="*/ 9 w 141"/>
                <a:gd name="T25" fmla="*/ 66 h 141"/>
                <a:gd name="T26" fmla="*/ 11 w 141"/>
                <a:gd name="T27" fmla="*/ 51 h 141"/>
                <a:gd name="T28" fmla="*/ 43 w 141"/>
                <a:gd name="T29" fmla="*/ 123 h 141"/>
                <a:gd name="T30" fmla="*/ 75 w 141"/>
                <a:gd name="T31" fmla="*/ 119 h 141"/>
                <a:gd name="T32" fmla="*/ 66 w 141"/>
                <a:gd name="T33" fmla="*/ 132 h 141"/>
                <a:gd name="T34" fmla="*/ 51 w 141"/>
                <a:gd name="T35" fmla="*/ 130 h 141"/>
                <a:gd name="T36" fmla="*/ 123 w 141"/>
                <a:gd name="T37" fmla="*/ 97 h 141"/>
                <a:gd name="T38" fmla="*/ 119 w 141"/>
                <a:gd name="T39" fmla="*/ 66 h 141"/>
                <a:gd name="T40" fmla="*/ 132 w 141"/>
                <a:gd name="T41" fmla="*/ 75 h 141"/>
                <a:gd name="T42" fmla="*/ 130 w 141"/>
                <a:gd name="T43" fmla="*/ 90 h 141"/>
                <a:gd name="T44" fmla="*/ 133 w 141"/>
                <a:gd name="T45" fmla="*/ 70 h 141"/>
                <a:gd name="T46" fmla="*/ 91 w 141"/>
                <a:gd name="T47" fmla="*/ 107 h 141"/>
                <a:gd name="T48" fmla="*/ 84 w 141"/>
                <a:gd name="T49" fmla="*/ 63 h 141"/>
                <a:gd name="T50" fmla="*/ 65 w 141"/>
                <a:gd name="T51" fmla="*/ 72 h 141"/>
                <a:gd name="T52" fmla="*/ 43 w 141"/>
                <a:gd name="T53" fmla="*/ 107 h 141"/>
                <a:gd name="T54" fmla="*/ 39 w 141"/>
                <a:gd name="T55" fmla="*/ 82 h 141"/>
                <a:gd name="T56" fmla="*/ 60 w 141"/>
                <a:gd name="T57" fmla="*/ 66 h 141"/>
                <a:gd name="T58" fmla="*/ 44 w 141"/>
                <a:gd name="T59" fmla="*/ 61 h 141"/>
                <a:gd name="T60" fmla="*/ 39 w 141"/>
                <a:gd name="T61" fmla="*/ 42 h 141"/>
                <a:gd name="T62" fmla="*/ 39 w 141"/>
                <a:gd name="T63" fmla="*/ 50 h 141"/>
                <a:gd name="T64" fmla="*/ 60 w 141"/>
                <a:gd name="T65" fmla="*/ 33 h 141"/>
                <a:gd name="T66" fmla="*/ 50 w 141"/>
                <a:gd name="T67" fmla="*/ 61 h 141"/>
                <a:gd name="T68" fmla="*/ 61 w 141"/>
                <a:gd name="T69" fmla="*/ 59 h 141"/>
                <a:gd name="T70" fmla="*/ 71 w 141"/>
                <a:gd name="T71" fmla="*/ 51 h 141"/>
                <a:gd name="T72" fmla="*/ 65 w 141"/>
                <a:gd name="T73" fmla="*/ 66 h 141"/>
                <a:gd name="T74" fmla="*/ 80 w 141"/>
                <a:gd name="T75" fmla="*/ 52 h 141"/>
                <a:gd name="T76" fmla="*/ 101 w 141"/>
                <a:gd name="T77" fmla="*/ 39 h 141"/>
                <a:gd name="T78" fmla="*/ 90 w 141"/>
                <a:gd name="T79" fmla="*/ 61 h 141"/>
                <a:gd name="T80" fmla="*/ 101 w 141"/>
                <a:gd name="T81" fmla="*/ 63 h 141"/>
                <a:gd name="T82" fmla="*/ 90 w 141"/>
                <a:gd name="T83" fmla="*/ 66 h 141"/>
                <a:gd name="T84" fmla="*/ 91 w 141"/>
                <a:gd name="T85" fmla="*/ 101 h 141"/>
                <a:gd name="T86" fmla="*/ 96 w 141"/>
                <a:gd name="T87" fmla="*/ 80 h 141"/>
                <a:gd name="T88" fmla="*/ 94 w 141"/>
                <a:gd name="T89" fmla="*/ 91 h 141"/>
                <a:gd name="T90" fmla="*/ 85 w 141"/>
                <a:gd name="T91" fmla="*/ 84 h 141"/>
                <a:gd name="T92" fmla="*/ 110 w 141"/>
                <a:gd name="T93" fmla="*/ 89 h 141"/>
                <a:gd name="T94" fmla="*/ 95 w 141"/>
                <a:gd name="T95" fmla="*/ 40 h 141"/>
                <a:gd name="T96" fmla="*/ 86 w 141"/>
                <a:gd name="T97" fmla="*/ 52 h 141"/>
                <a:gd name="T98" fmla="*/ 95 w 141"/>
                <a:gd name="T99" fmla="*/ 40 h 141"/>
                <a:gd name="T100" fmla="*/ 59 w 141"/>
                <a:gd name="T101" fmla="*/ 38 h 141"/>
                <a:gd name="T102" fmla="*/ 61 w 141"/>
                <a:gd name="T103" fmla="*/ 39 h 141"/>
                <a:gd name="T104" fmla="*/ 58 w 141"/>
                <a:gd name="T105" fmla="*/ 76 h 141"/>
                <a:gd name="T106" fmla="*/ 43 w 141"/>
                <a:gd name="T107" fmla="*/ 101 h 141"/>
                <a:gd name="T108" fmla="*/ 58 w 141"/>
                <a:gd name="T109" fmla="*/ 7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141">
                  <a:moveTo>
                    <a:pt x="141" y="70"/>
                  </a:moveTo>
                  <a:cubicBezTo>
                    <a:pt x="141" y="32"/>
                    <a:pt x="109" y="0"/>
                    <a:pt x="70" y="0"/>
                  </a:cubicBezTo>
                  <a:cubicBezTo>
                    <a:pt x="32" y="0"/>
                    <a:pt x="0" y="32"/>
                    <a:pt x="0" y="70"/>
                  </a:cubicBezTo>
                  <a:cubicBezTo>
                    <a:pt x="0" y="109"/>
                    <a:pt x="32" y="141"/>
                    <a:pt x="70" y="141"/>
                  </a:cubicBezTo>
                  <a:cubicBezTo>
                    <a:pt x="109" y="141"/>
                    <a:pt x="141" y="109"/>
                    <a:pt x="141" y="70"/>
                  </a:cubicBezTo>
                  <a:cubicBezTo>
                    <a:pt x="141" y="70"/>
                    <a:pt x="141" y="70"/>
                    <a:pt x="141" y="70"/>
                  </a:cubicBezTo>
                  <a:close/>
                  <a:moveTo>
                    <a:pt x="137" y="70"/>
                  </a:moveTo>
                  <a:cubicBezTo>
                    <a:pt x="137" y="107"/>
                    <a:pt x="107" y="137"/>
                    <a:pt x="70" y="137"/>
                  </a:cubicBezTo>
                  <a:cubicBezTo>
                    <a:pt x="34" y="137"/>
                    <a:pt x="4" y="107"/>
                    <a:pt x="4" y="70"/>
                  </a:cubicBezTo>
                  <a:cubicBezTo>
                    <a:pt x="4" y="34"/>
                    <a:pt x="34" y="4"/>
                    <a:pt x="70" y="4"/>
                  </a:cubicBezTo>
                  <a:cubicBezTo>
                    <a:pt x="107" y="4"/>
                    <a:pt x="137" y="34"/>
                    <a:pt x="137" y="70"/>
                  </a:cubicBezTo>
                  <a:cubicBezTo>
                    <a:pt x="137" y="70"/>
                    <a:pt x="137" y="70"/>
                    <a:pt x="137" y="70"/>
                  </a:cubicBezTo>
                  <a:close/>
                  <a:moveTo>
                    <a:pt x="133" y="70"/>
                  </a:moveTo>
                  <a:cubicBezTo>
                    <a:pt x="133" y="48"/>
                    <a:pt x="122" y="25"/>
                    <a:pt x="97" y="18"/>
                  </a:cubicBezTo>
                  <a:cubicBezTo>
                    <a:pt x="92" y="16"/>
                    <a:pt x="88" y="15"/>
                    <a:pt x="83" y="15"/>
                  </a:cubicBezTo>
                  <a:cubicBezTo>
                    <a:pt x="72" y="15"/>
                    <a:pt x="72" y="22"/>
                    <a:pt x="66" y="22"/>
                  </a:cubicBezTo>
                  <a:cubicBezTo>
                    <a:pt x="64" y="22"/>
                    <a:pt x="62" y="20"/>
                    <a:pt x="62" y="17"/>
                  </a:cubicBezTo>
                  <a:cubicBezTo>
                    <a:pt x="62" y="13"/>
                    <a:pt x="67" y="9"/>
                    <a:pt x="75" y="9"/>
                  </a:cubicBezTo>
                  <a:cubicBezTo>
                    <a:pt x="83" y="9"/>
                    <a:pt x="89" y="11"/>
                    <a:pt x="90" y="12"/>
                  </a:cubicBezTo>
                  <a:cubicBezTo>
                    <a:pt x="90" y="11"/>
                    <a:pt x="90" y="11"/>
                    <a:pt x="90" y="11"/>
                  </a:cubicBezTo>
                  <a:cubicBezTo>
                    <a:pt x="88" y="10"/>
                    <a:pt x="81" y="8"/>
                    <a:pt x="70" y="8"/>
                  </a:cubicBezTo>
                  <a:cubicBezTo>
                    <a:pt x="48" y="8"/>
                    <a:pt x="25" y="19"/>
                    <a:pt x="18" y="43"/>
                  </a:cubicBezTo>
                  <a:cubicBezTo>
                    <a:pt x="16" y="48"/>
                    <a:pt x="15" y="53"/>
                    <a:pt x="15" y="58"/>
                  </a:cubicBezTo>
                  <a:cubicBezTo>
                    <a:pt x="15" y="69"/>
                    <a:pt x="22" y="69"/>
                    <a:pt x="22" y="75"/>
                  </a:cubicBezTo>
                  <a:cubicBezTo>
                    <a:pt x="22" y="77"/>
                    <a:pt x="20" y="79"/>
                    <a:pt x="17" y="79"/>
                  </a:cubicBezTo>
                  <a:cubicBezTo>
                    <a:pt x="13" y="79"/>
                    <a:pt x="9" y="74"/>
                    <a:pt x="9" y="66"/>
                  </a:cubicBezTo>
                  <a:cubicBezTo>
                    <a:pt x="9" y="58"/>
                    <a:pt x="11" y="52"/>
                    <a:pt x="12" y="51"/>
                  </a:cubicBezTo>
                  <a:cubicBezTo>
                    <a:pt x="11" y="51"/>
                    <a:pt x="11" y="51"/>
                    <a:pt x="11" y="51"/>
                  </a:cubicBezTo>
                  <a:cubicBezTo>
                    <a:pt x="10" y="53"/>
                    <a:pt x="8" y="60"/>
                    <a:pt x="8" y="70"/>
                  </a:cubicBezTo>
                  <a:cubicBezTo>
                    <a:pt x="8" y="93"/>
                    <a:pt x="19" y="116"/>
                    <a:pt x="43" y="123"/>
                  </a:cubicBezTo>
                  <a:cubicBezTo>
                    <a:pt x="49" y="125"/>
                    <a:pt x="53" y="126"/>
                    <a:pt x="58" y="126"/>
                  </a:cubicBezTo>
                  <a:cubicBezTo>
                    <a:pt x="69" y="126"/>
                    <a:pt x="69" y="119"/>
                    <a:pt x="75" y="119"/>
                  </a:cubicBezTo>
                  <a:cubicBezTo>
                    <a:pt x="77" y="119"/>
                    <a:pt x="79" y="121"/>
                    <a:pt x="79" y="124"/>
                  </a:cubicBezTo>
                  <a:cubicBezTo>
                    <a:pt x="79" y="128"/>
                    <a:pt x="74" y="132"/>
                    <a:pt x="66" y="132"/>
                  </a:cubicBezTo>
                  <a:cubicBezTo>
                    <a:pt x="58" y="132"/>
                    <a:pt x="52" y="130"/>
                    <a:pt x="51" y="129"/>
                  </a:cubicBezTo>
                  <a:cubicBezTo>
                    <a:pt x="51" y="130"/>
                    <a:pt x="51" y="130"/>
                    <a:pt x="51" y="130"/>
                  </a:cubicBezTo>
                  <a:cubicBezTo>
                    <a:pt x="53" y="131"/>
                    <a:pt x="60" y="133"/>
                    <a:pt x="70" y="133"/>
                  </a:cubicBezTo>
                  <a:cubicBezTo>
                    <a:pt x="93" y="133"/>
                    <a:pt x="116" y="122"/>
                    <a:pt x="123" y="97"/>
                  </a:cubicBezTo>
                  <a:cubicBezTo>
                    <a:pt x="125" y="93"/>
                    <a:pt x="125" y="88"/>
                    <a:pt x="125" y="83"/>
                  </a:cubicBezTo>
                  <a:cubicBezTo>
                    <a:pt x="125" y="72"/>
                    <a:pt x="119" y="72"/>
                    <a:pt x="119" y="66"/>
                  </a:cubicBezTo>
                  <a:cubicBezTo>
                    <a:pt x="119" y="63"/>
                    <a:pt x="121" y="62"/>
                    <a:pt x="124" y="62"/>
                  </a:cubicBezTo>
                  <a:cubicBezTo>
                    <a:pt x="128" y="62"/>
                    <a:pt x="132" y="67"/>
                    <a:pt x="132" y="75"/>
                  </a:cubicBezTo>
                  <a:cubicBezTo>
                    <a:pt x="132" y="83"/>
                    <a:pt x="130" y="89"/>
                    <a:pt x="129" y="90"/>
                  </a:cubicBezTo>
                  <a:cubicBezTo>
                    <a:pt x="130" y="90"/>
                    <a:pt x="130" y="90"/>
                    <a:pt x="130" y="90"/>
                  </a:cubicBezTo>
                  <a:cubicBezTo>
                    <a:pt x="131" y="88"/>
                    <a:pt x="133" y="81"/>
                    <a:pt x="133" y="70"/>
                  </a:cubicBezTo>
                  <a:cubicBezTo>
                    <a:pt x="133" y="70"/>
                    <a:pt x="133" y="70"/>
                    <a:pt x="133" y="70"/>
                  </a:cubicBezTo>
                  <a:close/>
                  <a:moveTo>
                    <a:pt x="110" y="89"/>
                  </a:moveTo>
                  <a:cubicBezTo>
                    <a:pt x="110" y="98"/>
                    <a:pt x="102" y="107"/>
                    <a:pt x="91" y="107"/>
                  </a:cubicBezTo>
                  <a:cubicBezTo>
                    <a:pt x="77" y="107"/>
                    <a:pt x="71" y="96"/>
                    <a:pt x="71" y="86"/>
                  </a:cubicBezTo>
                  <a:cubicBezTo>
                    <a:pt x="71" y="71"/>
                    <a:pt x="80" y="65"/>
                    <a:pt x="84" y="63"/>
                  </a:cubicBezTo>
                  <a:cubicBezTo>
                    <a:pt x="84" y="63"/>
                    <a:pt x="83" y="62"/>
                    <a:pt x="83" y="61"/>
                  </a:cubicBezTo>
                  <a:cubicBezTo>
                    <a:pt x="78" y="64"/>
                    <a:pt x="74" y="67"/>
                    <a:pt x="65" y="72"/>
                  </a:cubicBezTo>
                  <a:cubicBezTo>
                    <a:pt x="64" y="78"/>
                    <a:pt x="64" y="85"/>
                    <a:pt x="62" y="90"/>
                  </a:cubicBezTo>
                  <a:cubicBezTo>
                    <a:pt x="59" y="100"/>
                    <a:pt x="52" y="107"/>
                    <a:pt x="43" y="107"/>
                  </a:cubicBezTo>
                  <a:cubicBezTo>
                    <a:pt x="36" y="107"/>
                    <a:pt x="32" y="102"/>
                    <a:pt x="32" y="96"/>
                  </a:cubicBezTo>
                  <a:cubicBezTo>
                    <a:pt x="32" y="91"/>
                    <a:pt x="34" y="86"/>
                    <a:pt x="39" y="82"/>
                  </a:cubicBezTo>
                  <a:cubicBezTo>
                    <a:pt x="44" y="77"/>
                    <a:pt x="51" y="74"/>
                    <a:pt x="59" y="69"/>
                  </a:cubicBezTo>
                  <a:cubicBezTo>
                    <a:pt x="59" y="68"/>
                    <a:pt x="60" y="67"/>
                    <a:pt x="60" y="66"/>
                  </a:cubicBezTo>
                  <a:cubicBezTo>
                    <a:pt x="58" y="68"/>
                    <a:pt x="55" y="68"/>
                    <a:pt x="52" y="68"/>
                  </a:cubicBezTo>
                  <a:cubicBezTo>
                    <a:pt x="48" y="68"/>
                    <a:pt x="45" y="65"/>
                    <a:pt x="44" y="61"/>
                  </a:cubicBezTo>
                  <a:cubicBezTo>
                    <a:pt x="38" y="61"/>
                    <a:pt x="34" y="57"/>
                    <a:pt x="34" y="51"/>
                  </a:cubicBezTo>
                  <a:cubicBezTo>
                    <a:pt x="34" y="46"/>
                    <a:pt x="36" y="42"/>
                    <a:pt x="39" y="42"/>
                  </a:cubicBezTo>
                  <a:cubicBezTo>
                    <a:pt x="40" y="42"/>
                    <a:pt x="40" y="43"/>
                    <a:pt x="40" y="44"/>
                  </a:cubicBezTo>
                  <a:cubicBezTo>
                    <a:pt x="40" y="45"/>
                    <a:pt x="39" y="47"/>
                    <a:pt x="39" y="50"/>
                  </a:cubicBezTo>
                  <a:cubicBezTo>
                    <a:pt x="39" y="52"/>
                    <a:pt x="41" y="56"/>
                    <a:pt x="44" y="56"/>
                  </a:cubicBezTo>
                  <a:cubicBezTo>
                    <a:pt x="44" y="46"/>
                    <a:pt x="51" y="33"/>
                    <a:pt x="60" y="33"/>
                  </a:cubicBezTo>
                  <a:cubicBezTo>
                    <a:pt x="66" y="33"/>
                    <a:pt x="66" y="37"/>
                    <a:pt x="66" y="39"/>
                  </a:cubicBezTo>
                  <a:cubicBezTo>
                    <a:pt x="66" y="48"/>
                    <a:pt x="57" y="58"/>
                    <a:pt x="50" y="61"/>
                  </a:cubicBezTo>
                  <a:cubicBezTo>
                    <a:pt x="50" y="61"/>
                    <a:pt x="51" y="63"/>
                    <a:pt x="53" y="63"/>
                  </a:cubicBezTo>
                  <a:cubicBezTo>
                    <a:pt x="56" y="63"/>
                    <a:pt x="60" y="61"/>
                    <a:pt x="61" y="59"/>
                  </a:cubicBezTo>
                  <a:cubicBezTo>
                    <a:pt x="62" y="55"/>
                    <a:pt x="65" y="49"/>
                    <a:pt x="69" y="49"/>
                  </a:cubicBezTo>
                  <a:cubicBezTo>
                    <a:pt x="70" y="49"/>
                    <a:pt x="71" y="50"/>
                    <a:pt x="71" y="51"/>
                  </a:cubicBezTo>
                  <a:cubicBezTo>
                    <a:pt x="71" y="54"/>
                    <a:pt x="68" y="58"/>
                    <a:pt x="66" y="60"/>
                  </a:cubicBezTo>
                  <a:cubicBezTo>
                    <a:pt x="65" y="62"/>
                    <a:pt x="65" y="64"/>
                    <a:pt x="65" y="66"/>
                  </a:cubicBezTo>
                  <a:cubicBezTo>
                    <a:pt x="72" y="62"/>
                    <a:pt x="76" y="60"/>
                    <a:pt x="81" y="56"/>
                  </a:cubicBezTo>
                  <a:cubicBezTo>
                    <a:pt x="80" y="55"/>
                    <a:pt x="80" y="53"/>
                    <a:pt x="80" y="52"/>
                  </a:cubicBezTo>
                  <a:cubicBezTo>
                    <a:pt x="80" y="43"/>
                    <a:pt x="86" y="33"/>
                    <a:pt x="94" y="33"/>
                  </a:cubicBezTo>
                  <a:cubicBezTo>
                    <a:pt x="99" y="33"/>
                    <a:pt x="101" y="36"/>
                    <a:pt x="101" y="39"/>
                  </a:cubicBezTo>
                  <a:cubicBezTo>
                    <a:pt x="101" y="46"/>
                    <a:pt x="95" y="52"/>
                    <a:pt x="87" y="58"/>
                  </a:cubicBezTo>
                  <a:cubicBezTo>
                    <a:pt x="88" y="59"/>
                    <a:pt x="89" y="61"/>
                    <a:pt x="90" y="61"/>
                  </a:cubicBezTo>
                  <a:cubicBezTo>
                    <a:pt x="91" y="61"/>
                    <a:pt x="93" y="61"/>
                    <a:pt x="95" y="61"/>
                  </a:cubicBezTo>
                  <a:cubicBezTo>
                    <a:pt x="98" y="61"/>
                    <a:pt x="101" y="61"/>
                    <a:pt x="101" y="63"/>
                  </a:cubicBezTo>
                  <a:cubicBezTo>
                    <a:pt x="101" y="66"/>
                    <a:pt x="97" y="67"/>
                    <a:pt x="94" y="67"/>
                  </a:cubicBezTo>
                  <a:cubicBezTo>
                    <a:pt x="93" y="67"/>
                    <a:pt x="90" y="66"/>
                    <a:pt x="90" y="66"/>
                  </a:cubicBezTo>
                  <a:cubicBezTo>
                    <a:pt x="86" y="68"/>
                    <a:pt x="78" y="72"/>
                    <a:pt x="78" y="85"/>
                  </a:cubicBezTo>
                  <a:cubicBezTo>
                    <a:pt x="78" y="93"/>
                    <a:pt x="83" y="101"/>
                    <a:pt x="91" y="101"/>
                  </a:cubicBezTo>
                  <a:cubicBezTo>
                    <a:pt x="97" y="101"/>
                    <a:pt x="103" y="96"/>
                    <a:pt x="103" y="89"/>
                  </a:cubicBezTo>
                  <a:cubicBezTo>
                    <a:pt x="103" y="84"/>
                    <a:pt x="101" y="80"/>
                    <a:pt x="96" y="80"/>
                  </a:cubicBezTo>
                  <a:cubicBezTo>
                    <a:pt x="94" y="80"/>
                    <a:pt x="92" y="81"/>
                    <a:pt x="92" y="84"/>
                  </a:cubicBezTo>
                  <a:cubicBezTo>
                    <a:pt x="91" y="88"/>
                    <a:pt x="94" y="88"/>
                    <a:pt x="94" y="91"/>
                  </a:cubicBezTo>
                  <a:cubicBezTo>
                    <a:pt x="94" y="92"/>
                    <a:pt x="93" y="93"/>
                    <a:pt x="92" y="93"/>
                  </a:cubicBezTo>
                  <a:cubicBezTo>
                    <a:pt x="88" y="93"/>
                    <a:pt x="85" y="89"/>
                    <a:pt x="85" y="84"/>
                  </a:cubicBezTo>
                  <a:cubicBezTo>
                    <a:pt x="85" y="79"/>
                    <a:pt x="90" y="74"/>
                    <a:pt x="97" y="74"/>
                  </a:cubicBezTo>
                  <a:cubicBezTo>
                    <a:pt x="105" y="74"/>
                    <a:pt x="110" y="81"/>
                    <a:pt x="110" y="89"/>
                  </a:cubicBezTo>
                  <a:cubicBezTo>
                    <a:pt x="110" y="89"/>
                    <a:pt x="110" y="89"/>
                    <a:pt x="110" y="89"/>
                  </a:cubicBezTo>
                  <a:close/>
                  <a:moveTo>
                    <a:pt x="95" y="40"/>
                  </a:moveTo>
                  <a:cubicBezTo>
                    <a:pt x="95" y="39"/>
                    <a:pt x="95" y="38"/>
                    <a:pt x="94" y="38"/>
                  </a:cubicBezTo>
                  <a:cubicBezTo>
                    <a:pt x="91" y="38"/>
                    <a:pt x="86" y="44"/>
                    <a:pt x="86" y="52"/>
                  </a:cubicBezTo>
                  <a:cubicBezTo>
                    <a:pt x="92" y="47"/>
                    <a:pt x="95" y="43"/>
                    <a:pt x="95" y="40"/>
                  </a:cubicBezTo>
                  <a:cubicBezTo>
                    <a:pt x="95" y="40"/>
                    <a:pt x="95" y="40"/>
                    <a:pt x="95" y="40"/>
                  </a:cubicBezTo>
                  <a:close/>
                  <a:moveTo>
                    <a:pt x="61" y="39"/>
                  </a:moveTo>
                  <a:cubicBezTo>
                    <a:pt x="61" y="38"/>
                    <a:pt x="60" y="38"/>
                    <a:pt x="59" y="38"/>
                  </a:cubicBezTo>
                  <a:cubicBezTo>
                    <a:pt x="55" y="38"/>
                    <a:pt x="50" y="49"/>
                    <a:pt x="50" y="55"/>
                  </a:cubicBezTo>
                  <a:cubicBezTo>
                    <a:pt x="56" y="52"/>
                    <a:pt x="61" y="44"/>
                    <a:pt x="61" y="39"/>
                  </a:cubicBezTo>
                  <a:cubicBezTo>
                    <a:pt x="61" y="39"/>
                    <a:pt x="61" y="39"/>
                    <a:pt x="61" y="39"/>
                  </a:cubicBezTo>
                  <a:close/>
                  <a:moveTo>
                    <a:pt x="58" y="76"/>
                  </a:moveTo>
                  <a:cubicBezTo>
                    <a:pt x="50" y="80"/>
                    <a:pt x="39" y="88"/>
                    <a:pt x="39" y="96"/>
                  </a:cubicBezTo>
                  <a:cubicBezTo>
                    <a:pt x="39" y="99"/>
                    <a:pt x="40" y="101"/>
                    <a:pt x="43" y="101"/>
                  </a:cubicBezTo>
                  <a:cubicBezTo>
                    <a:pt x="52" y="101"/>
                    <a:pt x="57" y="87"/>
                    <a:pt x="58" y="76"/>
                  </a:cubicBezTo>
                  <a:cubicBezTo>
                    <a:pt x="58" y="76"/>
                    <a:pt x="58" y="76"/>
                    <a:pt x="58" y="76"/>
                  </a:cubicBezTo>
                  <a:close/>
                </a:path>
              </a:pathLst>
            </a:custGeom>
            <a:solidFill>
              <a:srgbClr val="005EB8"/>
            </a:solidFill>
            <a:ln>
              <a:noFill/>
            </a:ln>
            <a:extLst/>
          </p:spPr>
          <p:txBody>
            <a:bodyPr vert="horz" wrap="square" lIns="91440" tIns="45720" rIns="91440" bIns="45720" numCol="1" anchor="t" anchorCtr="0" compatLnSpc="1">
              <a:prstTxWarp prst="textNoShape">
                <a:avLst/>
              </a:prstTxWarp>
            </a:bodyPr>
            <a:lstStyle/>
            <a:p>
              <a:endParaRPr lang="en-CA"/>
            </a:p>
          </p:txBody>
        </p:sp>
      </p:grpSp>
      <p:cxnSp>
        <p:nvCxnSpPr>
          <p:cNvPr id="16" name="Straight Connector 15"/>
          <p:cNvCxnSpPr/>
          <p:nvPr/>
        </p:nvCxnSpPr>
        <p:spPr>
          <a:xfrm>
            <a:off x="988978" y="0"/>
            <a:ext cx="0" cy="6858000"/>
          </a:xfrm>
          <a:prstGeom prst="line">
            <a:avLst/>
          </a:prstGeom>
          <a:ln w="82550" cmpd="sng">
            <a:gradFill flip="none" rotWithShape="1">
              <a:gsLst>
                <a:gs pos="85000">
                  <a:srgbClr val="005EB8"/>
                </a:gs>
                <a:gs pos="95000">
                  <a:srgbClr val="00B5E2"/>
                </a:gs>
              </a:gsLst>
              <a:lin ang="16200000" scaled="0"/>
              <a:tileRect/>
            </a:gra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828118" y="6362792"/>
            <a:ext cx="1976355" cy="276999"/>
          </a:xfrm>
          <a:prstGeom prst="rect">
            <a:avLst/>
          </a:prstGeom>
          <a:noFill/>
        </p:spPr>
        <p:txBody>
          <a:bodyPr wrap="square" lIns="0" tIns="0" rIns="0" bIns="0" rtlCol="0">
            <a:spAutoFit/>
          </a:bodyPr>
          <a:lstStyle/>
          <a:p>
            <a:pPr algn="r"/>
            <a:r>
              <a:rPr lang="en-CA" sz="900" dirty="0">
                <a:solidFill>
                  <a:schemeClr val="accent2"/>
                </a:solidFill>
              </a:rPr>
              <a:t>© 2017 Baker Hughes, a GE company, LLC - All rights reserved.</a:t>
            </a:r>
            <a:endParaRPr lang="en-CA" sz="1100" dirty="0">
              <a:solidFill>
                <a:schemeClr val="accent2"/>
              </a:solidFill>
            </a:endParaRPr>
          </a:p>
        </p:txBody>
      </p:sp>
    </p:spTree>
    <p:extLst>
      <p:ext uri="{BB962C8B-B14F-4D97-AF65-F5344CB8AC3E}">
        <p14:creationId xmlns:p14="http://schemas.microsoft.com/office/powerpoint/2010/main" val="1492453758"/>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Title or Job Number | XX Month 201X</a:t>
            </a:r>
            <a:endParaRPr lang="en-US" dirty="0"/>
          </a:p>
        </p:txBody>
      </p:sp>
      <p:sp>
        <p:nvSpPr>
          <p:cNvPr id="4" name="Slide Number Placeholder 3"/>
          <p:cNvSpPr>
            <a:spLocks noGrp="1"/>
          </p:cNvSpPr>
          <p:nvPr>
            <p:ph type="sldNum" sz="quarter" idx="12"/>
          </p:nvPr>
        </p:nvSpPr>
        <p:spPr/>
        <p:txBody>
          <a:bodyPr/>
          <a:lstStyle/>
          <a:p>
            <a:pPr>
              <a:defRPr/>
            </a:pPr>
            <a:r>
              <a:rPr lang="en-US"/>
              <a:t>QO-SS-GLO-QUA-004 Rev 2.0</a:t>
            </a:r>
          </a:p>
          <a:p>
            <a:pPr>
              <a:defRPr/>
            </a:pPr>
            <a:fld id="{B4A72DDD-CAFA-9A4E-A77D-4704C8B2F0C1}" type="slidenum">
              <a:rPr lang="en-US" smtClean="0"/>
              <a:pPr>
                <a:defRPr/>
              </a:pPr>
              <a:t>‹#›</a:t>
            </a:fld>
            <a:endParaRPr lang="en-US" dirty="0"/>
          </a:p>
        </p:txBody>
      </p:sp>
    </p:spTree>
    <p:extLst>
      <p:ext uri="{BB962C8B-B14F-4D97-AF65-F5344CB8AC3E}">
        <p14:creationId xmlns:p14="http://schemas.microsoft.com/office/powerpoint/2010/main" val="23995934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1_Blank">
    <p:bg>
      <p:bgPr>
        <a:gradFill flip="none" rotWithShape="1">
          <a:gsLst>
            <a:gs pos="0">
              <a:srgbClr val="005EB8"/>
            </a:gs>
            <a:gs pos="100000">
              <a:srgbClr val="00B5E2"/>
            </a:gs>
          </a:gsLst>
          <a:lin ang="16200000" scaled="0"/>
          <a:tileRect/>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FFFFFF"/>
                </a:solidFill>
              </a:defRPr>
            </a:lvl1pPr>
          </a:lstStyle>
          <a:p>
            <a:fld id="{C764DE79-268F-4C1A-8933-263129D2AF90}" type="datetimeFigureOut">
              <a:rPr lang="en-US" smtClean="0"/>
              <a:t>8/21/2018</a:t>
            </a:fld>
            <a:endParaRPr lang="en-US" dirty="0"/>
          </a:p>
        </p:txBody>
      </p:sp>
      <p:sp>
        <p:nvSpPr>
          <p:cNvPr id="4" name="Slide Number Placeholder 3"/>
          <p:cNvSpPr>
            <a:spLocks noGrp="1"/>
          </p:cNvSpPr>
          <p:nvPr>
            <p:ph type="sldNum" sz="quarter" idx="12"/>
          </p:nvPr>
        </p:nvSpPr>
        <p:spPr/>
        <p:txBody>
          <a:bodyPr/>
          <a:lstStyle>
            <a:lvl1pPr>
              <a:defRPr>
                <a:solidFill>
                  <a:srgbClr val="FFFFFF"/>
                </a:solidFill>
              </a:defRPr>
            </a:lvl1pPr>
          </a:lstStyle>
          <a:p>
            <a:pPr>
              <a:defRPr/>
            </a:pPr>
            <a:r>
              <a:rPr lang="en-US"/>
              <a:t>QO-SS-GLO-QUA-004 Rev 2.0</a:t>
            </a:r>
          </a:p>
          <a:p>
            <a:pPr>
              <a:defRPr/>
            </a:pPr>
            <a:fld id="{B4A72DDD-CAFA-9A4E-A77D-4704C8B2F0C1}" type="slidenum">
              <a:rPr lang="en-US" smtClean="0"/>
              <a:pPr>
                <a:defRPr/>
              </a:pPr>
              <a:t>‹#›</a:t>
            </a:fld>
            <a:endParaRPr lang="en-US" dirty="0"/>
          </a:p>
        </p:txBody>
      </p:sp>
      <p:sp>
        <p:nvSpPr>
          <p:cNvPr id="5" name="TextBox 4"/>
          <p:cNvSpPr txBox="1"/>
          <p:nvPr/>
        </p:nvSpPr>
        <p:spPr>
          <a:xfrm>
            <a:off x="4498914" y="6475913"/>
            <a:ext cx="4306824" cy="182880"/>
          </a:xfrm>
          <a:prstGeom prst="rect">
            <a:avLst/>
          </a:prstGeom>
          <a:noFill/>
        </p:spPr>
        <p:txBody>
          <a:bodyPr wrap="square" lIns="0" tIns="0" rIns="0" bIns="0" rtlCol="0">
            <a:noAutofit/>
          </a:bodyPr>
          <a:lstStyle/>
          <a:p>
            <a:pPr algn="r"/>
            <a:r>
              <a:rPr lang="en-CA" sz="1000" spc="-10" baseline="0" dirty="0">
                <a:solidFill>
                  <a:schemeClr val="bg1"/>
                </a:solidFill>
              </a:rPr>
              <a:t>Confidential. Not to be copied, distributed, or reproduced without prior approval. </a:t>
            </a:r>
          </a:p>
        </p:txBody>
      </p:sp>
      <p:cxnSp>
        <p:nvCxnSpPr>
          <p:cNvPr id="7" name="Straight Connector 6"/>
          <p:cNvCxnSpPr/>
          <p:nvPr/>
        </p:nvCxnSpPr>
        <p:spPr>
          <a:xfrm>
            <a:off x="524552" y="5953922"/>
            <a:ext cx="8286073" cy="0"/>
          </a:xfrm>
          <a:prstGeom prst="line">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23752" y="6067262"/>
            <a:ext cx="1698748" cy="610357"/>
            <a:chOff x="389468" y="307352"/>
            <a:chExt cx="2844798" cy="1022131"/>
          </a:xfrm>
        </p:grpSpPr>
        <p:sp>
          <p:nvSpPr>
            <p:cNvPr id="9" name="Freeform 8"/>
            <p:cNvSpPr>
              <a:spLocks noEditPoints="1"/>
            </p:cNvSpPr>
            <p:nvPr/>
          </p:nvSpPr>
          <p:spPr bwMode="auto">
            <a:xfrm>
              <a:off x="389468" y="416791"/>
              <a:ext cx="2069462" cy="912692"/>
            </a:xfrm>
            <a:custGeom>
              <a:avLst/>
              <a:gdLst>
                <a:gd name="T0" fmla="*/ 323 w 559"/>
                <a:gd name="T1" fmla="*/ 116 h 246"/>
                <a:gd name="T2" fmla="*/ 320 w 559"/>
                <a:gd name="T3" fmla="*/ 143 h 246"/>
                <a:gd name="T4" fmla="*/ 211 w 559"/>
                <a:gd name="T5" fmla="*/ 201 h 246"/>
                <a:gd name="T6" fmla="*/ 218 w 559"/>
                <a:gd name="T7" fmla="*/ 213 h 246"/>
                <a:gd name="T8" fmla="*/ 218 w 559"/>
                <a:gd name="T9" fmla="*/ 232 h 246"/>
                <a:gd name="T10" fmla="*/ 218 w 559"/>
                <a:gd name="T11" fmla="*/ 225 h 246"/>
                <a:gd name="T12" fmla="*/ 273 w 559"/>
                <a:gd name="T13" fmla="*/ 210 h 246"/>
                <a:gd name="T14" fmla="*/ 269 w 559"/>
                <a:gd name="T15" fmla="*/ 227 h 246"/>
                <a:gd name="T16" fmla="*/ 272 w 559"/>
                <a:gd name="T17" fmla="*/ 196 h 246"/>
                <a:gd name="T18" fmla="*/ 274 w 559"/>
                <a:gd name="T19" fmla="*/ 228 h 246"/>
                <a:gd name="T20" fmla="*/ 283 w 559"/>
                <a:gd name="T21" fmla="*/ 232 h 246"/>
                <a:gd name="T22" fmla="*/ 288 w 559"/>
                <a:gd name="T23" fmla="*/ 229 h 246"/>
                <a:gd name="T24" fmla="*/ 288 w 559"/>
                <a:gd name="T25" fmla="*/ 209 h 246"/>
                <a:gd name="T26" fmla="*/ 336 w 559"/>
                <a:gd name="T27" fmla="*/ 206 h 246"/>
                <a:gd name="T28" fmla="*/ 322 w 559"/>
                <a:gd name="T29" fmla="*/ 218 h 246"/>
                <a:gd name="T30" fmla="*/ 336 w 559"/>
                <a:gd name="T31" fmla="*/ 229 h 246"/>
                <a:gd name="T32" fmla="*/ 377 w 559"/>
                <a:gd name="T33" fmla="*/ 218 h 246"/>
                <a:gd name="T34" fmla="*/ 363 w 559"/>
                <a:gd name="T35" fmla="*/ 230 h 246"/>
                <a:gd name="T36" fmla="*/ 387 w 559"/>
                <a:gd name="T37" fmla="*/ 202 h 246"/>
                <a:gd name="T38" fmla="*/ 388 w 559"/>
                <a:gd name="T39" fmla="*/ 232 h 246"/>
                <a:gd name="T40" fmla="*/ 406 w 559"/>
                <a:gd name="T41" fmla="*/ 233 h 246"/>
                <a:gd name="T42" fmla="*/ 423 w 559"/>
                <a:gd name="T43" fmla="*/ 233 h 246"/>
                <a:gd name="T44" fmla="*/ 439 w 559"/>
                <a:gd name="T45" fmla="*/ 206 h 246"/>
                <a:gd name="T46" fmla="*/ 436 w 559"/>
                <a:gd name="T47" fmla="*/ 246 h 246"/>
                <a:gd name="T48" fmla="*/ 449 w 559"/>
                <a:gd name="T49" fmla="*/ 201 h 246"/>
                <a:gd name="T50" fmla="*/ 448 w 559"/>
                <a:gd name="T51" fmla="*/ 230 h 246"/>
                <a:gd name="T52" fmla="*/ 478 w 559"/>
                <a:gd name="T53" fmla="*/ 206 h 246"/>
                <a:gd name="T54" fmla="*/ 486 w 559"/>
                <a:gd name="T55" fmla="*/ 229 h 246"/>
                <a:gd name="T56" fmla="*/ 479 w 559"/>
                <a:gd name="T57" fmla="*/ 201 h 246"/>
                <a:gd name="T58" fmla="*/ 486 w 559"/>
                <a:gd name="T59" fmla="*/ 225 h 246"/>
                <a:gd name="T60" fmla="*/ 498 w 559"/>
                <a:gd name="T61" fmla="*/ 203 h 246"/>
                <a:gd name="T62" fmla="*/ 512 w 559"/>
                <a:gd name="T63" fmla="*/ 206 h 246"/>
                <a:gd name="T64" fmla="*/ 524 w 559"/>
                <a:gd name="T65" fmla="*/ 213 h 246"/>
                <a:gd name="T66" fmla="*/ 533 w 559"/>
                <a:gd name="T67" fmla="*/ 203 h 246"/>
                <a:gd name="T68" fmla="*/ 529 w 559"/>
                <a:gd name="T69" fmla="*/ 242 h 246"/>
                <a:gd name="T70" fmla="*/ 548 w 559"/>
                <a:gd name="T71" fmla="*/ 222 h 246"/>
                <a:gd name="T72" fmla="*/ 251 w 559"/>
                <a:gd name="T73" fmla="*/ 48 h 246"/>
                <a:gd name="T74" fmla="*/ 292 w 559"/>
                <a:gd name="T75" fmla="*/ 0 h 246"/>
                <a:gd name="T76" fmla="*/ 150 w 559"/>
                <a:gd name="T77" fmla="*/ 82 h 246"/>
                <a:gd name="T78" fmla="*/ 123 w 559"/>
                <a:gd name="T79" fmla="*/ 63 h 246"/>
                <a:gd name="T80" fmla="*/ 52 w 559"/>
                <a:gd name="T81" fmla="*/ 39 h 246"/>
                <a:gd name="T82" fmla="*/ 35 w 559"/>
                <a:gd name="T83" fmla="*/ 82 h 246"/>
                <a:gd name="T84" fmla="*/ 46 w 559"/>
                <a:gd name="T85" fmla="*/ 24 h 246"/>
                <a:gd name="T86" fmla="*/ 19 w 559"/>
                <a:gd name="T87" fmla="*/ 48 h 246"/>
                <a:gd name="T88" fmla="*/ 350 w 559"/>
                <a:gd name="T89" fmla="*/ 48 h 246"/>
                <a:gd name="T90" fmla="*/ 321 w 559"/>
                <a:gd name="T91" fmla="*/ 82 h 246"/>
                <a:gd name="T92" fmla="*/ 336 w 559"/>
                <a:gd name="T93" fmla="*/ 16 h 246"/>
                <a:gd name="T94" fmla="*/ 396 w 559"/>
                <a:gd name="T95" fmla="*/ 175 h 246"/>
                <a:gd name="T96" fmla="*/ 365 w 559"/>
                <a:gd name="T97" fmla="*/ 93 h 246"/>
                <a:gd name="T98" fmla="*/ 122 w 559"/>
                <a:gd name="T99" fmla="*/ 124 h 246"/>
                <a:gd name="T100" fmla="*/ 153 w 559"/>
                <a:gd name="T101" fmla="*/ 141 h 246"/>
                <a:gd name="T102" fmla="*/ 227 w 559"/>
                <a:gd name="T103" fmla="*/ 82 h 246"/>
                <a:gd name="T104" fmla="*/ 227 w 559"/>
                <a:gd name="T105" fmla="*/ 82 h 246"/>
                <a:gd name="T106" fmla="*/ 202 w 559"/>
                <a:gd name="T107" fmla="*/ 140 h 246"/>
                <a:gd name="T108" fmla="*/ 488 w 559"/>
                <a:gd name="T109" fmla="*/ 159 h 246"/>
                <a:gd name="T110" fmla="*/ 445 w 559"/>
                <a:gd name="T111" fmla="*/ 109 h 246"/>
                <a:gd name="T112" fmla="*/ 488 w 559"/>
                <a:gd name="T113" fmla="*/ 159 h 246"/>
                <a:gd name="T114" fmla="*/ 559 w 559"/>
                <a:gd name="T115" fmla="*/ 106 h 246"/>
                <a:gd name="T116" fmla="*/ 525 w 559"/>
                <a:gd name="T117" fmla="*/ 16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 h="246">
                  <a:moveTo>
                    <a:pt x="302" y="177"/>
                  </a:moveTo>
                  <a:cubicBezTo>
                    <a:pt x="276" y="177"/>
                    <a:pt x="258" y="159"/>
                    <a:pt x="258" y="134"/>
                  </a:cubicBezTo>
                  <a:cubicBezTo>
                    <a:pt x="258" y="134"/>
                    <a:pt x="258" y="134"/>
                    <a:pt x="258" y="134"/>
                  </a:cubicBezTo>
                  <a:cubicBezTo>
                    <a:pt x="258" y="110"/>
                    <a:pt x="276" y="91"/>
                    <a:pt x="302" y="91"/>
                  </a:cubicBezTo>
                  <a:cubicBezTo>
                    <a:pt x="317" y="91"/>
                    <a:pt x="327" y="95"/>
                    <a:pt x="336" y="104"/>
                  </a:cubicBezTo>
                  <a:cubicBezTo>
                    <a:pt x="323" y="116"/>
                    <a:pt x="323" y="116"/>
                    <a:pt x="323" y="116"/>
                  </a:cubicBezTo>
                  <a:cubicBezTo>
                    <a:pt x="319" y="113"/>
                    <a:pt x="313" y="108"/>
                    <a:pt x="301" y="108"/>
                  </a:cubicBezTo>
                  <a:cubicBezTo>
                    <a:pt x="288" y="108"/>
                    <a:pt x="278" y="119"/>
                    <a:pt x="278" y="134"/>
                  </a:cubicBezTo>
                  <a:cubicBezTo>
                    <a:pt x="278" y="134"/>
                    <a:pt x="278" y="134"/>
                    <a:pt x="278" y="134"/>
                  </a:cubicBezTo>
                  <a:cubicBezTo>
                    <a:pt x="278" y="149"/>
                    <a:pt x="288" y="160"/>
                    <a:pt x="302" y="160"/>
                  </a:cubicBezTo>
                  <a:cubicBezTo>
                    <a:pt x="309" y="160"/>
                    <a:pt x="315" y="159"/>
                    <a:pt x="320" y="155"/>
                  </a:cubicBezTo>
                  <a:cubicBezTo>
                    <a:pt x="320" y="143"/>
                    <a:pt x="320" y="143"/>
                    <a:pt x="320" y="143"/>
                  </a:cubicBezTo>
                  <a:cubicBezTo>
                    <a:pt x="301" y="143"/>
                    <a:pt x="301" y="143"/>
                    <a:pt x="301" y="143"/>
                  </a:cubicBezTo>
                  <a:cubicBezTo>
                    <a:pt x="301" y="128"/>
                    <a:pt x="301" y="128"/>
                    <a:pt x="301" y="128"/>
                  </a:cubicBezTo>
                  <a:cubicBezTo>
                    <a:pt x="337" y="128"/>
                    <a:pt x="337" y="128"/>
                    <a:pt x="337" y="128"/>
                  </a:cubicBezTo>
                  <a:cubicBezTo>
                    <a:pt x="337" y="164"/>
                    <a:pt x="337" y="164"/>
                    <a:pt x="337" y="164"/>
                  </a:cubicBezTo>
                  <a:cubicBezTo>
                    <a:pt x="329" y="171"/>
                    <a:pt x="317" y="177"/>
                    <a:pt x="302" y="177"/>
                  </a:cubicBezTo>
                  <a:close/>
                  <a:moveTo>
                    <a:pt x="211" y="201"/>
                  </a:moveTo>
                  <a:cubicBezTo>
                    <a:pt x="207" y="201"/>
                    <a:pt x="203" y="203"/>
                    <a:pt x="200" y="205"/>
                  </a:cubicBezTo>
                  <a:cubicBezTo>
                    <a:pt x="200" y="205"/>
                    <a:pt x="200" y="206"/>
                    <a:pt x="200" y="206"/>
                  </a:cubicBezTo>
                  <a:cubicBezTo>
                    <a:pt x="201" y="208"/>
                    <a:pt x="201" y="208"/>
                    <a:pt x="201" y="208"/>
                  </a:cubicBezTo>
                  <a:cubicBezTo>
                    <a:pt x="202" y="209"/>
                    <a:pt x="202" y="209"/>
                    <a:pt x="203" y="208"/>
                  </a:cubicBezTo>
                  <a:cubicBezTo>
                    <a:pt x="205" y="206"/>
                    <a:pt x="208" y="206"/>
                    <a:pt x="211" y="206"/>
                  </a:cubicBezTo>
                  <a:cubicBezTo>
                    <a:pt x="217" y="206"/>
                    <a:pt x="218" y="210"/>
                    <a:pt x="218" y="213"/>
                  </a:cubicBezTo>
                  <a:cubicBezTo>
                    <a:pt x="218" y="216"/>
                    <a:pt x="218" y="216"/>
                    <a:pt x="218" y="216"/>
                  </a:cubicBezTo>
                  <a:cubicBezTo>
                    <a:pt x="216" y="215"/>
                    <a:pt x="213" y="215"/>
                    <a:pt x="211" y="215"/>
                  </a:cubicBezTo>
                  <a:cubicBezTo>
                    <a:pt x="202" y="215"/>
                    <a:pt x="198" y="219"/>
                    <a:pt x="198" y="224"/>
                  </a:cubicBezTo>
                  <a:cubicBezTo>
                    <a:pt x="198" y="230"/>
                    <a:pt x="202" y="234"/>
                    <a:pt x="209" y="234"/>
                  </a:cubicBezTo>
                  <a:cubicBezTo>
                    <a:pt x="213" y="234"/>
                    <a:pt x="216" y="232"/>
                    <a:pt x="218" y="229"/>
                  </a:cubicBezTo>
                  <a:cubicBezTo>
                    <a:pt x="218" y="232"/>
                    <a:pt x="218" y="232"/>
                    <a:pt x="218" y="232"/>
                  </a:cubicBezTo>
                  <a:cubicBezTo>
                    <a:pt x="218" y="233"/>
                    <a:pt x="219" y="233"/>
                    <a:pt x="220" y="233"/>
                  </a:cubicBezTo>
                  <a:cubicBezTo>
                    <a:pt x="222" y="233"/>
                    <a:pt x="222" y="233"/>
                    <a:pt x="222" y="233"/>
                  </a:cubicBezTo>
                  <a:cubicBezTo>
                    <a:pt x="223" y="233"/>
                    <a:pt x="223" y="233"/>
                    <a:pt x="223" y="232"/>
                  </a:cubicBezTo>
                  <a:cubicBezTo>
                    <a:pt x="223" y="213"/>
                    <a:pt x="223" y="213"/>
                    <a:pt x="223" y="213"/>
                  </a:cubicBezTo>
                  <a:cubicBezTo>
                    <a:pt x="223" y="206"/>
                    <a:pt x="220" y="201"/>
                    <a:pt x="211" y="201"/>
                  </a:cubicBezTo>
                  <a:close/>
                  <a:moveTo>
                    <a:pt x="218" y="225"/>
                  </a:moveTo>
                  <a:cubicBezTo>
                    <a:pt x="216" y="229"/>
                    <a:pt x="213" y="230"/>
                    <a:pt x="210" y="230"/>
                  </a:cubicBezTo>
                  <a:cubicBezTo>
                    <a:pt x="205" y="230"/>
                    <a:pt x="204" y="227"/>
                    <a:pt x="204" y="224"/>
                  </a:cubicBezTo>
                  <a:cubicBezTo>
                    <a:pt x="204" y="221"/>
                    <a:pt x="206" y="219"/>
                    <a:pt x="211" y="219"/>
                  </a:cubicBezTo>
                  <a:cubicBezTo>
                    <a:pt x="214" y="219"/>
                    <a:pt x="216" y="219"/>
                    <a:pt x="218" y="220"/>
                  </a:cubicBezTo>
                  <a:lnTo>
                    <a:pt x="218" y="225"/>
                  </a:lnTo>
                  <a:close/>
                  <a:moveTo>
                    <a:pt x="273" y="210"/>
                  </a:moveTo>
                  <a:cubicBezTo>
                    <a:pt x="260" y="210"/>
                    <a:pt x="260" y="210"/>
                    <a:pt x="260" y="210"/>
                  </a:cubicBezTo>
                  <a:cubicBezTo>
                    <a:pt x="259" y="210"/>
                    <a:pt x="259" y="211"/>
                    <a:pt x="259" y="211"/>
                  </a:cubicBezTo>
                  <a:cubicBezTo>
                    <a:pt x="259" y="213"/>
                    <a:pt x="259" y="213"/>
                    <a:pt x="259" y="213"/>
                  </a:cubicBezTo>
                  <a:cubicBezTo>
                    <a:pt x="259" y="214"/>
                    <a:pt x="259" y="215"/>
                    <a:pt x="260" y="215"/>
                  </a:cubicBezTo>
                  <a:cubicBezTo>
                    <a:pt x="269" y="215"/>
                    <a:pt x="269" y="215"/>
                    <a:pt x="269" y="215"/>
                  </a:cubicBezTo>
                  <a:cubicBezTo>
                    <a:pt x="269" y="227"/>
                    <a:pt x="269" y="227"/>
                    <a:pt x="269" y="227"/>
                  </a:cubicBezTo>
                  <a:cubicBezTo>
                    <a:pt x="266" y="229"/>
                    <a:pt x="262" y="229"/>
                    <a:pt x="259" y="229"/>
                  </a:cubicBezTo>
                  <a:cubicBezTo>
                    <a:pt x="249" y="229"/>
                    <a:pt x="245" y="222"/>
                    <a:pt x="245" y="212"/>
                  </a:cubicBezTo>
                  <a:cubicBezTo>
                    <a:pt x="245" y="202"/>
                    <a:pt x="249" y="194"/>
                    <a:pt x="259" y="194"/>
                  </a:cubicBezTo>
                  <a:cubicBezTo>
                    <a:pt x="263" y="194"/>
                    <a:pt x="267" y="196"/>
                    <a:pt x="269" y="198"/>
                  </a:cubicBezTo>
                  <a:cubicBezTo>
                    <a:pt x="270" y="198"/>
                    <a:pt x="270" y="198"/>
                    <a:pt x="271" y="198"/>
                  </a:cubicBezTo>
                  <a:cubicBezTo>
                    <a:pt x="272" y="196"/>
                    <a:pt x="272" y="196"/>
                    <a:pt x="272" y="196"/>
                  </a:cubicBezTo>
                  <a:cubicBezTo>
                    <a:pt x="273" y="195"/>
                    <a:pt x="273" y="195"/>
                    <a:pt x="272" y="194"/>
                  </a:cubicBezTo>
                  <a:cubicBezTo>
                    <a:pt x="269" y="191"/>
                    <a:pt x="264" y="190"/>
                    <a:pt x="259" y="190"/>
                  </a:cubicBezTo>
                  <a:cubicBezTo>
                    <a:pt x="245" y="190"/>
                    <a:pt x="239" y="200"/>
                    <a:pt x="239" y="212"/>
                  </a:cubicBezTo>
                  <a:cubicBezTo>
                    <a:pt x="239" y="224"/>
                    <a:pt x="245" y="234"/>
                    <a:pt x="259" y="234"/>
                  </a:cubicBezTo>
                  <a:cubicBezTo>
                    <a:pt x="264" y="234"/>
                    <a:pt x="269" y="233"/>
                    <a:pt x="273" y="230"/>
                  </a:cubicBezTo>
                  <a:cubicBezTo>
                    <a:pt x="274" y="230"/>
                    <a:pt x="274" y="229"/>
                    <a:pt x="274" y="228"/>
                  </a:cubicBezTo>
                  <a:cubicBezTo>
                    <a:pt x="274" y="211"/>
                    <a:pt x="274" y="211"/>
                    <a:pt x="274" y="211"/>
                  </a:cubicBezTo>
                  <a:cubicBezTo>
                    <a:pt x="274" y="211"/>
                    <a:pt x="274" y="210"/>
                    <a:pt x="273" y="210"/>
                  </a:cubicBezTo>
                  <a:close/>
                  <a:moveTo>
                    <a:pt x="307" y="190"/>
                  </a:moveTo>
                  <a:cubicBezTo>
                    <a:pt x="284" y="190"/>
                    <a:pt x="284" y="190"/>
                    <a:pt x="284" y="190"/>
                  </a:cubicBezTo>
                  <a:cubicBezTo>
                    <a:pt x="283" y="190"/>
                    <a:pt x="283" y="190"/>
                    <a:pt x="283" y="191"/>
                  </a:cubicBezTo>
                  <a:cubicBezTo>
                    <a:pt x="283" y="232"/>
                    <a:pt x="283" y="232"/>
                    <a:pt x="283" y="232"/>
                  </a:cubicBezTo>
                  <a:cubicBezTo>
                    <a:pt x="283" y="233"/>
                    <a:pt x="283" y="233"/>
                    <a:pt x="284" y="233"/>
                  </a:cubicBezTo>
                  <a:cubicBezTo>
                    <a:pt x="307" y="233"/>
                    <a:pt x="307" y="233"/>
                    <a:pt x="307" y="233"/>
                  </a:cubicBezTo>
                  <a:cubicBezTo>
                    <a:pt x="308" y="233"/>
                    <a:pt x="308" y="233"/>
                    <a:pt x="308" y="232"/>
                  </a:cubicBezTo>
                  <a:cubicBezTo>
                    <a:pt x="308" y="230"/>
                    <a:pt x="308" y="230"/>
                    <a:pt x="308" y="230"/>
                  </a:cubicBezTo>
                  <a:cubicBezTo>
                    <a:pt x="308" y="229"/>
                    <a:pt x="308" y="229"/>
                    <a:pt x="307" y="229"/>
                  </a:cubicBezTo>
                  <a:cubicBezTo>
                    <a:pt x="288" y="229"/>
                    <a:pt x="288" y="229"/>
                    <a:pt x="288" y="229"/>
                  </a:cubicBezTo>
                  <a:cubicBezTo>
                    <a:pt x="288" y="213"/>
                    <a:pt x="288" y="213"/>
                    <a:pt x="288" y="213"/>
                  </a:cubicBezTo>
                  <a:cubicBezTo>
                    <a:pt x="305" y="213"/>
                    <a:pt x="305" y="213"/>
                    <a:pt x="305" y="213"/>
                  </a:cubicBezTo>
                  <a:cubicBezTo>
                    <a:pt x="306" y="213"/>
                    <a:pt x="306" y="213"/>
                    <a:pt x="306" y="212"/>
                  </a:cubicBezTo>
                  <a:cubicBezTo>
                    <a:pt x="306" y="210"/>
                    <a:pt x="306" y="210"/>
                    <a:pt x="306" y="210"/>
                  </a:cubicBezTo>
                  <a:cubicBezTo>
                    <a:pt x="306" y="209"/>
                    <a:pt x="306" y="209"/>
                    <a:pt x="305" y="209"/>
                  </a:cubicBezTo>
                  <a:cubicBezTo>
                    <a:pt x="288" y="209"/>
                    <a:pt x="288" y="209"/>
                    <a:pt x="288" y="209"/>
                  </a:cubicBezTo>
                  <a:cubicBezTo>
                    <a:pt x="288" y="195"/>
                    <a:pt x="288" y="195"/>
                    <a:pt x="288" y="195"/>
                  </a:cubicBezTo>
                  <a:cubicBezTo>
                    <a:pt x="307" y="195"/>
                    <a:pt x="307" y="195"/>
                    <a:pt x="307" y="195"/>
                  </a:cubicBezTo>
                  <a:cubicBezTo>
                    <a:pt x="308" y="195"/>
                    <a:pt x="308" y="194"/>
                    <a:pt x="308" y="193"/>
                  </a:cubicBezTo>
                  <a:cubicBezTo>
                    <a:pt x="308" y="191"/>
                    <a:pt x="308" y="191"/>
                    <a:pt x="308" y="191"/>
                  </a:cubicBezTo>
                  <a:cubicBezTo>
                    <a:pt x="308" y="190"/>
                    <a:pt x="308" y="190"/>
                    <a:pt x="307" y="190"/>
                  </a:cubicBezTo>
                  <a:close/>
                  <a:moveTo>
                    <a:pt x="336" y="206"/>
                  </a:moveTo>
                  <a:cubicBezTo>
                    <a:pt x="339" y="206"/>
                    <a:pt x="341" y="206"/>
                    <a:pt x="342" y="208"/>
                  </a:cubicBezTo>
                  <a:cubicBezTo>
                    <a:pt x="343" y="208"/>
                    <a:pt x="344" y="208"/>
                    <a:pt x="344" y="208"/>
                  </a:cubicBezTo>
                  <a:cubicBezTo>
                    <a:pt x="345" y="206"/>
                    <a:pt x="345" y="206"/>
                    <a:pt x="345" y="206"/>
                  </a:cubicBezTo>
                  <a:cubicBezTo>
                    <a:pt x="346" y="205"/>
                    <a:pt x="346" y="204"/>
                    <a:pt x="345" y="204"/>
                  </a:cubicBezTo>
                  <a:cubicBezTo>
                    <a:pt x="343" y="202"/>
                    <a:pt x="340" y="201"/>
                    <a:pt x="336" y="201"/>
                  </a:cubicBezTo>
                  <a:cubicBezTo>
                    <a:pt x="327" y="201"/>
                    <a:pt x="322" y="209"/>
                    <a:pt x="322" y="218"/>
                  </a:cubicBezTo>
                  <a:cubicBezTo>
                    <a:pt x="322" y="227"/>
                    <a:pt x="327" y="234"/>
                    <a:pt x="336" y="234"/>
                  </a:cubicBezTo>
                  <a:cubicBezTo>
                    <a:pt x="339" y="234"/>
                    <a:pt x="342" y="233"/>
                    <a:pt x="345" y="231"/>
                  </a:cubicBezTo>
                  <a:cubicBezTo>
                    <a:pt x="345" y="230"/>
                    <a:pt x="346" y="230"/>
                    <a:pt x="345" y="229"/>
                  </a:cubicBezTo>
                  <a:cubicBezTo>
                    <a:pt x="344" y="227"/>
                    <a:pt x="344" y="227"/>
                    <a:pt x="344" y="227"/>
                  </a:cubicBezTo>
                  <a:cubicBezTo>
                    <a:pt x="344" y="227"/>
                    <a:pt x="343" y="227"/>
                    <a:pt x="343" y="227"/>
                  </a:cubicBezTo>
                  <a:cubicBezTo>
                    <a:pt x="341" y="229"/>
                    <a:pt x="338" y="229"/>
                    <a:pt x="336" y="229"/>
                  </a:cubicBezTo>
                  <a:cubicBezTo>
                    <a:pt x="330" y="229"/>
                    <a:pt x="327" y="225"/>
                    <a:pt x="327" y="218"/>
                  </a:cubicBezTo>
                  <a:cubicBezTo>
                    <a:pt x="327" y="211"/>
                    <a:pt x="330" y="206"/>
                    <a:pt x="336" y="206"/>
                  </a:cubicBezTo>
                  <a:close/>
                  <a:moveTo>
                    <a:pt x="363" y="201"/>
                  </a:moveTo>
                  <a:cubicBezTo>
                    <a:pt x="353" y="201"/>
                    <a:pt x="348" y="209"/>
                    <a:pt x="348" y="218"/>
                  </a:cubicBezTo>
                  <a:cubicBezTo>
                    <a:pt x="348" y="226"/>
                    <a:pt x="352" y="234"/>
                    <a:pt x="363" y="234"/>
                  </a:cubicBezTo>
                  <a:cubicBezTo>
                    <a:pt x="373" y="234"/>
                    <a:pt x="377" y="226"/>
                    <a:pt x="377" y="218"/>
                  </a:cubicBezTo>
                  <a:cubicBezTo>
                    <a:pt x="377" y="209"/>
                    <a:pt x="373" y="201"/>
                    <a:pt x="363" y="201"/>
                  </a:cubicBezTo>
                  <a:close/>
                  <a:moveTo>
                    <a:pt x="363" y="230"/>
                  </a:moveTo>
                  <a:cubicBezTo>
                    <a:pt x="356" y="230"/>
                    <a:pt x="354" y="224"/>
                    <a:pt x="354" y="218"/>
                  </a:cubicBezTo>
                  <a:cubicBezTo>
                    <a:pt x="354" y="211"/>
                    <a:pt x="356" y="205"/>
                    <a:pt x="363" y="205"/>
                  </a:cubicBezTo>
                  <a:cubicBezTo>
                    <a:pt x="369" y="205"/>
                    <a:pt x="372" y="211"/>
                    <a:pt x="372" y="218"/>
                  </a:cubicBezTo>
                  <a:cubicBezTo>
                    <a:pt x="372" y="224"/>
                    <a:pt x="369" y="230"/>
                    <a:pt x="363" y="230"/>
                  </a:cubicBezTo>
                  <a:close/>
                  <a:moveTo>
                    <a:pt x="416" y="201"/>
                  </a:moveTo>
                  <a:cubicBezTo>
                    <a:pt x="412" y="201"/>
                    <a:pt x="409" y="203"/>
                    <a:pt x="406" y="206"/>
                  </a:cubicBezTo>
                  <a:cubicBezTo>
                    <a:pt x="404" y="203"/>
                    <a:pt x="402" y="201"/>
                    <a:pt x="397" y="201"/>
                  </a:cubicBezTo>
                  <a:cubicBezTo>
                    <a:pt x="393" y="201"/>
                    <a:pt x="390" y="203"/>
                    <a:pt x="388" y="206"/>
                  </a:cubicBezTo>
                  <a:cubicBezTo>
                    <a:pt x="388" y="203"/>
                    <a:pt x="388" y="203"/>
                    <a:pt x="388" y="203"/>
                  </a:cubicBezTo>
                  <a:cubicBezTo>
                    <a:pt x="388" y="202"/>
                    <a:pt x="388" y="202"/>
                    <a:pt x="387" y="202"/>
                  </a:cubicBezTo>
                  <a:cubicBezTo>
                    <a:pt x="384" y="202"/>
                    <a:pt x="384" y="202"/>
                    <a:pt x="384" y="202"/>
                  </a:cubicBezTo>
                  <a:cubicBezTo>
                    <a:pt x="383" y="202"/>
                    <a:pt x="383" y="202"/>
                    <a:pt x="383" y="203"/>
                  </a:cubicBezTo>
                  <a:cubicBezTo>
                    <a:pt x="383" y="232"/>
                    <a:pt x="383" y="232"/>
                    <a:pt x="383" y="232"/>
                  </a:cubicBezTo>
                  <a:cubicBezTo>
                    <a:pt x="383" y="233"/>
                    <a:pt x="383" y="233"/>
                    <a:pt x="384" y="233"/>
                  </a:cubicBezTo>
                  <a:cubicBezTo>
                    <a:pt x="387" y="233"/>
                    <a:pt x="387" y="233"/>
                    <a:pt x="387" y="233"/>
                  </a:cubicBezTo>
                  <a:cubicBezTo>
                    <a:pt x="388" y="233"/>
                    <a:pt x="388" y="233"/>
                    <a:pt x="388" y="232"/>
                  </a:cubicBezTo>
                  <a:cubicBezTo>
                    <a:pt x="388" y="210"/>
                    <a:pt x="388" y="210"/>
                    <a:pt x="388" y="210"/>
                  </a:cubicBezTo>
                  <a:cubicBezTo>
                    <a:pt x="391" y="207"/>
                    <a:pt x="393" y="206"/>
                    <a:pt x="396" y="206"/>
                  </a:cubicBezTo>
                  <a:cubicBezTo>
                    <a:pt x="401" y="206"/>
                    <a:pt x="402" y="209"/>
                    <a:pt x="402" y="213"/>
                  </a:cubicBezTo>
                  <a:cubicBezTo>
                    <a:pt x="402" y="232"/>
                    <a:pt x="402" y="232"/>
                    <a:pt x="402" y="232"/>
                  </a:cubicBezTo>
                  <a:cubicBezTo>
                    <a:pt x="402" y="233"/>
                    <a:pt x="403" y="233"/>
                    <a:pt x="404" y="233"/>
                  </a:cubicBezTo>
                  <a:cubicBezTo>
                    <a:pt x="406" y="233"/>
                    <a:pt x="406" y="233"/>
                    <a:pt x="406" y="233"/>
                  </a:cubicBezTo>
                  <a:cubicBezTo>
                    <a:pt x="407" y="233"/>
                    <a:pt x="408" y="233"/>
                    <a:pt x="408" y="232"/>
                  </a:cubicBezTo>
                  <a:cubicBezTo>
                    <a:pt x="408" y="209"/>
                    <a:pt x="408" y="209"/>
                    <a:pt x="408" y="209"/>
                  </a:cubicBezTo>
                  <a:cubicBezTo>
                    <a:pt x="410" y="207"/>
                    <a:pt x="412" y="206"/>
                    <a:pt x="415" y="206"/>
                  </a:cubicBezTo>
                  <a:cubicBezTo>
                    <a:pt x="420" y="206"/>
                    <a:pt x="422" y="209"/>
                    <a:pt x="422" y="213"/>
                  </a:cubicBezTo>
                  <a:cubicBezTo>
                    <a:pt x="422" y="232"/>
                    <a:pt x="422" y="232"/>
                    <a:pt x="422" y="232"/>
                  </a:cubicBezTo>
                  <a:cubicBezTo>
                    <a:pt x="422" y="233"/>
                    <a:pt x="422" y="233"/>
                    <a:pt x="423" y="233"/>
                  </a:cubicBezTo>
                  <a:cubicBezTo>
                    <a:pt x="426" y="233"/>
                    <a:pt x="426" y="233"/>
                    <a:pt x="426" y="233"/>
                  </a:cubicBezTo>
                  <a:cubicBezTo>
                    <a:pt x="427" y="233"/>
                    <a:pt x="427" y="233"/>
                    <a:pt x="427" y="232"/>
                  </a:cubicBezTo>
                  <a:cubicBezTo>
                    <a:pt x="427" y="213"/>
                    <a:pt x="427" y="213"/>
                    <a:pt x="427" y="213"/>
                  </a:cubicBezTo>
                  <a:cubicBezTo>
                    <a:pt x="427" y="207"/>
                    <a:pt x="424" y="201"/>
                    <a:pt x="416" y="201"/>
                  </a:cubicBezTo>
                  <a:close/>
                  <a:moveTo>
                    <a:pt x="449" y="201"/>
                  </a:moveTo>
                  <a:cubicBezTo>
                    <a:pt x="444" y="201"/>
                    <a:pt x="442" y="203"/>
                    <a:pt x="439" y="206"/>
                  </a:cubicBezTo>
                  <a:cubicBezTo>
                    <a:pt x="439" y="203"/>
                    <a:pt x="439" y="203"/>
                    <a:pt x="439" y="203"/>
                  </a:cubicBezTo>
                  <a:cubicBezTo>
                    <a:pt x="439" y="202"/>
                    <a:pt x="439" y="202"/>
                    <a:pt x="438" y="202"/>
                  </a:cubicBezTo>
                  <a:cubicBezTo>
                    <a:pt x="436" y="202"/>
                    <a:pt x="436" y="202"/>
                    <a:pt x="436" y="202"/>
                  </a:cubicBezTo>
                  <a:cubicBezTo>
                    <a:pt x="435" y="202"/>
                    <a:pt x="435" y="202"/>
                    <a:pt x="435" y="203"/>
                  </a:cubicBezTo>
                  <a:cubicBezTo>
                    <a:pt x="435" y="245"/>
                    <a:pt x="435" y="245"/>
                    <a:pt x="435" y="245"/>
                  </a:cubicBezTo>
                  <a:cubicBezTo>
                    <a:pt x="435" y="246"/>
                    <a:pt x="435" y="246"/>
                    <a:pt x="436" y="246"/>
                  </a:cubicBezTo>
                  <a:cubicBezTo>
                    <a:pt x="439" y="246"/>
                    <a:pt x="439" y="246"/>
                    <a:pt x="439" y="246"/>
                  </a:cubicBezTo>
                  <a:cubicBezTo>
                    <a:pt x="439" y="246"/>
                    <a:pt x="440" y="246"/>
                    <a:pt x="440" y="245"/>
                  </a:cubicBezTo>
                  <a:cubicBezTo>
                    <a:pt x="440" y="230"/>
                    <a:pt x="440" y="230"/>
                    <a:pt x="440" y="230"/>
                  </a:cubicBezTo>
                  <a:cubicBezTo>
                    <a:pt x="442" y="232"/>
                    <a:pt x="444" y="234"/>
                    <a:pt x="448" y="234"/>
                  </a:cubicBezTo>
                  <a:cubicBezTo>
                    <a:pt x="456" y="234"/>
                    <a:pt x="462" y="227"/>
                    <a:pt x="462" y="217"/>
                  </a:cubicBezTo>
                  <a:cubicBezTo>
                    <a:pt x="462" y="207"/>
                    <a:pt x="457" y="201"/>
                    <a:pt x="449" y="201"/>
                  </a:cubicBezTo>
                  <a:close/>
                  <a:moveTo>
                    <a:pt x="448" y="230"/>
                  </a:moveTo>
                  <a:cubicBezTo>
                    <a:pt x="444" y="230"/>
                    <a:pt x="442" y="228"/>
                    <a:pt x="440" y="226"/>
                  </a:cubicBezTo>
                  <a:cubicBezTo>
                    <a:pt x="440" y="210"/>
                    <a:pt x="440" y="210"/>
                    <a:pt x="440" y="210"/>
                  </a:cubicBezTo>
                  <a:cubicBezTo>
                    <a:pt x="442" y="207"/>
                    <a:pt x="445" y="205"/>
                    <a:pt x="448" y="205"/>
                  </a:cubicBezTo>
                  <a:cubicBezTo>
                    <a:pt x="453" y="205"/>
                    <a:pt x="456" y="209"/>
                    <a:pt x="456" y="217"/>
                  </a:cubicBezTo>
                  <a:cubicBezTo>
                    <a:pt x="456" y="226"/>
                    <a:pt x="453" y="230"/>
                    <a:pt x="448" y="230"/>
                  </a:cubicBezTo>
                  <a:close/>
                  <a:moveTo>
                    <a:pt x="479" y="201"/>
                  </a:moveTo>
                  <a:cubicBezTo>
                    <a:pt x="474" y="201"/>
                    <a:pt x="470" y="203"/>
                    <a:pt x="468" y="205"/>
                  </a:cubicBezTo>
                  <a:cubicBezTo>
                    <a:pt x="467" y="205"/>
                    <a:pt x="467" y="206"/>
                    <a:pt x="467" y="206"/>
                  </a:cubicBezTo>
                  <a:cubicBezTo>
                    <a:pt x="468" y="208"/>
                    <a:pt x="468" y="208"/>
                    <a:pt x="468" y="208"/>
                  </a:cubicBezTo>
                  <a:cubicBezTo>
                    <a:pt x="469" y="209"/>
                    <a:pt x="469" y="209"/>
                    <a:pt x="470" y="208"/>
                  </a:cubicBezTo>
                  <a:cubicBezTo>
                    <a:pt x="472" y="206"/>
                    <a:pt x="475" y="206"/>
                    <a:pt x="478" y="206"/>
                  </a:cubicBezTo>
                  <a:cubicBezTo>
                    <a:pt x="484" y="206"/>
                    <a:pt x="486" y="210"/>
                    <a:pt x="486" y="213"/>
                  </a:cubicBezTo>
                  <a:cubicBezTo>
                    <a:pt x="486" y="216"/>
                    <a:pt x="486" y="216"/>
                    <a:pt x="486" y="216"/>
                  </a:cubicBezTo>
                  <a:cubicBezTo>
                    <a:pt x="483" y="215"/>
                    <a:pt x="481" y="215"/>
                    <a:pt x="478" y="215"/>
                  </a:cubicBezTo>
                  <a:cubicBezTo>
                    <a:pt x="470" y="215"/>
                    <a:pt x="466" y="219"/>
                    <a:pt x="466" y="224"/>
                  </a:cubicBezTo>
                  <a:cubicBezTo>
                    <a:pt x="466" y="230"/>
                    <a:pt x="469" y="234"/>
                    <a:pt x="476" y="234"/>
                  </a:cubicBezTo>
                  <a:cubicBezTo>
                    <a:pt x="481" y="234"/>
                    <a:pt x="484" y="232"/>
                    <a:pt x="486" y="229"/>
                  </a:cubicBezTo>
                  <a:cubicBezTo>
                    <a:pt x="486" y="232"/>
                    <a:pt x="486" y="232"/>
                    <a:pt x="486" y="232"/>
                  </a:cubicBezTo>
                  <a:cubicBezTo>
                    <a:pt x="486" y="233"/>
                    <a:pt x="486" y="233"/>
                    <a:pt x="487" y="233"/>
                  </a:cubicBezTo>
                  <a:cubicBezTo>
                    <a:pt x="489" y="233"/>
                    <a:pt x="489" y="233"/>
                    <a:pt x="489" y="233"/>
                  </a:cubicBezTo>
                  <a:cubicBezTo>
                    <a:pt x="490" y="233"/>
                    <a:pt x="491" y="233"/>
                    <a:pt x="491" y="232"/>
                  </a:cubicBezTo>
                  <a:cubicBezTo>
                    <a:pt x="491" y="213"/>
                    <a:pt x="491" y="213"/>
                    <a:pt x="491" y="213"/>
                  </a:cubicBezTo>
                  <a:cubicBezTo>
                    <a:pt x="491" y="206"/>
                    <a:pt x="487" y="201"/>
                    <a:pt x="479" y="201"/>
                  </a:cubicBezTo>
                  <a:close/>
                  <a:moveTo>
                    <a:pt x="486" y="225"/>
                  </a:moveTo>
                  <a:cubicBezTo>
                    <a:pt x="483" y="229"/>
                    <a:pt x="480" y="230"/>
                    <a:pt x="477" y="230"/>
                  </a:cubicBezTo>
                  <a:cubicBezTo>
                    <a:pt x="472" y="230"/>
                    <a:pt x="471" y="227"/>
                    <a:pt x="471" y="224"/>
                  </a:cubicBezTo>
                  <a:cubicBezTo>
                    <a:pt x="471" y="221"/>
                    <a:pt x="473" y="219"/>
                    <a:pt x="479" y="219"/>
                  </a:cubicBezTo>
                  <a:cubicBezTo>
                    <a:pt x="481" y="219"/>
                    <a:pt x="484" y="219"/>
                    <a:pt x="486" y="220"/>
                  </a:cubicBezTo>
                  <a:lnTo>
                    <a:pt x="486" y="225"/>
                  </a:lnTo>
                  <a:close/>
                  <a:moveTo>
                    <a:pt x="513" y="201"/>
                  </a:moveTo>
                  <a:cubicBezTo>
                    <a:pt x="509" y="201"/>
                    <a:pt x="506" y="203"/>
                    <a:pt x="503" y="206"/>
                  </a:cubicBezTo>
                  <a:cubicBezTo>
                    <a:pt x="503" y="203"/>
                    <a:pt x="503" y="203"/>
                    <a:pt x="503" y="203"/>
                  </a:cubicBezTo>
                  <a:cubicBezTo>
                    <a:pt x="503" y="202"/>
                    <a:pt x="503" y="202"/>
                    <a:pt x="502" y="202"/>
                  </a:cubicBezTo>
                  <a:cubicBezTo>
                    <a:pt x="500" y="202"/>
                    <a:pt x="500" y="202"/>
                    <a:pt x="500" y="202"/>
                  </a:cubicBezTo>
                  <a:cubicBezTo>
                    <a:pt x="499" y="202"/>
                    <a:pt x="498" y="202"/>
                    <a:pt x="498" y="203"/>
                  </a:cubicBezTo>
                  <a:cubicBezTo>
                    <a:pt x="498" y="232"/>
                    <a:pt x="498" y="232"/>
                    <a:pt x="498" y="232"/>
                  </a:cubicBezTo>
                  <a:cubicBezTo>
                    <a:pt x="498" y="233"/>
                    <a:pt x="499" y="233"/>
                    <a:pt x="500" y="233"/>
                  </a:cubicBezTo>
                  <a:cubicBezTo>
                    <a:pt x="502" y="233"/>
                    <a:pt x="502" y="233"/>
                    <a:pt x="502" y="233"/>
                  </a:cubicBezTo>
                  <a:cubicBezTo>
                    <a:pt x="503" y="233"/>
                    <a:pt x="503" y="233"/>
                    <a:pt x="503" y="232"/>
                  </a:cubicBezTo>
                  <a:cubicBezTo>
                    <a:pt x="503" y="210"/>
                    <a:pt x="503" y="210"/>
                    <a:pt x="503" y="210"/>
                  </a:cubicBezTo>
                  <a:cubicBezTo>
                    <a:pt x="506" y="207"/>
                    <a:pt x="509" y="206"/>
                    <a:pt x="512" y="206"/>
                  </a:cubicBezTo>
                  <a:cubicBezTo>
                    <a:pt x="517" y="206"/>
                    <a:pt x="518" y="209"/>
                    <a:pt x="518" y="213"/>
                  </a:cubicBezTo>
                  <a:cubicBezTo>
                    <a:pt x="518" y="232"/>
                    <a:pt x="518" y="232"/>
                    <a:pt x="518" y="232"/>
                  </a:cubicBezTo>
                  <a:cubicBezTo>
                    <a:pt x="518" y="233"/>
                    <a:pt x="519" y="233"/>
                    <a:pt x="520" y="233"/>
                  </a:cubicBezTo>
                  <a:cubicBezTo>
                    <a:pt x="522" y="233"/>
                    <a:pt x="522" y="233"/>
                    <a:pt x="522" y="233"/>
                  </a:cubicBezTo>
                  <a:cubicBezTo>
                    <a:pt x="523" y="233"/>
                    <a:pt x="524" y="233"/>
                    <a:pt x="524" y="232"/>
                  </a:cubicBezTo>
                  <a:cubicBezTo>
                    <a:pt x="524" y="213"/>
                    <a:pt x="524" y="213"/>
                    <a:pt x="524" y="213"/>
                  </a:cubicBezTo>
                  <a:cubicBezTo>
                    <a:pt x="524" y="207"/>
                    <a:pt x="520" y="201"/>
                    <a:pt x="513" y="201"/>
                  </a:cubicBezTo>
                  <a:close/>
                  <a:moveTo>
                    <a:pt x="553" y="202"/>
                  </a:moveTo>
                  <a:cubicBezTo>
                    <a:pt x="550" y="202"/>
                    <a:pt x="550" y="202"/>
                    <a:pt x="550" y="202"/>
                  </a:cubicBezTo>
                  <a:cubicBezTo>
                    <a:pt x="550" y="202"/>
                    <a:pt x="549" y="202"/>
                    <a:pt x="549" y="203"/>
                  </a:cubicBezTo>
                  <a:cubicBezTo>
                    <a:pt x="547" y="211"/>
                    <a:pt x="545" y="219"/>
                    <a:pt x="541" y="227"/>
                  </a:cubicBezTo>
                  <a:cubicBezTo>
                    <a:pt x="537" y="220"/>
                    <a:pt x="534" y="211"/>
                    <a:pt x="533" y="203"/>
                  </a:cubicBezTo>
                  <a:cubicBezTo>
                    <a:pt x="533" y="202"/>
                    <a:pt x="532" y="202"/>
                    <a:pt x="531" y="202"/>
                  </a:cubicBezTo>
                  <a:cubicBezTo>
                    <a:pt x="528" y="202"/>
                    <a:pt x="528" y="202"/>
                    <a:pt x="528" y="202"/>
                  </a:cubicBezTo>
                  <a:cubicBezTo>
                    <a:pt x="528" y="202"/>
                    <a:pt x="527" y="202"/>
                    <a:pt x="527" y="203"/>
                  </a:cubicBezTo>
                  <a:cubicBezTo>
                    <a:pt x="527" y="203"/>
                    <a:pt x="527" y="204"/>
                    <a:pt x="527" y="204"/>
                  </a:cubicBezTo>
                  <a:cubicBezTo>
                    <a:pt x="530" y="213"/>
                    <a:pt x="533" y="224"/>
                    <a:pt x="538" y="232"/>
                  </a:cubicBezTo>
                  <a:cubicBezTo>
                    <a:pt x="535" y="238"/>
                    <a:pt x="532" y="240"/>
                    <a:pt x="529" y="242"/>
                  </a:cubicBezTo>
                  <a:cubicBezTo>
                    <a:pt x="528" y="242"/>
                    <a:pt x="528" y="243"/>
                    <a:pt x="528" y="243"/>
                  </a:cubicBezTo>
                  <a:cubicBezTo>
                    <a:pt x="528" y="243"/>
                    <a:pt x="528" y="244"/>
                    <a:pt x="528" y="244"/>
                  </a:cubicBezTo>
                  <a:cubicBezTo>
                    <a:pt x="530" y="246"/>
                    <a:pt x="530" y="246"/>
                    <a:pt x="530" y="246"/>
                  </a:cubicBezTo>
                  <a:cubicBezTo>
                    <a:pt x="530" y="246"/>
                    <a:pt x="530" y="246"/>
                    <a:pt x="531" y="246"/>
                  </a:cubicBezTo>
                  <a:cubicBezTo>
                    <a:pt x="531" y="246"/>
                    <a:pt x="531" y="246"/>
                    <a:pt x="531" y="246"/>
                  </a:cubicBezTo>
                  <a:cubicBezTo>
                    <a:pt x="539" y="241"/>
                    <a:pt x="544" y="232"/>
                    <a:pt x="548" y="222"/>
                  </a:cubicBezTo>
                  <a:cubicBezTo>
                    <a:pt x="551" y="216"/>
                    <a:pt x="553" y="210"/>
                    <a:pt x="554" y="204"/>
                  </a:cubicBezTo>
                  <a:cubicBezTo>
                    <a:pt x="554" y="203"/>
                    <a:pt x="554" y="203"/>
                    <a:pt x="554" y="203"/>
                  </a:cubicBezTo>
                  <a:cubicBezTo>
                    <a:pt x="554" y="202"/>
                    <a:pt x="554" y="202"/>
                    <a:pt x="553" y="202"/>
                  </a:cubicBezTo>
                  <a:close/>
                  <a:moveTo>
                    <a:pt x="294" y="66"/>
                  </a:moveTo>
                  <a:cubicBezTo>
                    <a:pt x="251" y="66"/>
                    <a:pt x="251" y="66"/>
                    <a:pt x="251" y="66"/>
                  </a:cubicBezTo>
                  <a:cubicBezTo>
                    <a:pt x="251" y="48"/>
                    <a:pt x="251" y="48"/>
                    <a:pt x="251" y="48"/>
                  </a:cubicBezTo>
                  <a:cubicBezTo>
                    <a:pt x="284" y="48"/>
                    <a:pt x="284" y="48"/>
                    <a:pt x="284" y="48"/>
                  </a:cubicBezTo>
                  <a:cubicBezTo>
                    <a:pt x="284" y="32"/>
                    <a:pt x="284" y="32"/>
                    <a:pt x="284" y="32"/>
                  </a:cubicBezTo>
                  <a:cubicBezTo>
                    <a:pt x="251" y="32"/>
                    <a:pt x="251" y="32"/>
                    <a:pt x="251" y="32"/>
                  </a:cubicBezTo>
                  <a:cubicBezTo>
                    <a:pt x="251" y="16"/>
                    <a:pt x="251" y="16"/>
                    <a:pt x="251" y="16"/>
                  </a:cubicBezTo>
                  <a:cubicBezTo>
                    <a:pt x="292" y="16"/>
                    <a:pt x="292" y="16"/>
                    <a:pt x="292" y="16"/>
                  </a:cubicBezTo>
                  <a:cubicBezTo>
                    <a:pt x="292" y="0"/>
                    <a:pt x="292" y="0"/>
                    <a:pt x="292" y="0"/>
                  </a:cubicBezTo>
                  <a:cubicBezTo>
                    <a:pt x="232" y="0"/>
                    <a:pt x="232" y="0"/>
                    <a:pt x="232" y="0"/>
                  </a:cubicBezTo>
                  <a:cubicBezTo>
                    <a:pt x="232" y="82"/>
                    <a:pt x="232" y="82"/>
                    <a:pt x="232" y="82"/>
                  </a:cubicBezTo>
                  <a:cubicBezTo>
                    <a:pt x="294" y="82"/>
                    <a:pt x="294" y="82"/>
                    <a:pt x="294" y="82"/>
                  </a:cubicBezTo>
                  <a:lnTo>
                    <a:pt x="294" y="66"/>
                  </a:lnTo>
                  <a:close/>
                  <a:moveTo>
                    <a:pt x="129" y="82"/>
                  </a:moveTo>
                  <a:cubicBezTo>
                    <a:pt x="150" y="82"/>
                    <a:pt x="150" y="82"/>
                    <a:pt x="150" y="82"/>
                  </a:cubicBezTo>
                  <a:cubicBezTo>
                    <a:pt x="120" y="0"/>
                    <a:pt x="120" y="0"/>
                    <a:pt x="120" y="0"/>
                  </a:cubicBezTo>
                  <a:cubicBezTo>
                    <a:pt x="98" y="0"/>
                    <a:pt x="98" y="0"/>
                    <a:pt x="98" y="0"/>
                  </a:cubicBezTo>
                  <a:cubicBezTo>
                    <a:pt x="67" y="82"/>
                    <a:pt x="67" y="82"/>
                    <a:pt x="67" y="82"/>
                  </a:cubicBezTo>
                  <a:cubicBezTo>
                    <a:pt x="89" y="82"/>
                    <a:pt x="89" y="82"/>
                    <a:pt x="89" y="82"/>
                  </a:cubicBezTo>
                  <a:cubicBezTo>
                    <a:pt x="94" y="63"/>
                    <a:pt x="94" y="63"/>
                    <a:pt x="94" y="63"/>
                  </a:cubicBezTo>
                  <a:cubicBezTo>
                    <a:pt x="123" y="63"/>
                    <a:pt x="123" y="63"/>
                    <a:pt x="123" y="63"/>
                  </a:cubicBezTo>
                  <a:lnTo>
                    <a:pt x="129" y="82"/>
                  </a:lnTo>
                  <a:close/>
                  <a:moveTo>
                    <a:pt x="98" y="48"/>
                  </a:moveTo>
                  <a:cubicBezTo>
                    <a:pt x="102" y="35"/>
                    <a:pt x="106" y="29"/>
                    <a:pt x="109" y="19"/>
                  </a:cubicBezTo>
                  <a:cubicBezTo>
                    <a:pt x="112" y="29"/>
                    <a:pt x="115" y="35"/>
                    <a:pt x="119" y="48"/>
                  </a:cubicBezTo>
                  <a:lnTo>
                    <a:pt x="98" y="48"/>
                  </a:lnTo>
                  <a:close/>
                  <a:moveTo>
                    <a:pt x="52" y="39"/>
                  </a:moveTo>
                  <a:cubicBezTo>
                    <a:pt x="61" y="35"/>
                    <a:pt x="66" y="29"/>
                    <a:pt x="66" y="21"/>
                  </a:cubicBezTo>
                  <a:cubicBezTo>
                    <a:pt x="66" y="12"/>
                    <a:pt x="62" y="6"/>
                    <a:pt x="56" y="3"/>
                  </a:cubicBezTo>
                  <a:cubicBezTo>
                    <a:pt x="52" y="0"/>
                    <a:pt x="46" y="0"/>
                    <a:pt x="36" y="0"/>
                  </a:cubicBezTo>
                  <a:cubicBezTo>
                    <a:pt x="0" y="0"/>
                    <a:pt x="0" y="0"/>
                    <a:pt x="0" y="0"/>
                  </a:cubicBezTo>
                  <a:cubicBezTo>
                    <a:pt x="0" y="82"/>
                    <a:pt x="0" y="82"/>
                    <a:pt x="0" y="82"/>
                  </a:cubicBezTo>
                  <a:cubicBezTo>
                    <a:pt x="35" y="82"/>
                    <a:pt x="35" y="82"/>
                    <a:pt x="35" y="82"/>
                  </a:cubicBezTo>
                  <a:cubicBezTo>
                    <a:pt x="47" y="82"/>
                    <a:pt x="53" y="81"/>
                    <a:pt x="59" y="78"/>
                  </a:cubicBezTo>
                  <a:cubicBezTo>
                    <a:pt x="65" y="74"/>
                    <a:pt x="69" y="67"/>
                    <a:pt x="69" y="59"/>
                  </a:cubicBezTo>
                  <a:cubicBezTo>
                    <a:pt x="69" y="48"/>
                    <a:pt x="63" y="41"/>
                    <a:pt x="52" y="39"/>
                  </a:cubicBezTo>
                  <a:close/>
                  <a:moveTo>
                    <a:pt x="19" y="16"/>
                  </a:moveTo>
                  <a:cubicBezTo>
                    <a:pt x="34" y="16"/>
                    <a:pt x="34" y="16"/>
                    <a:pt x="34" y="16"/>
                  </a:cubicBezTo>
                  <a:cubicBezTo>
                    <a:pt x="44" y="16"/>
                    <a:pt x="46" y="19"/>
                    <a:pt x="46" y="24"/>
                  </a:cubicBezTo>
                  <a:cubicBezTo>
                    <a:pt x="46" y="29"/>
                    <a:pt x="43" y="32"/>
                    <a:pt x="34" y="32"/>
                  </a:cubicBezTo>
                  <a:cubicBezTo>
                    <a:pt x="19" y="32"/>
                    <a:pt x="19" y="32"/>
                    <a:pt x="19" y="32"/>
                  </a:cubicBezTo>
                  <a:lnTo>
                    <a:pt x="19" y="16"/>
                  </a:lnTo>
                  <a:close/>
                  <a:moveTo>
                    <a:pt x="34" y="66"/>
                  </a:moveTo>
                  <a:cubicBezTo>
                    <a:pt x="19" y="66"/>
                    <a:pt x="19" y="66"/>
                    <a:pt x="19" y="66"/>
                  </a:cubicBezTo>
                  <a:cubicBezTo>
                    <a:pt x="19" y="48"/>
                    <a:pt x="19" y="48"/>
                    <a:pt x="19" y="48"/>
                  </a:cubicBezTo>
                  <a:cubicBezTo>
                    <a:pt x="35" y="48"/>
                    <a:pt x="35" y="48"/>
                    <a:pt x="35" y="48"/>
                  </a:cubicBezTo>
                  <a:cubicBezTo>
                    <a:pt x="46" y="48"/>
                    <a:pt x="48" y="51"/>
                    <a:pt x="48" y="57"/>
                  </a:cubicBezTo>
                  <a:cubicBezTo>
                    <a:pt x="48" y="63"/>
                    <a:pt x="45" y="66"/>
                    <a:pt x="34" y="66"/>
                  </a:cubicBezTo>
                  <a:close/>
                  <a:moveTo>
                    <a:pt x="349" y="82"/>
                  </a:moveTo>
                  <a:cubicBezTo>
                    <a:pt x="372" y="82"/>
                    <a:pt x="372" y="82"/>
                    <a:pt x="372" y="82"/>
                  </a:cubicBezTo>
                  <a:cubicBezTo>
                    <a:pt x="350" y="48"/>
                    <a:pt x="350" y="48"/>
                    <a:pt x="350" y="48"/>
                  </a:cubicBezTo>
                  <a:cubicBezTo>
                    <a:pt x="361" y="45"/>
                    <a:pt x="369" y="38"/>
                    <a:pt x="369" y="25"/>
                  </a:cubicBezTo>
                  <a:cubicBezTo>
                    <a:pt x="369" y="19"/>
                    <a:pt x="367" y="13"/>
                    <a:pt x="364" y="9"/>
                  </a:cubicBezTo>
                  <a:cubicBezTo>
                    <a:pt x="359" y="3"/>
                    <a:pt x="352" y="0"/>
                    <a:pt x="339" y="0"/>
                  </a:cubicBezTo>
                  <a:cubicBezTo>
                    <a:pt x="301" y="0"/>
                    <a:pt x="301" y="0"/>
                    <a:pt x="301" y="0"/>
                  </a:cubicBezTo>
                  <a:cubicBezTo>
                    <a:pt x="301" y="82"/>
                    <a:pt x="301" y="82"/>
                    <a:pt x="301" y="82"/>
                  </a:cubicBezTo>
                  <a:cubicBezTo>
                    <a:pt x="321" y="82"/>
                    <a:pt x="321" y="82"/>
                    <a:pt x="321" y="82"/>
                  </a:cubicBezTo>
                  <a:cubicBezTo>
                    <a:pt x="321" y="48"/>
                    <a:pt x="321" y="48"/>
                    <a:pt x="321" y="48"/>
                  </a:cubicBezTo>
                  <a:cubicBezTo>
                    <a:pt x="331" y="48"/>
                    <a:pt x="331" y="48"/>
                    <a:pt x="331" y="48"/>
                  </a:cubicBezTo>
                  <a:lnTo>
                    <a:pt x="349" y="82"/>
                  </a:lnTo>
                  <a:close/>
                  <a:moveTo>
                    <a:pt x="321" y="32"/>
                  </a:moveTo>
                  <a:cubicBezTo>
                    <a:pt x="321" y="16"/>
                    <a:pt x="321" y="16"/>
                    <a:pt x="321" y="16"/>
                  </a:cubicBezTo>
                  <a:cubicBezTo>
                    <a:pt x="336" y="16"/>
                    <a:pt x="336" y="16"/>
                    <a:pt x="336" y="16"/>
                  </a:cubicBezTo>
                  <a:cubicBezTo>
                    <a:pt x="346" y="16"/>
                    <a:pt x="348" y="19"/>
                    <a:pt x="348" y="24"/>
                  </a:cubicBezTo>
                  <a:cubicBezTo>
                    <a:pt x="348" y="29"/>
                    <a:pt x="345" y="32"/>
                    <a:pt x="336" y="32"/>
                  </a:cubicBezTo>
                  <a:lnTo>
                    <a:pt x="321" y="32"/>
                  </a:lnTo>
                  <a:close/>
                  <a:moveTo>
                    <a:pt x="365" y="141"/>
                  </a:moveTo>
                  <a:cubicBezTo>
                    <a:pt x="396" y="141"/>
                    <a:pt x="396" y="141"/>
                    <a:pt x="396" y="141"/>
                  </a:cubicBezTo>
                  <a:cubicBezTo>
                    <a:pt x="396" y="175"/>
                    <a:pt x="396" y="175"/>
                    <a:pt x="396" y="175"/>
                  </a:cubicBezTo>
                  <a:cubicBezTo>
                    <a:pt x="416" y="175"/>
                    <a:pt x="416" y="175"/>
                    <a:pt x="416" y="175"/>
                  </a:cubicBezTo>
                  <a:cubicBezTo>
                    <a:pt x="416" y="93"/>
                    <a:pt x="416" y="93"/>
                    <a:pt x="416" y="93"/>
                  </a:cubicBezTo>
                  <a:cubicBezTo>
                    <a:pt x="396" y="93"/>
                    <a:pt x="396" y="93"/>
                    <a:pt x="396" y="93"/>
                  </a:cubicBezTo>
                  <a:cubicBezTo>
                    <a:pt x="396" y="124"/>
                    <a:pt x="396" y="124"/>
                    <a:pt x="396" y="124"/>
                  </a:cubicBezTo>
                  <a:cubicBezTo>
                    <a:pt x="365" y="124"/>
                    <a:pt x="365" y="124"/>
                    <a:pt x="365" y="124"/>
                  </a:cubicBezTo>
                  <a:cubicBezTo>
                    <a:pt x="365" y="93"/>
                    <a:pt x="365" y="93"/>
                    <a:pt x="365" y="93"/>
                  </a:cubicBezTo>
                  <a:cubicBezTo>
                    <a:pt x="345" y="93"/>
                    <a:pt x="345" y="93"/>
                    <a:pt x="345" y="93"/>
                  </a:cubicBezTo>
                  <a:cubicBezTo>
                    <a:pt x="345" y="175"/>
                    <a:pt x="345" y="175"/>
                    <a:pt x="345" y="175"/>
                  </a:cubicBezTo>
                  <a:cubicBezTo>
                    <a:pt x="365" y="175"/>
                    <a:pt x="365" y="175"/>
                    <a:pt x="365" y="175"/>
                  </a:cubicBezTo>
                  <a:lnTo>
                    <a:pt x="365" y="141"/>
                  </a:lnTo>
                  <a:close/>
                  <a:moveTo>
                    <a:pt x="153" y="124"/>
                  </a:moveTo>
                  <a:cubicBezTo>
                    <a:pt x="122" y="124"/>
                    <a:pt x="122" y="124"/>
                    <a:pt x="122" y="124"/>
                  </a:cubicBezTo>
                  <a:cubicBezTo>
                    <a:pt x="122" y="93"/>
                    <a:pt x="122" y="93"/>
                    <a:pt x="122" y="93"/>
                  </a:cubicBezTo>
                  <a:cubicBezTo>
                    <a:pt x="102" y="93"/>
                    <a:pt x="102" y="93"/>
                    <a:pt x="102" y="93"/>
                  </a:cubicBezTo>
                  <a:cubicBezTo>
                    <a:pt x="102" y="175"/>
                    <a:pt x="102" y="175"/>
                    <a:pt x="102" y="175"/>
                  </a:cubicBezTo>
                  <a:cubicBezTo>
                    <a:pt x="122" y="175"/>
                    <a:pt x="122" y="175"/>
                    <a:pt x="122" y="175"/>
                  </a:cubicBezTo>
                  <a:cubicBezTo>
                    <a:pt x="122" y="141"/>
                    <a:pt x="122" y="141"/>
                    <a:pt x="122" y="141"/>
                  </a:cubicBezTo>
                  <a:cubicBezTo>
                    <a:pt x="153" y="141"/>
                    <a:pt x="153" y="141"/>
                    <a:pt x="153" y="141"/>
                  </a:cubicBezTo>
                  <a:cubicBezTo>
                    <a:pt x="153" y="233"/>
                    <a:pt x="153" y="233"/>
                    <a:pt x="153" y="233"/>
                  </a:cubicBezTo>
                  <a:cubicBezTo>
                    <a:pt x="173" y="233"/>
                    <a:pt x="173" y="233"/>
                    <a:pt x="173" y="233"/>
                  </a:cubicBezTo>
                  <a:cubicBezTo>
                    <a:pt x="173" y="0"/>
                    <a:pt x="173" y="0"/>
                    <a:pt x="173" y="0"/>
                  </a:cubicBezTo>
                  <a:cubicBezTo>
                    <a:pt x="153" y="0"/>
                    <a:pt x="153" y="0"/>
                    <a:pt x="153" y="0"/>
                  </a:cubicBezTo>
                  <a:lnTo>
                    <a:pt x="153" y="124"/>
                  </a:lnTo>
                  <a:close/>
                  <a:moveTo>
                    <a:pt x="227" y="82"/>
                  </a:moveTo>
                  <a:cubicBezTo>
                    <a:pt x="198" y="40"/>
                    <a:pt x="198" y="40"/>
                    <a:pt x="198" y="40"/>
                  </a:cubicBezTo>
                  <a:cubicBezTo>
                    <a:pt x="227" y="0"/>
                    <a:pt x="227" y="0"/>
                    <a:pt x="227" y="0"/>
                  </a:cubicBezTo>
                  <a:cubicBezTo>
                    <a:pt x="204" y="0"/>
                    <a:pt x="204" y="0"/>
                    <a:pt x="204" y="0"/>
                  </a:cubicBezTo>
                  <a:cubicBezTo>
                    <a:pt x="173" y="40"/>
                    <a:pt x="173" y="40"/>
                    <a:pt x="173" y="40"/>
                  </a:cubicBezTo>
                  <a:cubicBezTo>
                    <a:pt x="204" y="82"/>
                    <a:pt x="204" y="82"/>
                    <a:pt x="204" y="82"/>
                  </a:cubicBezTo>
                  <a:lnTo>
                    <a:pt x="227" y="82"/>
                  </a:lnTo>
                  <a:close/>
                  <a:moveTo>
                    <a:pt x="251" y="140"/>
                  </a:moveTo>
                  <a:cubicBezTo>
                    <a:pt x="251" y="93"/>
                    <a:pt x="251" y="93"/>
                    <a:pt x="251" y="93"/>
                  </a:cubicBezTo>
                  <a:cubicBezTo>
                    <a:pt x="232" y="93"/>
                    <a:pt x="232" y="93"/>
                    <a:pt x="232" y="93"/>
                  </a:cubicBezTo>
                  <a:cubicBezTo>
                    <a:pt x="232" y="140"/>
                    <a:pt x="232" y="140"/>
                    <a:pt x="232" y="140"/>
                  </a:cubicBezTo>
                  <a:cubicBezTo>
                    <a:pt x="232" y="155"/>
                    <a:pt x="226" y="160"/>
                    <a:pt x="217" y="160"/>
                  </a:cubicBezTo>
                  <a:cubicBezTo>
                    <a:pt x="208" y="160"/>
                    <a:pt x="202" y="155"/>
                    <a:pt x="202" y="140"/>
                  </a:cubicBezTo>
                  <a:cubicBezTo>
                    <a:pt x="202" y="93"/>
                    <a:pt x="202" y="93"/>
                    <a:pt x="202" y="93"/>
                  </a:cubicBezTo>
                  <a:cubicBezTo>
                    <a:pt x="182" y="93"/>
                    <a:pt x="182" y="93"/>
                    <a:pt x="182" y="93"/>
                  </a:cubicBezTo>
                  <a:cubicBezTo>
                    <a:pt x="182" y="139"/>
                    <a:pt x="182" y="139"/>
                    <a:pt x="182" y="139"/>
                  </a:cubicBezTo>
                  <a:cubicBezTo>
                    <a:pt x="182" y="164"/>
                    <a:pt x="191" y="177"/>
                    <a:pt x="216" y="177"/>
                  </a:cubicBezTo>
                  <a:cubicBezTo>
                    <a:pt x="240" y="177"/>
                    <a:pt x="251" y="165"/>
                    <a:pt x="251" y="140"/>
                  </a:cubicBezTo>
                  <a:close/>
                  <a:moveTo>
                    <a:pt x="488" y="159"/>
                  </a:moveTo>
                  <a:cubicBezTo>
                    <a:pt x="445" y="159"/>
                    <a:pt x="445" y="159"/>
                    <a:pt x="445" y="159"/>
                  </a:cubicBezTo>
                  <a:cubicBezTo>
                    <a:pt x="445" y="141"/>
                    <a:pt x="445" y="141"/>
                    <a:pt x="445" y="141"/>
                  </a:cubicBezTo>
                  <a:cubicBezTo>
                    <a:pt x="478" y="141"/>
                    <a:pt x="478" y="141"/>
                    <a:pt x="478" y="141"/>
                  </a:cubicBezTo>
                  <a:cubicBezTo>
                    <a:pt x="478" y="125"/>
                    <a:pt x="478" y="125"/>
                    <a:pt x="478" y="125"/>
                  </a:cubicBezTo>
                  <a:cubicBezTo>
                    <a:pt x="445" y="125"/>
                    <a:pt x="445" y="125"/>
                    <a:pt x="445" y="125"/>
                  </a:cubicBezTo>
                  <a:cubicBezTo>
                    <a:pt x="445" y="109"/>
                    <a:pt x="445" y="109"/>
                    <a:pt x="445" y="109"/>
                  </a:cubicBezTo>
                  <a:cubicBezTo>
                    <a:pt x="486" y="109"/>
                    <a:pt x="486" y="109"/>
                    <a:pt x="486" y="109"/>
                  </a:cubicBezTo>
                  <a:cubicBezTo>
                    <a:pt x="486" y="93"/>
                    <a:pt x="486" y="93"/>
                    <a:pt x="486" y="93"/>
                  </a:cubicBezTo>
                  <a:cubicBezTo>
                    <a:pt x="425" y="93"/>
                    <a:pt x="425" y="93"/>
                    <a:pt x="425" y="93"/>
                  </a:cubicBezTo>
                  <a:cubicBezTo>
                    <a:pt x="425" y="175"/>
                    <a:pt x="425" y="175"/>
                    <a:pt x="425" y="175"/>
                  </a:cubicBezTo>
                  <a:cubicBezTo>
                    <a:pt x="488" y="175"/>
                    <a:pt x="488" y="175"/>
                    <a:pt x="488" y="175"/>
                  </a:cubicBezTo>
                  <a:lnTo>
                    <a:pt x="488" y="159"/>
                  </a:lnTo>
                  <a:close/>
                  <a:moveTo>
                    <a:pt x="536" y="126"/>
                  </a:moveTo>
                  <a:cubicBezTo>
                    <a:pt x="524" y="122"/>
                    <a:pt x="524" y="122"/>
                    <a:pt x="524" y="122"/>
                  </a:cubicBezTo>
                  <a:cubicBezTo>
                    <a:pt x="516" y="119"/>
                    <a:pt x="514" y="117"/>
                    <a:pt x="514" y="114"/>
                  </a:cubicBezTo>
                  <a:cubicBezTo>
                    <a:pt x="514" y="110"/>
                    <a:pt x="517" y="107"/>
                    <a:pt x="523" y="107"/>
                  </a:cubicBezTo>
                  <a:cubicBezTo>
                    <a:pt x="530" y="107"/>
                    <a:pt x="537" y="110"/>
                    <a:pt x="544" y="118"/>
                  </a:cubicBezTo>
                  <a:cubicBezTo>
                    <a:pt x="559" y="106"/>
                    <a:pt x="559" y="106"/>
                    <a:pt x="559" y="106"/>
                  </a:cubicBezTo>
                  <a:cubicBezTo>
                    <a:pt x="551" y="97"/>
                    <a:pt x="540" y="91"/>
                    <a:pt x="526" y="91"/>
                  </a:cubicBezTo>
                  <a:cubicBezTo>
                    <a:pt x="507" y="91"/>
                    <a:pt x="494" y="101"/>
                    <a:pt x="494" y="116"/>
                  </a:cubicBezTo>
                  <a:cubicBezTo>
                    <a:pt x="494" y="128"/>
                    <a:pt x="500" y="135"/>
                    <a:pt x="513" y="139"/>
                  </a:cubicBezTo>
                  <a:cubicBezTo>
                    <a:pt x="523" y="143"/>
                    <a:pt x="523" y="143"/>
                    <a:pt x="523" y="143"/>
                  </a:cubicBezTo>
                  <a:cubicBezTo>
                    <a:pt x="534" y="148"/>
                    <a:pt x="537" y="149"/>
                    <a:pt x="537" y="153"/>
                  </a:cubicBezTo>
                  <a:cubicBezTo>
                    <a:pt x="537" y="157"/>
                    <a:pt x="534" y="160"/>
                    <a:pt x="525" y="160"/>
                  </a:cubicBezTo>
                  <a:cubicBezTo>
                    <a:pt x="519" y="160"/>
                    <a:pt x="510" y="156"/>
                    <a:pt x="505" y="148"/>
                  </a:cubicBezTo>
                  <a:cubicBezTo>
                    <a:pt x="490" y="162"/>
                    <a:pt x="490" y="162"/>
                    <a:pt x="490" y="162"/>
                  </a:cubicBezTo>
                  <a:cubicBezTo>
                    <a:pt x="498" y="172"/>
                    <a:pt x="512" y="177"/>
                    <a:pt x="525" y="177"/>
                  </a:cubicBezTo>
                  <a:cubicBezTo>
                    <a:pt x="546" y="177"/>
                    <a:pt x="558" y="166"/>
                    <a:pt x="558" y="151"/>
                  </a:cubicBezTo>
                  <a:cubicBezTo>
                    <a:pt x="558" y="138"/>
                    <a:pt x="551" y="132"/>
                    <a:pt x="536" y="12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CA" dirty="0"/>
            </a:p>
          </p:txBody>
        </p:sp>
        <p:sp>
          <p:nvSpPr>
            <p:cNvPr id="10" name="Freeform 9"/>
            <p:cNvSpPr>
              <a:spLocks noEditPoints="1"/>
            </p:cNvSpPr>
            <p:nvPr/>
          </p:nvSpPr>
          <p:spPr bwMode="auto">
            <a:xfrm>
              <a:off x="2712945" y="307352"/>
              <a:ext cx="521321" cy="521322"/>
            </a:xfrm>
            <a:custGeom>
              <a:avLst/>
              <a:gdLst>
                <a:gd name="T0" fmla="*/ 70 w 141"/>
                <a:gd name="T1" fmla="*/ 0 h 141"/>
                <a:gd name="T2" fmla="*/ 70 w 141"/>
                <a:gd name="T3" fmla="*/ 141 h 141"/>
                <a:gd name="T4" fmla="*/ 141 w 141"/>
                <a:gd name="T5" fmla="*/ 70 h 141"/>
                <a:gd name="T6" fmla="*/ 70 w 141"/>
                <a:gd name="T7" fmla="*/ 137 h 141"/>
                <a:gd name="T8" fmla="*/ 70 w 141"/>
                <a:gd name="T9" fmla="*/ 4 h 141"/>
                <a:gd name="T10" fmla="*/ 137 w 141"/>
                <a:gd name="T11" fmla="*/ 70 h 141"/>
                <a:gd name="T12" fmla="*/ 97 w 141"/>
                <a:gd name="T13" fmla="*/ 18 h 141"/>
                <a:gd name="T14" fmla="*/ 66 w 141"/>
                <a:gd name="T15" fmla="*/ 22 h 141"/>
                <a:gd name="T16" fmla="*/ 75 w 141"/>
                <a:gd name="T17" fmla="*/ 9 h 141"/>
                <a:gd name="T18" fmla="*/ 90 w 141"/>
                <a:gd name="T19" fmla="*/ 11 h 141"/>
                <a:gd name="T20" fmla="*/ 18 w 141"/>
                <a:gd name="T21" fmla="*/ 43 h 141"/>
                <a:gd name="T22" fmla="*/ 22 w 141"/>
                <a:gd name="T23" fmla="*/ 75 h 141"/>
                <a:gd name="T24" fmla="*/ 9 w 141"/>
                <a:gd name="T25" fmla="*/ 66 h 141"/>
                <a:gd name="T26" fmla="*/ 11 w 141"/>
                <a:gd name="T27" fmla="*/ 51 h 141"/>
                <a:gd name="T28" fmla="*/ 43 w 141"/>
                <a:gd name="T29" fmla="*/ 123 h 141"/>
                <a:gd name="T30" fmla="*/ 75 w 141"/>
                <a:gd name="T31" fmla="*/ 119 h 141"/>
                <a:gd name="T32" fmla="*/ 66 w 141"/>
                <a:gd name="T33" fmla="*/ 132 h 141"/>
                <a:gd name="T34" fmla="*/ 51 w 141"/>
                <a:gd name="T35" fmla="*/ 130 h 141"/>
                <a:gd name="T36" fmla="*/ 123 w 141"/>
                <a:gd name="T37" fmla="*/ 97 h 141"/>
                <a:gd name="T38" fmla="*/ 119 w 141"/>
                <a:gd name="T39" fmla="*/ 66 h 141"/>
                <a:gd name="T40" fmla="*/ 132 w 141"/>
                <a:gd name="T41" fmla="*/ 75 h 141"/>
                <a:gd name="T42" fmla="*/ 130 w 141"/>
                <a:gd name="T43" fmla="*/ 90 h 141"/>
                <a:gd name="T44" fmla="*/ 133 w 141"/>
                <a:gd name="T45" fmla="*/ 70 h 141"/>
                <a:gd name="T46" fmla="*/ 91 w 141"/>
                <a:gd name="T47" fmla="*/ 107 h 141"/>
                <a:gd name="T48" fmla="*/ 84 w 141"/>
                <a:gd name="T49" fmla="*/ 63 h 141"/>
                <a:gd name="T50" fmla="*/ 65 w 141"/>
                <a:gd name="T51" fmla="*/ 72 h 141"/>
                <a:gd name="T52" fmla="*/ 43 w 141"/>
                <a:gd name="T53" fmla="*/ 107 h 141"/>
                <a:gd name="T54" fmla="*/ 39 w 141"/>
                <a:gd name="T55" fmla="*/ 82 h 141"/>
                <a:gd name="T56" fmla="*/ 60 w 141"/>
                <a:gd name="T57" fmla="*/ 66 h 141"/>
                <a:gd name="T58" fmla="*/ 44 w 141"/>
                <a:gd name="T59" fmla="*/ 61 h 141"/>
                <a:gd name="T60" fmla="*/ 39 w 141"/>
                <a:gd name="T61" fmla="*/ 42 h 141"/>
                <a:gd name="T62" fmla="*/ 39 w 141"/>
                <a:gd name="T63" fmla="*/ 50 h 141"/>
                <a:gd name="T64" fmla="*/ 60 w 141"/>
                <a:gd name="T65" fmla="*/ 33 h 141"/>
                <a:gd name="T66" fmla="*/ 50 w 141"/>
                <a:gd name="T67" fmla="*/ 61 h 141"/>
                <a:gd name="T68" fmla="*/ 61 w 141"/>
                <a:gd name="T69" fmla="*/ 59 h 141"/>
                <a:gd name="T70" fmla="*/ 71 w 141"/>
                <a:gd name="T71" fmla="*/ 51 h 141"/>
                <a:gd name="T72" fmla="*/ 65 w 141"/>
                <a:gd name="T73" fmla="*/ 66 h 141"/>
                <a:gd name="T74" fmla="*/ 80 w 141"/>
                <a:gd name="T75" fmla="*/ 52 h 141"/>
                <a:gd name="T76" fmla="*/ 101 w 141"/>
                <a:gd name="T77" fmla="*/ 39 h 141"/>
                <a:gd name="T78" fmla="*/ 90 w 141"/>
                <a:gd name="T79" fmla="*/ 61 h 141"/>
                <a:gd name="T80" fmla="*/ 101 w 141"/>
                <a:gd name="T81" fmla="*/ 63 h 141"/>
                <a:gd name="T82" fmla="*/ 90 w 141"/>
                <a:gd name="T83" fmla="*/ 66 h 141"/>
                <a:gd name="T84" fmla="*/ 91 w 141"/>
                <a:gd name="T85" fmla="*/ 101 h 141"/>
                <a:gd name="T86" fmla="*/ 96 w 141"/>
                <a:gd name="T87" fmla="*/ 80 h 141"/>
                <a:gd name="T88" fmla="*/ 94 w 141"/>
                <a:gd name="T89" fmla="*/ 91 h 141"/>
                <a:gd name="T90" fmla="*/ 85 w 141"/>
                <a:gd name="T91" fmla="*/ 84 h 141"/>
                <a:gd name="T92" fmla="*/ 110 w 141"/>
                <a:gd name="T93" fmla="*/ 89 h 141"/>
                <a:gd name="T94" fmla="*/ 95 w 141"/>
                <a:gd name="T95" fmla="*/ 40 h 141"/>
                <a:gd name="T96" fmla="*/ 86 w 141"/>
                <a:gd name="T97" fmla="*/ 52 h 141"/>
                <a:gd name="T98" fmla="*/ 95 w 141"/>
                <a:gd name="T99" fmla="*/ 40 h 141"/>
                <a:gd name="T100" fmla="*/ 59 w 141"/>
                <a:gd name="T101" fmla="*/ 38 h 141"/>
                <a:gd name="T102" fmla="*/ 61 w 141"/>
                <a:gd name="T103" fmla="*/ 39 h 141"/>
                <a:gd name="T104" fmla="*/ 58 w 141"/>
                <a:gd name="T105" fmla="*/ 76 h 141"/>
                <a:gd name="T106" fmla="*/ 43 w 141"/>
                <a:gd name="T107" fmla="*/ 101 h 141"/>
                <a:gd name="T108" fmla="*/ 58 w 141"/>
                <a:gd name="T109" fmla="*/ 7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141">
                  <a:moveTo>
                    <a:pt x="141" y="70"/>
                  </a:moveTo>
                  <a:cubicBezTo>
                    <a:pt x="141" y="32"/>
                    <a:pt x="109" y="0"/>
                    <a:pt x="70" y="0"/>
                  </a:cubicBezTo>
                  <a:cubicBezTo>
                    <a:pt x="32" y="0"/>
                    <a:pt x="0" y="32"/>
                    <a:pt x="0" y="70"/>
                  </a:cubicBezTo>
                  <a:cubicBezTo>
                    <a:pt x="0" y="109"/>
                    <a:pt x="32" y="141"/>
                    <a:pt x="70" y="141"/>
                  </a:cubicBezTo>
                  <a:cubicBezTo>
                    <a:pt x="109" y="141"/>
                    <a:pt x="141" y="109"/>
                    <a:pt x="141" y="70"/>
                  </a:cubicBezTo>
                  <a:cubicBezTo>
                    <a:pt x="141" y="70"/>
                    <a:pt x="141" y="70"/>
                    <a:pt x="141" y="70"/>
                  </a:cubicBezTo>
                  <a:close/>
                  <a:moveTo>
                    <a:pt x="137" y="70"/>
                  </a:moveTo>
                  <a:cubicBezTo>
                    <a:pt x="137" y="107"/>
                    <a:pt x="107" y="137"/>
                    <a:pt x="70" y="137"/>
                  </a:cubicBezTo>
                  <a:cubicBezTo>
                    <a:pt x="34" y="137"/>
                    <a:pt x="4" y="107"/>
                    <a:pt x="4" y="70"/>
                  </a:cubicBezTo>
                  <a:cubicBezTo>
                    <a:pt x="4" y="34"/>
                    <a:pt x="34" y="4"/>
                    <a:pt x="70" y="4"/>
                  </a:cubicBezTo>
                  <a:cubicBezTo>
                    <a:pt x="107" y="4"/>
                    <a:pt x="137" y="34"/>
                    <a:pt x="137" y="70"/>
                  </a:cubicBezTo>
                  <a:cubicBezTo>
                    <a:pt x="137" y="70"/>
                    <a:pt x="137" y="70"/>
                    <a:pt x="137" y="70"/>
                  </a:cubicBezTo>
                  <a:close/>
                  <a:moveTo>
                    <a:pt x="133" y="70"/>
                  </a:moveTo>
                  <a:cubicBezTo>
                    <a:pt x="133" y="48"/>
                    <a:pt x="122" y="25"/>
                    <a:pt x="97" y="18"/>
                  </a:cubicBezTo>
                  <a:cubicBezTo>
                    <a:pt x="92" y="16"/>
                    <a:pt x="88" y="15"/>
                    <a:pt x="83" y="15"/>
                  </a:cubicBezTo>
                  <a:cubicBezTo>
                    <a:pt x="72" y="15"/>
                    <a:pt x="72" y="22"/>
                    <a:pt x="66" y="22"/>
                  </a:cubicBezTo>
                  <a:cubicBezTo>
                    <a:pt x="64" y="22"/>
                    <a:pt x="62" y="20"/>
                    <a:pt x="62" y="17"/>
                  </a:cubicBezTo>
                  <a:cubicBezTo>
                    <a:pt x="62" y="13"/>
                    <a:pt x="67" y="9"/>
                    <a:pt x="75" y="9"/>
                  </a:cubicBezTo>
                  <a:cubicBezTo>
                    <a:pt x="83" y="9"/>
                    <a:pt x="89" y="11"/>
                    <a:pt x="90" y="12"/>
                  </a:cubicBezTo>
                  <a:cubicBezTo>
                    <a:pt x="90" y="11"/>
                    <a:pt x="90" y="11"/>
                    <a:pt x="90" y="11"/>
                  </a:cubicBezTo>
                  <a:cubicBezTo>
                    <a:pt x="88" y="10"/>
                    <a:pt x="81" y="8"/>
                    <a:pt x="70" y="8"/>
                  </a:cubicBezTo>
                  <a:cubicBezTo>
                    <a:pt x="48" y="8"/>
                    <a:pt x="25" y="19"/>
                    <a:pt x="18" y="43"/>
                  </a:cubicBezTo>
                  <a:cubicBezTo>
                    <a:pt x="16" y="48"/>
                    <a:pt x="15" y="53"/>
                    <a:pt x="15" y="58"/>
                  </a:cubicBezTo>
                  <a:cubicBezTo>
                    <a:pt x="15" y="69"/>
                    <a:pt x="22" y="69"/>
                    <a:pt x="22" y="75"/>
                  </a:cubicBezTo>
                  <a:cubicBezTo>
                    <a:pt x="22" y="77"/>
                    <a:pt x="20" y="79"/>
                    <a:pt x="17" y="79"/>
                  </a:cubicBezTo>
                  <a:cubicBezTo>
                    <a:pt x="13" y="79"/>
                    <a:pt x="9" y="74"/>
                    <a:pt x="9" y="66"/>
                  </a:cubicBezTo>
                  <a:cubicBezTo>
                    <a:pt x="9" y="58"/>
                    <a:pt x="11" y="52"/>
                    <a:pt x="12" y="51"/>
                  </a:cubicBezTo>
                  <a:cubicBezTo>
                    <a:pt x="11" y="51"/>
                    <a:pt x="11" y="51"/>
                    <a:pt x="11" y="51"/>
                  </a:cubicBezTo>
                  <a:cubicBezTo>
                    <a:pt x="10" y="53"/>
                    <a:pt x="8" y="60"/>
                    <a:pt x="8" y="70"/>
                  </a:cubicBezTo>
                  <a:cubicBezTo>
                    <a:pt x="8" y="93"/>
                    <a:pt x="19" y="116"/>
                    <a:pt x="43" y="123"/>
                  </a:cubicBezTo>
                  <a:cubicBezTo>
                    <a:pt x="49" y="125"/>
                    <a:pt x="53" y="126"/>
                    <a:pt x="58" y="126"/>
                  </a:cubicBezTo>
                  <a:cubicBezTo>
                    <a:pt x="69" y="126"/>
                    <a:pt x="69" y="119"/>
                    <a:pt x="75" y="119"/>
                  </a:cubicBezTo>
                  <a:cubicBezTo>
                    <a:pt x="77" y="119"/>
                    <a:pt x="79" y="121"/>
                    <a:pt x="79" y="124"/>
                  </a:cubicBezTo>
                  <a:cubicBezTo>
                    <a:pt x="79" y="128"/>
                    <a:pt x="74" y="132"/>
                    <a:pt x="66" y="132"/>
                  </a:cubicBezTo>
                  <a:cubicBezTo>
                    <a:pt x="58" y="132"/>
                    <a:pt x="52" y="130"/>
                    <a:pt x="51" y="129"/>
                  </a:cubicBezTo>
                  <a:cubicBezTo>
                    <a:pt x="51" y="130"/>
                    <a:pt x="51" y="130"/>
                    <a:pt x="51" y="130"/>
                  </a:cubicBezTo>
                  <a:cubicBezTo>
                    <a:pt x="53" y="131"/>
                    <a:pt x="60" y="133"/>
                    <a:pt x="70" y="133"/>
                  </a:cubicBezTo>
                  <a:cubicBezTo>
                    <a:pt x="93" y="133"/>
                    <a:pt x="116" y="122"/>
                    <a:pt x="123" y="97"/>
                  </a:cubicBezTo>
                  <a:cubicBezTo>
                    <a:pt x="125" y="93"/>
                    <a:pt x="125" y="88"/>
                    <a:pt x="125" y="83"/>
                  </a:cubicBezTo>
                  <a:cubicBezTo>
                    <a:pt x="125" y="72"/>
                    <a:pt x="119" y="72"/>
                    <a:pt x="119" y="66"/>
                  </a:cubicBezTo>
                  <a:cubicBezTo>
                    <a:pt x="119" y="63"/>
                    <a:pt x="121" y="62"/>
                    <a:pt x="124" y="62"/>
                  </a:cubicBezTo>
                  <a:cubicBezTo>
                    <a:pt x="128" y="62"/>
                    <a:pt x="132" y="67"/>
                    <a:pt x="132" y="75"/>
                  </a:cubicBezTo>
                  <a:cubicBezTo>
                    <a:pt x="132" y="83"/>
                    <a:pt x="130" y="89"/>
                    <a:pt x="129" y="90"/>
                  </a:cubicBezTo>
                  <a:cubicBezTo>
                    <a:pt x="130" y="90"/>
                    <a:pt x="130" y="90"/>
                    <a:pt x="130" y="90"/>
                  </a:cubicBezTo>
                  <a:cubicBezTo>
                    <a:pt x="131" y="88"/>
                    <a:pt x="133" y="81"/>
                    <a:pt x="133" y="70"/>
                  </a:cubicBezTo>
                  <a:cubicBezTo>
                    <a:pt x="133" y="70"/>
                    <a:pt x="133" y="70"/>
                    <a:pt x="133" y="70"/>
                  </a:cubicBezTo>
                  <a:close/>
                  <a:moveTo>
                    <a:pt x="110" y="89"/>
                  </a:moveTo>
                  <a:cubicBezTo>
                    <a:pt x="110" y="98"/>
                    <a:pt x="102" y="107"/>
                    <a:pt x="91" y="107"/>
                  </a:cubicBezTo>
                  <a:cubicBezTo>
                    <a:pt x="77" y="107"/>
                    <a:pt x="71" y="96"/>
                    <a:pt x="71" y="86"/>
                  </a:cubicBezTo>
                  <a:cubicBezTo>
                    <a:pt x="71" y="71"/>
                    <a:pt x="80" y="65"/>
                    <a:pt x="84" y="63"/>
                  </a:cubicBezTo>
                  <a:cubicBezTo>
                    <a:pt x="84" y="63"/>
                    <a:pt x="83" y="62"/>
                    <a:pt x="83" y="61"/>
                  </a:cubicBezTo>
                  <a:cubicBezTo>
                    <a:pt x="78" y="64"/>
                    <a:pt x="74" y="67"/>
                    <a:pt x="65" y="72"/>
                  </a:cubicBezTo>
                  <a:cubicBezTo>
                    <a:pt x="64" y="78"/>
                    <a:pt x="64" y="85"/>
                    <a:pt x="62" y="90"/>
                  </a:cubicBezTo>
                  <a:cubicBezTo>
                    <a:pt x="59" y="100"/>
                    <a:pt x="52" y="107"/>
                    <a:pt x="43" y="107"/>
                  </a:cubicBezTo>
                  <a:cubicBezTo>
                    <a:pt x="36" y="107"/>
                    <a:pt x="32" y="102"/>
                    <a:pt x="32" y="96"/>
                  </a:cubicBezTo>
                  <a:cubicBezTo>
                    <a:pt x="32" y="91"/>
                    <a:pt x="34" y="86"/>
                    <a:pt x="39" y="82"/>
                  </a:cubicBezTo>
                  <a:cubicBezTo>
                    <a:pt x="44" y="77"/>
                    <a:pt x="51" y="74"/>
                    <a:pt x="59" y="69"/>
                  </a:cubicBezTo>
                  <a:cubicBezTo>
                    <a:pt x="59" y="68"/>
                    <a:pt x="60" y="67"/>
                    <a:pt x="60" y="66"/>
                  </a:cubicBezTo>
                  <a:cubicBezTo>
                    <a:pt x="58" y="68"/>
                    <a:pt x="55" y="68"/>
                    <a:pt x="52" y="68"/>
                  </a:cubicBezTo>
                  <a:cubicBezTo>
                    <a:pt x="48" y="68"/>
                    <a:pt x="45" y="65"/>
                    <a:pt x="44" y="61"/>
                  </a:cubicBezTo>
                  <a:cubicBezTo>
                    <a:pt x="38" y="61"/>
                    <a:pt x="34" y="57"/>
                    <a:pt x="34" y="51"/>
                  </a:cubicBezTo>
                  <a:cubicBezTo>
                    <a:pt x="34" y="46"/>
                    <a:pt x="36" y="42"/>
                    <a:pt x="39" y="42"/>
                  </a:cubicBezTo>
                  <a:cubicBezTo>
                    <a:pt x="40" y="42"/>
                    <a:pt x="40" y="43"/>
                    <a:pt x="40" y="44"/>
                  </a:cubicBezTo>
                  <a:cubicBezTo>
                    <a:pt x="40" y="45"/>
                    <a:pt x="39" y="47"/>
                    <a:pt x="39" y="50"/>
                  </a:cubicBezTo>
                  <a:cubicBezTo>
                    <a:pt x="39" y="52"/>
                    <a:pt x="41" y="56"/>
                    <a:pt x="44" y="56"/>
                  </a:cubicBezTo>
                  <a:cubicBezTo>
                    <a:pt x="44" y="46"/>
                    <a:pt x="51" y="33"/>
                    <a:pt x="60" y="33"/>
                  </a:cubicBezTo>
                  <a:cubicBezTo>
                    <a:pt x="66" y="33"/>
                    <a:pt x="66" y="37"/>
                    <a:pt x="66" y="39"/>
                  </a:cubicBezTo>
                  <a:cubicBezTo>
                    <a:pt x="66" y="48"/>
                    <a:pt x="57" y="58"/>
                    <a:pt x="50" y="61"/>
                  </a:cubicBezTo>
                  <a:cubicBezTo>
                    <a:pt x="50" y="61"/>
                    <a:pt x="51" y="63"/>
                    <a:pt x="53" y="63"/>
                  </a:cubicBezTo>
                  <a:cubicBezTo>
                    <a:pt x="56" y="63"/>
                    <a:pt x="60" y="61"/>
                    <a:pt x="61" y="59"/>
                  </a:cubicBezTo>
                  <a:cubicBezTo>
                    <a:pt x="62" y="55"/>
                    <a:pt x="65" y="49"/>
                    <a:pt x="69" y="49"/>
                  </a:cubicBezTo>
                  <a:cubicBezTo>
                    <a:pt x="70" y="49"/>
                    <a:pt x="71" y="50"/>
                    <a:pt x="71" y="51"/>
                  </a:cubicBezTo>
                  <a:cubicBezTo>
                    <a:pt x="71" y="54"/>
                    <a:pt x="68" y="58"/>
                    <a:pt x="66" y="60"/>
                  </a:cubicBezTo>
                  <a:cubicBezTo>
                    <a:pt x="65" y="62"/>
                    <a:pt x="65" y="64"/>
                    <a:pt x="65" y="66"/>
                  </a:cubicBezTo>
                  <a:cubicBezTo>
                    <a:pt x="72" y="62"/>
                    <a:pt x="76" y="60"/>
                    <a:pt x="81" y="56"/>
                  </a:cubicBezTo>
                  <a:cubicBezTo>
                    <a:pt x="80" y="55"/>
                    <a:pt x="80" y="53"/>
                    <a:pt x="80" y="52"/>
                  </a:cubicBezTo>
                  <a:cubicBezTo>
                    <a:pt x="80" y="43"/>
                    <a:pt x="86" y="33"/>
                    <a:pt x="94" y="33"/>
                  </a:cubicBezTo>
                  <a:cubicBezTo>
                    <a:pt x="99" y="33"/>
                    <a:pt x="101" y="36"/>
                    <a:pt x="101" y="39"/>
                  </a:cubicBezTo>
                  <a:cubicBezTo>
                    <a:pt x="101" y="46"/>
                    <a:pt x="95" y="52"/>
                    <a:pt x="87" y="58"/>
                  </a:cubicBezTo>
                  <a:cubicBezTo>
                    <a:pt x="88" y="59"/>
                    <a:pt x="89" y="61"/>
                    <a:pt x="90" y="61"/>
                  </a:cubicBezTo>
                  <a:cubicBezTo>
                    <a:pt x="91" y="61"/>
                    <a:pt x="93" y="61"/>
                    <a:pt x="95" y="61"/>
                  </a:cubicBezTo>
                  <a:cubicBezTo>
                    <a:pt x="98" y="61"/>
                    <a:pt x="101" y="61"/>
                    <a:pt x="101" y="63"/>
                  </a:cubicBezTo>
                  <a:cubicBezTo>
                    <a:pt x="101" y="66"/>
                    <a:pt x="97" y="67"/>
                    <a:pt x="94" y="67"/>
                  </a:cubicBezTo>
                  <a:cubicBezTo>
                    <a:pt x="93" y="67"/>
                    <a:pt x="90" y="66"/>
                    <a:pt x="90" y="66"/>
                  </a:cubicBezTo>
                  <a:cubicBezTo>
                    <a:pt x="86" y="68"/>
                    <a:pt x="78" y="72"/>
                    <a:pt x="78" y="85"/>
                  </a:cubicBezTo>
                  <a:cubicBezTo>
                    <a:pt x="78" y="93"/>
                    <a:pt x="83" y="101"/>
                    <a:pt x="91" y="101"/>
                  </a:cubicBezTo>
                  <a:cubicBezTo>
                    <a:pt x="97" y="101"/>
                    <a:pt x="103" y="96"/>
                    <a:pt x="103" y="89"/>
                  </a:cubicBezTo>
                  <a:cubicBezTo>
                    <a:pt x="103" y="84"/>
                    <a:pt x="101" y="80"/>
                    <a:pt x="96" y="80"/>
                  </a:cubicBezTo>
                  <a:cubicBezTo>
                    <a:pt x="94" y="80"/>
                    <a:pt x="92" y="81"/>
                    <a:pt x="92" y="84"/>
                  </a:cubicBezTo>
                  <a:cubicBezTo>
                    <a:pt x="91" y="88"/>
                    <a:pt x="94" y="88"/>
                    <a:pt x="94" y="91"/>
                  </a:cubicBezTo>
                  <a:cubicBezTo>
                    <a:pt x="94" y="92"/>
                    <a:pt x="93" y="93"/>
                    <a:pt x="92" y="93"/>
                  </a:cubicBezTo>
                  <a:cubicBezTo>
                    <a:pt x="88" y="93"/>
                    <a:pt x="85" y="89"/>
                    <a:pt x="85" y="84"/>
                  </a:cubicBezTo>
                  <a:cubicBezTo>
                    <a:pt x="85" y="79"/>
                    <a:pt x="90" y="74"/>
                    <a:pt x="97" y="74"/>
                  </a:cubicBezTo>
                  <a:cubicBezTo>
                    <a:pt x="105" y="74"/>
                    <a:pt x="110" y="81"/>
                    <a:pt x="110" y="89"/>
                  </a:cubicBezTo>
                  <a:cubicBezTo>
                    <a:pt x="110" y="89"/>
                    <a:pt x="110" y="89"/>
                    <a:pt x="110" y="89"/>
                  </a:cubicBezTo>
                  <a:close/>
                  <a:moveTo>
                    <a:pt x="95" y="40"/>
                  </a:moveTo>
                  <a:cubicBezTo>
                    <a:pt x="95" y="39"/>
                    <a:pt x="95" y="38"/>
                    <a:pt x="94" y="38"/>
                  </a:cubicBezTo>
                  <a:cubicBezTo>
                    <a:pt x="91" y="38"/>
                    <a:pt x="86" y="44"/>
                    <a:pt x="86" y="52"/>
                  </a:cubicBezTo>
                  <a:cubicBezTo>
                    <a:pt x="92" y="47"/>
                    <a:pt x="95" y="43"/>
                    <a:pt x="95" y="40"/>
                  </a:cubicBezTo>
                  <a:cubicBezTo>
                    <a:pt x="95" y="40"/>
                    <a:pt x="95" y="40"/>
                    <a:pt x="95" y="40"/>
                  </a:cubicBezTo>
                  <a:close/>
                  <a:moveTo>
                    <a:pt x="61" y="39"/>
                  </a:moveTo>
                  <a:cubicBezTo>
                    <a:pt x="61" y="38"/>
                    <a:pt x="60" y="38"/>
                    <a:pt x="59" y="38"/>
                  </a:cubicBezTo>
                  <a:cubicBezTo>
                    <a:pt x="55" y="38"/>
                    <a:pt x="50" y="49"/>
                    <a:pt x="50" y="55"/>
                  </a:cubicBezTo>
                  <a:cubicBezTo>
                    <a:pt x="56" y="52"/>
                    <a:pt x="61" y="44"/>
                    <a:pt x="61" y="39"/>
                  </a:cubicBezTo>
                  <a:cubicBezTo>
                    <a:pt x="61" y="39"/>
                    <a:pt x="61" y="39"/>
                    <a:pt x="61" y="39"/>
                  </a:cubicBezTo>
                  <a:close/>
                  <a:moveTo>
                    <a:pt x="58" y="76"/>
                  </a:moveTo>
                  <a:cubicBezTo>
                    <a:pt x="50" y="80"/>
                    <a:pt x="39" y="88"/>
                    <a:pt x="39" y="96"/>
                  </a:cubicBezTo>
                  <a:cubicBezTo>
                    <a:pt x="39" y="99"/>
                    <a:pt x="40" y="101"/>
                    <a:pt x="43" y="101"/>
                  </a:cubicBezTo>
                  <a:cubicBezTo>
                    <a:pt x="52" y="101"/>
                    <a:pt x="57" y="87"/>
                    <a:pt x="58" y="76"/>
                  </a:cubicBezTo>
                  <a:cubicBezTo>
                    <a:pt x="58" y="76"/>
                    <a:pt x="58" y="76"/>
                    <a:pt x="58" y="7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CA"/>
            </a:p>
          </p:txBody>
        </p:sp>
      </p:grpSp>
    </p:spTree>
    <p:extLst>
      <p:ext uri="{BB962C8B-B14F-4D97-AF65-F5344CB8AC3E}">
        <p14:creationId xmlns:p14="http://schemas.microsoft.com/office/powerpoint/2010/main" val="4269402175"/>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Video">
    <p:bg>
      <p:bgPr>
        <a:solidFill>
          <a:schemeClr val="tx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fld id="{C764DE79-268F-4C1A-8933-263129D2AF90}" type="datetimeFigureOut">
              <a:rPr lang="en-US" smtClean="0"/>
              <a:t>8/21/2018</a:t>
            </a:fld>
            <a:endParaRPr lang="en-US"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pPr>
              <a:defRPr/>
            </a:pPr>
            <a:r>
              <a:rPr lang="en-US"/>
              <a:t>QO-SS-GLO-QUA-004 Rev 2.0</a:t>
            </a:r>
          </a:p>
          <a:p>
            <a:pPr>
              <a:defRPr/>
            </a:pPr>
            <a:fld id="{B4A72DDD-CAFA-9A4E-A77D-4704C8B2F0C1}" type="slidenum">
              <a:rPr lang="en-US" smtClean="0"/>
              <a:pPr>
                <a:defRPr/>
              </a:pPr>
              <a:t>‹#›</a:t>
            </a:fld>
            <a:endParaRPr lang="en-US" dirty="0"/>
          </a:p>
        </p:txBody>
      </p:sp>
      <p:sp>
        <p:nvSpPr>
          <p:cNvPr id="5" name="TextBox 4"/>
          <p:cNvSpPr txBox="1"/>
          <p:nvPr/>
        </p:nvSpPr>
        <p:spPr>
          <a:xfrm>
            <a:off x="4498914" y="6475913"/>
            <a:ext cx="4306824" cy="182880"/>
          </a:xfrm>
          <a:prstGeom prst="rect">
            <a:avLst/>
          </a:prstGeom>
          <a:noFill/>
        </p:spPr>
        <p:txBody>
          <a:bodyPr wrap="square" lIns="0" tIns="0" rIns="0" bIns="0" rtlCol="0">
            <a:noAutofit/>
          </a:bodyPr>
          <a:lstStyle/>
          <a:p>
            <a:pPr algn="r"/>
            <a:r>
              <a:rPr lang="en-CA" sz="1000" spc="-10" baseline="0" dirty="0">
                <a:solidFill>
                  <a:schemeClr val="bg1"/>
                </a:solidFill>
              </a:rPr>
              <a:t>Confidential. Not to be copied, distributed, or reproduced without prior approval. </a:t>
            </a:r>
          </a:p>
        </p:txBody>
      </p:sp>
      <p:cxnSp>
        <p:nvCxnSpPr>
          <p:cNvPr id="7" name="Straight Connector 6"/>
          <p:cNvCxnSpPr/>
          <p:nvPr/>
        </p:nvCxnSpPr>
        <p:spPr>
          <a:xfrm>
            <a:off x="524552" y="5953922"/>
            <a:ext cx="8286073" cy="0"/>
          </a:xfrm>
          <a:prstGeom prst="line">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23752" y="6067262"/>
            <a:ext cx="1698748" cy="610357"/>
            <a:chOff x="389468" y="307352"/>
            <a:chExt cx="2844798" cy="1022131"/>
          </a:xfrm>
        </p:grpSpPr>
        <p:sp>
          <p:nvSpPr>
            <p:cNvPr id="9" name="Freeform 8"/>
            <p:cNvSpPr>
              <a:spLocks noEditPoints="1"/>
            </p:cNvSpPr>
            <p:nvPr/>
          </p:nvSpPr>
          <p:spPr bwMode="auto">
            <a:xfrm>
              <a:off x="389468" y="416791"/>
              <a:ext cx="2069462" cy="912692"/>
            </a:xfrm>
            <a:custGeom>
              <a:avLst/>
              <a:gdLst>
                <a:gd name="T0" fmla="*/ 323 w 559"/>
                <a:gd name="T1" fmla="*/ 116 h 246"/>
                <a:gd name="T2" fmla="*/ 320 w 559"/>
                <a:gd name="T3" fmla="*/ 143 h 246"/>
                <a:gd name="T4" fmla="*/ 211 w 559"/>
                <a:gd name="T5" fmla="*/ 201 h 246"/>
                <a:gd name="T6" fmla="*/ 218 w 559"/>
                <a:gd name="T7" fmla="*/ 213 h 246"/>
                <a:gd name="T8" fmla="*/ 218 w 559"/>
                <a:gd name="T9" fmla="*/ 232 h 246"/>
                <a:gd name="T10" fmla="*/ 218 w 559"/>
                <a:gd name="T11" fmla="*/ 225 h 246"/>
                <a:gd name="T12" fmla="*/ 273 w 559"/>
                <a:gd name="T13" fmla="*/ 210 h 246"/>
                <a:gd name="T14" fmla="*/ 269 w 559"/>
                <a:gd name="T15" fmla="*/ 227 h 246"/>
                <a:gd name="T16" fmla="*/ 272 w 559"/>
                <a:gd name="T17" fmla="*/ 196 h 246"/>
                <a:gd name="T18" fmla="*/ 274 w 559"/>
                <a:gd name="T19" fmla="*/ 228 h 246"/>
                <a:gd name="T20" fmla="*/ 283 w 559"/>
                <a:gd name="T21" fmla="*/ 232 h 246"/>
                <a:gd name="T22" fmla="*/ 288 w 559"/>
                <a:gd name="T23" fmla="*/ 229 h 246"/>
                <a:gd name="T24" fmla="*/ 288 w 559"/>
                <a:gd name="T25" fmla="*/ 209 h 246"/>
                <a:gd name="T26" fmla="*/ 336 w 559"/>
                <a:gd name="T27" fmla="*/ 206 h 246"/>
                <a:gd name="T28" fmla="*/ 322 w 559"/>
                <a:gd name="T29" fmla="*/ 218 h 246"/>
                <a:gd name="T30" fmla="*/ 336 w 559"/>
                <a:gd name="T31" fmla="*/ 229 h 246"/>
                <a:gd name="T32" fmla="*/ 377 w 559"/>
                <a:gd name="T33" fmla="*/ 218 h 246"/>
                <a:gd name="T34" fmla="*/ 363 w 559"/>
                <a:gd name="T35" fmla="*/ 230 h 246"/>
                <a:gd name="T36" fmla="*/ 387 w 559"/>
                <a:gd name="T37" fmla="*/ 202 h 246"/>
                <a:gd name="T38" fmla="*/ 388 w 559"/>
                <a:gd name="T39" fmla="*/ 232 h 246"/>
                <a:gd name="T40" fmla="*/ 406 w 559"/>
                <a:gd name="T41" fmla="*/ 233 h 246"/>
                <a:gd name="T42" fmla="*/ 423 w 559"/>
                <a:gd name="T43" fmla="*/ 233 h 246"/>
                <a:gd name="T44" fmla="*/ 439 w 559"/>
                <a:gd name="T45" fmla="*/ 206 h 246"/>
                <a:gd name="T46" fmla="*/ 436 w 559"/>
                <a:gd name="T47" fmla="*/ 246 h 246"/>
                <a:gd name="T48" fmla="*/ 449 w 559"/>
                <a:gd name="T49" fmla="*/ 201 h 246"/>
                <a:gd name="T50" fmla="*/ 448 w 559"/>
                <a:gd name="T51" fmla="*/ 230 h 246"/>
                <a:gd name="T52" fmla="*/ 478 w 559"/>
                <a:gd name="T53" fmla="*/ 206 h 246"/>
                <a:gd name="T54" fmla="*/ 486 w 559"/>
                <a:gd name="T55" fmla="*/ 229 h 246"/>
                <a:gd name="T56" fmla="*/ 479 w 559"/>
                <a:gd name="T57" fmla="*/ 201 h 246"/>
                <a:gd name="T58" fmla="*/ 486 w 559"/>
                <a:gd name="T59" fmla="*/ 225 h 246"/>
                <a:gd name="T60" fmla="*/ 498 w 559"/>
                <a:gd name="T61" fmla="*/ 203 h 246"/>
                <a:gd name="T62" fmla="*/ 512 w 559"/>
                <a:gd name="T63" fmla="*/ 206 h 246"/>
                <a:gd name="T64" fmla="*/ 524 w 559"/>
                <a:gd name="T65" fmla="*/ 213 h 246"/>
                <a:gd name="T66" fmla="*/ 533 w 559"/>
                <a:gd name="T67" fmla="*/ 203 h 246"/>
                <a:gd name="T68" fmla="*/ 529 w 559"/>
                <a:gd name="T69" fmla="*/ 242 h 246"/>
                <a:gd name="T70" fmla="*/ 548 w 559"/>
                <a:gd name="T71" fmla="*/ 222 h 246"/>
                <a:gd name="T72" fmla="*/ 251 w 559"/>
                <a:gd name="T73" fmla="*/ 48 h 246"/>
                <a:gd name="T74" fmla="*/ 292 w 559"/>
                <a:gd name="T75" fmla="*/ 0 h 246"/>
                <a:gd name="T76" fmla="*/ 150 w 559"/>
                <a:gd name="T77" fmla="*/ 82 h 246"/>
                <a:gd name="T78" fmla="*/ 123 w 559"/>
                <a:gd name="T79" fmla="*/ 63 h 246"/>
                <a:gd name="T80" fmla="*/ 52 w 559"/>
                <a:gd name="T81" fmla="*/ 39 h 246"/>
                <a:gd name="T82" fmla="*/ 35 w 559"/>
                <a:gd name="T83" fmla="*/ 82 h 246"/>
                <a:gd name="T84" fmla="*/ 46 w 559"/>
                <a:gd name="T85" fmla="*/ 24 h 246"/>
                <a:gd name="T86" fmla="*/ 19 w 559"/>
                <a:gd name="T87" fmla="*/ 48 h 246"/>
                <a:gd name="T88" fmla="*/ 350 w 559"/>
                <a:gd name="T89" fmla="*/ 48 h 246"/>
                <a:gd name="T90" fmla="*/ 321 w 559"/>
                <a:gd name="T91" fmla="*/ 82 h 246"/>
                <a:gd name="T92" fmla="*/ 336 w 559"/>
                <a:gd name="T93" fmla="*/ 16 h 246"/>
                <a:gd name="T94" fmla="*/ 396 w 559"/>
                <a:gd name="T95" fmla="*/ 175 h 246"/>
                <a:gd name="T96" fmla="*/ 365 w 559"/>
                <a:gd name="T97" fmla="*/ 93 h 246"/>
                <a:gd name="T98" fmla="*/ 122 w 559"/>
                <a:gd name="T99" fmla="*/ 124 h 246"/>
                <a:gd name="T100" fmla="*/ 153 w 559"/>
                <a:gd name="T101" fmla="*/ 141 h 246"/>
                <a:gd name="T102" fmla="*/ 227 w 559"/>
                <a:gd name="T103" fmla="*/ 82 h 246"/>
                <a:gd name="T104" fmla="*/ 227 w 559"/>
                <a:gd name="T105" fmla="*/ 82 h 246"/>
                <a:gd name="T106" fmla="*/ 202 w 559"/>
                <a:gd name="T107" fmla="*/ 140 h 246"/>
                <a:gd name="T108" fmla="*/ 488 w 559"/>
                <a:gd name="T109" fmla="*/ 159 h 246"/>
                <a:gd name="T110" fmla="*/ 445 w 559"/>
                <a:gd name="T111" fmla="*/ 109 h 246"/>
                <a:gd name="T112" fmla="*/ 488 w 559"/>
                <a:gd name="T113" fmla="*/ 159 h 246"/>
                <a:gd name="T114" fmla="*/ 559 w 559"/>
                <a:gd name="T115" fmla="*/ 106 h 246"/>
                <a:gd name="T116" fmla="*/ 525 w 559"/>
                <a:gd name="T117" fmla="*/ 16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 h="246">
                  <a:moveTo>
                    <a:pt x="302" y="177"/>
                  </a:moveTo>
                  <a:cubicBezTo>
                    <a:pt x="276" y="177"/>
                    <a:pt x="258" y="159"/>
                    <a:pt x="258" y="134"/>
                  </a:cubicBezTo>
                  <a:cubicBezTo>
                    <a:pt x="258" y="134"/>
                    <a:pt x="258" y="134"/>
                    <a:pt x="258" y="134"/>
                  </a:cubicBezTo>
                  <a:cubicBezTo>
                    <a:pt x="258" y="110"/>
                    <a:pt x="276" y="91"/>
                    <a:pt x="302" y="91"/>
                  </a:cubicBezTo>
                  <a:cubicBezTo>
                    <a:pt x="317" y="91"/>
                    <a:pt x="327" y="95"/>
                    <a:pt x="336" y="104"/>
                  </a:cubicBezTo>
                  <a:cubicBezTo>
                    <a:pt x="323" y="116"/>
                    <a:pt x="323" y="116"/>
                    <a:pt x="323" y="116"/>
                  </a:cubicBezTo>
                  <a:cubicBezTo>
                    <a:pt x="319" y="113"/>
                    <a:pt x="313" y="108"/>
                    <a:pt x="301" y="108"/>
                  </a:cubicBezTo>
                  <a:cubicBezTo>
                    <a:pt x="288" y="108"/>
                    <a:pt x="278" y="119"/>
                    <a:pt x="278" y="134"/>
                  </a:cubicBezTo>
                  <a:cubicBezTo>
                    <a:pt x="278" y="134"/>
                    <a:pt x="278" y="134"/>
                    <a:pt x="278" y="134"/>
                  </a:cubicBezTo>
                  <a:cubicBezTo>
                    <a:pt x="278" y="149"/>
                    <a:pt x="288" y="160"/>
                    <a:pt x="302" y="160"/>
                  </a:cubicBezTo>
                  <a:cubicBezTo>
                    <a:pt x="309" y="160"/>
                    <a:pt x="315" y="159"/>
                    <a:pt x="320" y="155"/>
                  </a:cubicBezTo>
                  <a:cubicBezTo>
                    <a:pt x="320" y="143"/>
                    <a:pt x="320" y="143"/>
                    <a:pt x="320" y="143"/>
                  </a:cubicBezTo>
                  <a:cubicBezTo>
                    <a:pt x="301" y="143"/>
                    <a:pt x="301" y="143"/>
                    <a:pt x="301" y="143"/>
                  </a:cubicBezTo>
                  <a:cubicBezTo>
                    <a:pt x="301" y="128"/>
                    <a:pt x="301" y="128"/>
                    <a:pt x="301" y="128"/>
                  </a:cubicBezTo>
                  <a:cubicBezTo>
                    <a:pt x="337" y="128"/>
                    <a:pt x="337" y="128"/>
                    <a:pt x="337" y="128"/>
                  </a:cubicBezTo>
                  <a:cubicBezTo>
                    <a:pt x="337" y="164"/>
                    <a:pt x="337" y="164"/>
                    <a:pt x="337" y="164"/>
                  </a:cubicBezTo>
                  <a:cubicBezTo>
                    <a:pt x="329" y="171"/>
                    <a:pt x="317" y="177"/>
                    <a:pt x="302" y="177"/>
                  </a:cubicBezTo>
                  <a:close/>
                  <a:moveTo>
                    <a:pt x="211" y="201"/>
                  </a:moveTo>
                  <a:cubicBezTo>
                    <a:pt x="207" y="201"/>
                    <a:pt x="203" y="203"/>
                    <a:pt x="200" y="205"/>
                  </a:cubicBezTo>
                  <a:cubicBezTo>
                    <a:pt x="200" y="205"/>
                    <a:pt x="200" y="206"/>
                    <a:pt x="200" y="206"/>
                  </a:cubicBezTo>
                  <a:cubicBezTo>
                    <a:pt x="201" y="208"/>
                    <a:pt x="201" y="208"/>
                    <a:pt x="201" y="208"/>
                  </a:cubicBezTo>
                  <a:cubicBezTo>
                    <a:pt x="202" y="209"/>
                    <a:pt x="202" y="209"/>
                    <a:pt x="203" y="208"/>
                  </a:cubicBezTo>
                  <a:cubicBezTo>
                    <a:pt x="205" y="206"/>
                    <a:pt x="208" y="206"/>
                    <a:pt x="211" y="206"/>
                  </a:cubicBezTo>
                  <a:cubicBezTo>
                    <a:pt x="217" y="206"/>
                    <a:pt x="218" y="210"/>
                    <a:pt x="218" y="213"/>
                  </a:cubicBezTo>
                  <a:cubicBezTo>
                    <a:pt x="218" y="216"/>
                    <a:pt x="218" y="216"/>
                    <a:pt x="218" y="216"/>
                  </a:cubicBezTo>
                  <a:cubicBezTo>
                    <a:pt x="216" y="215"/>
                    <a:pt x="213" y="215"/>
                    <a:pt x="211" y="215"/>
                  </a:cubicBezTo>
                  <a:cubicBezTo>
                    <a:pt x="202" y="215"/>
                    <a:pt x="198" y="219"/>
                    <a:pt x="198" y="224"/>
                  </a:cubicBezTo>
                  <a:cubicBezTo>
                    <a:pt x="198" y="230"/>
                    <a:pt x="202" y="234"/>
                    <a:pt x="209" y="234"/>
                  </a:cubicBezTo>
                  <a:cubicBezTo>
                    <a:pt x="213" y="234"/>
                    <a:pt x="216" y="232"/>
                    <a:pt x="218" y="229"/>
                  </a:cubicBezTo>
                  <a:cubicBezTo>
                    <a:pt x="218" y="232"/>
                    <a:pt x="218" y="232"/>
                    <a:pt x="218" y="232"/>
                  </a:cubicBezTo>
                  <a:cubicBezTo>
                    <a:pt x="218" y="233"/>
                    <a:pt x="219" y="233"/>
                    <a:pt x="220" y="233"/>
                  </a:cubicBezTo>
                  <a:cubicBezTo>
                    <a:pt x="222" y="233"/>
                    <a:pt x="222" y="233"/>
                    <a:pt x="222" y="233"/>
                  </a:cubicBezTo>
                  <a:cubicBezTo>
                    <a:pt x="223" y="233"/>
                    <a:pt x="223" y="233"/>
                    <a:pt x="223" y="232"/>
                  </a:cubicBezTo>
                  <a:cubicBezTo>
                    <a:pt x="223" y="213"/>
                    <a:pt x="223" y="213"/>
                    <a:pt x="223" y="213"/>
                  </a:cubicBezTo>
                  <a:cubicBezTo>
                    <a:pt x="223" y="206"/>
                    <a:pt x="220" y="201"/>
                    <a:pt x="211" y="201"/>
                  </a:cubicBezTo>
                  <a:close/>
                  <a:moveTo>
                    <a:pt x="218" y="225"/>
                  </a:moveTo>
                  <a:cubicBezTo>
                    <a:pt x="216" y="229"/>
                    <a:pt x="213" y="230"/>
                    <a:pt x="210" y="230"/>
                  </a:cubicBezTo>
                  <a:cubicBezTo>
                    <a:pt x="205" y="230"/>
                    <a:pt x="204" y="227"/>
                    <a:pt x="204" y="224"/>
                  </a:cubicBezTo>
                  <a:cubicBezTo>
                    <a:pt x="204" y="221"/>
                    <a:pt x="206" y="219"/>
                    <a:pt x="211" y="219"/>
                  </a:cubicBezTo>
                  <a:cubicBezTo>
                    <a:pt x="214" y="219"/>
                    <a:pt x="216" y="219"/>
                    <a:pt x="218" y="220"/>
                  </a:cubicBezTo>
                  <a:lnTo>
                    <a:pt x="218" y="225"/>
                  </a:lnTo>
                  <a:close/>
                  <a:moveTo>
                    <a:pt x="273" y="210"/>
                  </a:moveTo>
                  <a:cubicBezTo>
                    <a:pt x="260" y="210"/>
                    <a:pt x="260" y="210"/>
                    <a:pt x="260" y="210"/>
                  </a:cubicBezTo>
                  <a:cubicBezTo>
                    <a:pt x="259" y="210"/>
                    <a:pt x="259" y="211"/>
                    <a:pt x="259" y="211"/>
                  </a:cubicBezTo>
                  <a:cubicBezTo>
                    <a:pt x="259" y="213"/>
                    <a:pt x="259" y="213"/>
                    <a:pt x="259" y="213"/>
                  </a:cubicBezTo>
                  <a:cubicBezTo>
                    <a:pt x="259" y="214"/>
                    <a:pt x="259" y="215"/>
                    <a:pt x="260" y="215"/>
                  </a:cubicBezTo>
                  <a:cubicBezTo>
                    <a:pt x="269" y="215"/>
                    <a:pt x="269" y="215"/>
                    <a:pt x="269" y="215"/>
                  </a:cubicBezTo>
                  <a:cubicBezTo>
                    <a:pt x="269" y="227"/>
                    <a:pt x="269" y="227"/>
                    <a:pt x="269" y="227"/>
                  </a:cubicBezTo>
                  <a:cubicBezTo>
                    <a:pt x="266" y="229"/>
                    <a:pt x="262" y="229"/>
                    <a:pt x="259" y="229"/>
                  </a:cubicBezTo>
                  <a:cubicBezTo>
                    <a:pt x="249" y="229"/>
                    <a:pt x="245" y="222"/>
                    <a:pt x="245" y="212"/>
                  </a:cubicBezTo>
                  <a:cubicBezTo>
                    <a:pt x="245" y="202"/>
                    <a:pt x="249" y="194"/>
                    <a:pt x="259" y="194"/>
                  </a:cubicBezTo>
                  <a:cubicBezTo>
                    <a:pt x="263" y="194"/>
                    <a:pt x="267" y="196"/>
                    <a:pt x="269" y="198"/>
                  </a:cubicBezTo>
                  <a:cubicBezTo>
                    <a:pt x="270" y="198"/>
                    <a:pt x="270" y="198"/>
                    <a:pt x="271" y="198"/>
                  </a:cubicBezTo>
                  <a:cubicBezTo>
                    <a:pt x="272" y="196"/>
                    <a:pt x="272" y="196"/>
                    <a:pt x="272" y="196"/>
                  </a:cubicBezTo>
                  <a:cubicBezTo>
                    <a:pt x="273" y="195"/>
                    <a:pt x="273" y="195"/>
                    <a:pt x="272" y="194"/>
                  </a:cubicBezTo>
                  <a:cubicBezTo>
                    <a:pt x="269" y="191"/>
                    <a:pt x="264" y="190"/>
                    <a:pt x="259" y="190"/>
                  </a:cubicBezTo>
                  <a:cubicBezTo>
                    <a:pt x="245" y="190"/>
                    <a:pt x="239" y="200"/>
                    <a:pt x="239" y="212"/>
                  </a:cubicBezTo>
                  <a:cubicBezTo>
                    <a:pt x="239" y="224"/>
                    <a:pt x="245" y="234"/>
                    <a:pt x="259" y="234"/>
                  </a:cubicBezTo>
                  <a:cubicBezTo>
                    <a:pt x="264" y="234"/>
                    <a:pt x="269" y="233"/>
                    <a:pt x="273" y="230"/>
                  </a:cubicBezTo>
                  <a:cubicBezTo>
                    <a:pt x="274" y="230"/>
                    <a:pt x="274" y="229"/>
                    <a:pt x="274" y="228"/>
                  </a:cubicBezTo>
                  <a:cubicBezTo>
                    <a:pt x="274" y="211"/>
                    <a:pt x="274" y="211"/>
                    <a:pt x="274" y="211"/>
                  </a:cubicBezTo>
                  <a:cubicBezTo>
                    <a:pt x="274" y="211"/>
                    <a:pt x="274" y="210"/>
                    <a:pt x="273" y="210"/>
                  </a:cubicBezTo>
                  <a:close/>
                  <a:moveTo>
                    <a:pt x="307" y="190"/>
                  </a:moveTo>
                  <a:cubicBezTo>
                    <a:pt x="284" y="190"/>
                    <a:pt x="284" y="190"/>
                    <a:pt x="284" y="190"/>
                  </a:cubicBezTo>
                  <a:cubicBezTo>
                    <a:pt x="283" y="190"/>
                    <a:pt x="283" y="190"/>
                    <a:pt x="283" y="191"/>
                  </a:cubicBezTo>
                  <a:cubicBezTo>
                    <a:pt x="283" y="232"/>
                    <a:pt x="283" y="232"/>
                    <a:pt x="283" y="232"/>
                  </a:cubicBezTo>
                  <a:cubicBezTo>
                    <a:pt x="283" y="233"/>
                    <a:pt x="283" y="233"/>
                    <a:pt x="284" y="233"/>
                  </a:cubicBezTo>
                  <a:cubicBezTo>
                    <a:pt x="307" y="233"/>
                    <a:pt x="307" y="233"/>
                    <a:pt x="307" y="233"/>
                  </a:cubicBezTo>
                  <a:cubicBezTo>
                    <a:pt x="308" y="233"/>
                    <a:pt x="308" y="233"/>
                    <a:pt x="308" y="232"/>
                  </a:cubicBezTo>
                  <a:cubicBezTo>
                    <a:pt x="308" y="230"/>
                    <a:pt x="308" y="230"/>
                    <a:pt x="308" y="230"/>
                  </a:cubicBezTo>
                  <a:cubicBezTo>
                    <a:pt x="308" y="229"/>
                    <a:pt x="308" y="229"/>
                    <a:pt x="307" y="229"/>
                  </a:cubicBezTo>
                  <a:cubicBezTo>
                    <a:pt x="288" y="229"/>
                    <a:pt x="288" y="229"/>
                    <a:pt x="288" y="229"/>
                  </a:cubicBezTo>
                  <a:cubicBezTo>
                    <a:pt x="288" y="213"/>
                    <a:pt x="288" y="213"/>
                    <a:pt x="288" y="213"/>
                  </a:cubicBezTo>
                  <a:cubicBezTo>
                    <a:pt x="305" y="213"/>
                    <a:pt x="305" y="213"/>
                    <a:pt x="305" y="213"/>
                  </a:cubicBezTo>
                  <a:cubicBezTo>
                    <a:pt x="306" y="213"/>
                    <a:pt x="306" y="213"/>
                    <a:pt x="306" y="212"/>
                  </a:cubicBezTo>
                  <a:cubicBezTo>
                    <a:pt x="306" y="210"/>
                    <a:pt x="306" y="210"/>
                    <a:pt x="306" y="210"/>
                  </a:cubicBezTo>
                  <a:cubicBezTo>
                    <a:pt x="306" y="209"/>
                    <a:pt x="306" y="209"/>
                    <a:pt x="305" y="209"/>
                  </a:cubicBezTo>
                  <a:cubicBezTo>
                    <a:pt x="288" y="209"/>
                    <a:pt x="288" y="209"/>
                    <a:pt x="288" y="209"/>
                  </a:cubicBezTo>
                  <a:cubicBezTo>
                    <a:pt x="288" y="195"/>
                    <a:pt x="288" y="195"/>
                    <a:pt x="288" y="195"/>
                  </a:cubicBezTo>
                  <a:cubicBezTo>
                    <a:pt x="307" y="195"/>
                    <a:pt x="307" y="195"/>
                    <a:pt x="307" y="195"/>
                  </a:cubicBezTo>
                  <a:cubicBezTo>
                    <a:pt x="308" y="195"/>
                    <a:pt x="308" y="194"/>
                    <a:pt x="308" y="193"/>
                  </a:cubicBezTo>
                  <a:cubicBezTo>
                    <a:pt x="308" y="191"/>
                    <a:pt x="308" y="191"/>
                    <a:pt x="308" y="191"/>
                  </a:cubicBezTo>
                  <a:cubicBezTo>
                    <a:pt x="308" y="190"/>
                    <a:pt x="308" y="190"/>
                    <a:pt x="307" y="190"/>
                  </a:cubicBezTo>
                  <a:close/>
                  <a:moveTo>
                    <a:pt x="336" y="206"/>
                  </a:moveTo>
                  <a:cubicBezTo>
                    <a:pt x="339" y="206"/>
                    <a:pt x="341" y="206"/>
                    <a:pt x="342" y="208"/>
                  </a:cubicBezTo>
                  <a:cubicBezTo>
                    <a:pt x="343" y="208"/>
                    <a:pt x="344" y="208"/>
                    <a:pt x="344" y="208"/>
                  </a:cubicBezTo>
                  <a:cubicBezTo>
                    <a:pt x="345" y="206"/>
                    <a:pt x="345" y="206"/>
                    <a:pt x="345" y="206"/>
                  </a:cubicBezTo>
                  <a:cubicBezTo>
                    <a:pt x="346" y="205"/>
                    <a:pt x="346" y="204"/>
                    <a:pt x="345" y="204"/>
                  </a:cubicBezTo>
                  <a:cubicBezTo>
                    <a:pt x="343" y="202"/>
                    <a:pt x="340" y="201"/>
                    <a:pt x="336" y="201"/>
                  </a:cubicBezTo>
                  <a:cubicBezTo>
                    <a:pt x="327" y="201"/>
                    <a:pt x="322" y="209"/>
                    <a:pt x="322" y="218"/>
                  </a:cubicBezTo>
                  <a:cubicBezTo>
                    <a:pt x="322" y="227"/>
                    <a:pt x="327" y="234"/>
                    <a:pt x="336" y="234"/>
                  </a:cubicBezTo>
                  <a:cubicBezTo>
                    <a:pt x="339" y="234"/>
                    <a:pt x="342" y="233"/>
                    <a:pt x="345" y="231"/>
                  </a:cubicBezTo>
                  <a:cubicBezTo>
                    <a:pt x="345" y="230"/>
                    <a:pt x="346" y="230"/>
                    <a:pt x="345" y="229"/>
                  </a:cubicBezTo>
                  <a:cubicBezTo>
                    <a:pt x="344" y="227"/>
                    <a:pt x="344" y="227"/>
                    <a:pt x="344" y="227"/>
                  </a:cubicBezTo>
                  <a:cubicBezTo>
                    <a:pt x="344" y="227"/>
                    <a:pt x="343" y="227"/>
                    <a:pt x="343" y="227"/>
                  </a:cubicBezTo>
                  <a:cubicBezTo>
                    <a:pt x="341" y="229"/>
                    <a:pt x="338" y="229"/>
                    <a:pt x="336" y="229"/>
                  </a:cubicBezTo>
                  <a:cubicBezTo>
                    <a:pt x="330" y="229"/>
                    <a:pt x="327" y="225"/>
                    <a:pt x="327" y="218"/>
                  </a:cubicBezTo>
                  <a:cubicBezTo>
                    <a:pt x="327" y="211"/>
                    <a:pt x="330" y="206"/>
                    <a:pt x="336" y="206"/>
                  </a:cubicBezTo>
                  <a:close/>
                  <a:moveTo>
                    <a:pt x="363" y="201"/>
                  </a:moveTo>
                  <a:cubicBezTo>
                    <a:pt x="353" y="201"/>
                    <a:pt x="348" y="209"/>
                    <a:pt x="348" y="218"/>
                  </a:cubicBezTo>
                  <a:cubicBezTo>
                    <a:pt x="348" y="226"/>
                    <a:pt x="352" y="234"/>
                    <a:pt x="363" y="234"/>
                  </a:cubicBezTo>
                  <a:cubicBezTo>
                    <a:pt x="373" y="234"/>
                    <a:pt x="377" y="226"/>
                    <a:pt x="377" y="218"/>
                  </a:cubicBezTo>
                  <a:cubicBezTo>
                    <a:pt x="377" y="209"/>
                    <a:pt x="373" y="201"/>
                    <a:pt x="363" y="201"/>
                  </a:cubicBezTo>
                  <a:close/>
                  <a:moveTo>
                    <a:pt x="363" y="230"/>
                  </a:moveTo>
                  <a:cubicBezTo>
                    <a:pt x="356" y="230"/>
                    <a:pt x="354" y="224"/>
                    <a:pt x="354" y="218"/>
                  </a:cubicBezTo>
                  <a:cubicBezTo>
                    <a:pt x="354" y="211"/>
                    <a:pt x="356" y="205"/>
                    <a:pt x="363" y="205"/>
                  </a:cubicBezTo>
                  <a:cubicBezTo>
                    <a:pt x="369" y="205"/>
                    <a:pt x="372" y="211"/>
                    <a:pt x="372" y="218"/>
                  </a:cubicBezTo>
                  <a:cubicBezTo>
                    <a:pt x="372" y="224"/>
                    <a:pt x="369" y="230"/>
                    <a:pt x="363" y="230"/>
                  </a:cubicBezTo>
                  <a:close/>
                  <a:moveTo>
                    <a:pt x="416" y="201"/>
                  </a:moveTo>
                  <a:cubicBezTo>
                    <a:pt x="412" y="201"/>
                    <a:pt x="409" y="203"/>
                    <a:pt x="406" y="206"/>
                  </a:cubicBezTo>
                  <a:cubicBezTo>
                    <a:pt x="404" y="203"/>
                    <a:pt x="402" y="201"/>
                    <a:pt x="397" y="201"/>
                  </a:cubicBezTo>
                  <a:cubicBezTo>
                    <a:pt x="393" y="201"/>
                    <a:pt x="390" y="203"/>
                    <a:pt x="388" y="206"/>
                  </a:cubicBezTo>
                  <a:cubicBezTo>
                    <a:pt x="388" y="203"/>
                    <a:pt x="388" y="203"/>
                    <a:pt x="388" y="203"/>
                  </a:cubicBezTo>
                  <a:cubicBezTo>
                    <a:pt x="388" y="202"/>
                    <a:pt x="388" y="202"/>
                    <a:pt x="387" y="202"/>
                  </a:cubicBezTo>
                  <a:cubicBezTo>
                    <a:pt x="384" y="202"/>
                    <a:pt x="384" y="202"/>
                    <a:pt x="384" y="202"/>
                  </a:cubicBezTo>
                  <a:cubicBezTo>
                    <a:pt x="383" y="202"/>
                    <a:pt x="383" y="202"/>
                    <a:pt x="383" y="203"/>
                  </a:cubicBezTo>
                  <a:cubicBezTo>
                    <a:pt x="383" y="232"/>
                    <a:pt x="383" y="232"/>
                    <a:pt x="383" y="232"/>
                  </a:cubicBezTo>
                  <a:cubicBezTo>
                    <a:pt x="383" y="233"/>
                    <a:pt x="383" y="233"/>
                    <a:pt x="384" y="233"/>
                  </a:cubicBezTo>
                  <a:cubicBezTo>
                    <a:pt x="387" y="233"/>
                    <a:pt x="387" y="233"/>
                    <a:pt x="387" y="233"/>
                  </a:cubicBezTo>
                  <a:cubicBezTo>
                    <a:pt x="388" y="233"/>
                    <a:pt x="388" y="233"/>
                    <a:pt x="388" y="232"/>
                  </a:cubicBezTo>
                  <a:cubicBezTo>
                    <a:pt x="388" y="210"/>
                    <a:pt x="388" y="210"/>
                    <a:pt x="388" y="210"/>
                  </a:cubicBezTo>
                  <a:cubicBezTo>
                    <a:pt x="391" y="207"/>
                    <a:pt x="393" y="206"/>
                    <a:pt x="396" y="206"/>
                  </a:cubicBezTo>
                  <a:cubicBezTo>
                    <a:pt x="401" y="206"/>
                    <a:pt x="402" y="209"/>
                    <a:pt x="402" y="213"/>
                  </a:cubicBezTo>
                  <a:cubicBezTo>
                    <a:pt x="402" y="232"/>
                    <a:pt x="402" y="232"/>
                    <a:pt x="402" y="232"/>
                  </a:cubicBezTo>
                  <a:cubicBezTo>
                    <a:pt x="402" y="233"/>
                    <a:pt x="403" y="233"/>
                    <a:pt x="404" y="233"/>
                  </a:cubicBezTo>
                  <a:cubicBezTo>
                    <a:pt x="406" y="233"/>
                    <a:pt x="406" y="233"/>
                    <a:pt x="406" y="233"/>
                  </a:cubicBezTo>
                  <a:cubicBezTo>
                    <a:pt x="407" y="233"/>
                    <a:pt x="408" y="233"/>
                    <a:pt x="408" y="232"/>
                  </a:cubicBezTo>
                  <a:cubicBezTo>
                    <a:pt x="408" y="209"/>
                    <a:pt x="408" y="209"/>
                    <a:pt x="408" y="209"/>
                  </a:cubicBezTo>
                  <a:cubicBezTo>
                    <a:pt x="410" y="207"/>
                    <a:pt x="412" y="206"/>
                    <a:pt x="415" y="206"/>
                  </a:cubicBezTo>
                  <a:cubicBezTo>
                    <a:pt x="420" y="206"/>
                    <a:pt x="422" y="209"/>
                    <a:pt x="422" y="213"/>
                  </a:cubicBezTo>
                  <a:cubicBezTo>
                    <a:pt x="422" y="232"/>
                    <a:pt x="422" y="232"/>
                    <a:pt x="422" y="232"/>
                  </a:cubicBezTo>
                  <a:cubicBezTo>
                    <a:pt x="422" y="233"/>
                    <a:pt x="422" y="233"/>
                    <a:pt x="423" y="233"/>
                  </a:cubicBezTo>
                  <a:cubicBezTo>
                    <a:pt x="426" y="233"/>
                    <a:pt x="426" y="233"/>
                    <a:pt x="426" y="233"/>
                  </a:cubicBezTo>
                  <a:cubicBezTo>
                    <a:pt x="427" y="233"/>
                    <a:pt x="427" y="233"/>
                    <a:pt x="427" y="232"/>
                  </a:cubicBezTo>
                  <a:cubicBezTo>
                    <a:pt x="427" y="213"/>
                    <a:pt x="427" y="213"/>
                    <a:pt x="427" y="213"/>
                  </a:cubicBezTo>
                  <a:cubicBezTo>
                    <a:pt x="427" y="207"/>
                    <a:pt x="424" y="201"/>
                    <a:pt x="416" y="201"/>
                  </a:cubicBezTo>
                  <a:close/>
                  <a:moveTo>
                    <a:pt x="449" y="201"/>
                  </a:moveTo>
                  <a:cubicBezTo>
                    <a:pt x="444" y="201"/>
                    <a:pt x="442" y="203"/>
                    <a:pt x="439" y="206"/>
                  </a:cubicBezTo>
                  <a:cubicBezTo>
                    <a:pt x="439" y="203"/>
                    <a:pt x="439" y="203"/>
                    <a:pt x="439" y="203"/>
                  </a:cubicBezTo>
                  <a:cubicBezTo>
                    <a:pt x="439" y="202"/>
                    <a:pt x="439" y="202"/>
                    <a:pt x="438" y="202"/>
                  </a:cubicBezTo>
                  <a:cubicBezTo>
                    <a:pt x="436" y="202"/>
                    <a:pt x="436" y="202"/>
                    <a:pt x="436" y="202"/>
                  </a:cubicBezTo>
                  <a:cubicBezTo>
                    <a:pt x="435" y="202"/>
                    <a:pt x="435" y="202"/>
                    <a:pt x="435" y="203"/>
                  </a:cubicBezTo>
                  <a:cubicBezTo>
                    <a:pt x="435" y="245"/>
                    <a:pt x="435" y="245"/>
                    <a:pt x="435" y="245"/>
                  </a:cubicBezTo>
                  <a:cubicBezTo>
                    <a:pt x="435" y="246"/>
                    <a:pt x="435" y="246"/>
                    <a:pt x="436" y="246"/>
                  </a:cubicBezTo>
                  <a:cubicBezTo>
                    <a:pt x="439" y="246"/>
                    <a:pt x="439" y="246"/>
                    <a:pt x="439" y="246"/>
                  </a:cubicBezTo>
                  <a:cubicBezTo>
                    <a:pt x="439" y="246"/>
                    <a:pt x="440" y="246"/>
                    <a:pt x="440" y="245"/>
                  </a:cubicBezTo>
                  <a:cubicBezTo>
                    <a:pt x="440" y="230"/>
                    <a:pt x="440" y="230"/>
                    <a:pt x="440" y="230"/>
                  </a:cubicBezTo>
                  <a:cubicBezTo>
                    <a:pt x="442" y="232"/>
                    <a:pt x="444" y="234"/>
                    <a:pt x="448" y="234"/>
                  </a:cubicBezTo>
                  <a:cubicBezTo>
                    <a:pt x="456" y="234"/>
                    <a:pt x="462" y="227"/>
                    <a:pt x="462" y="217"/>
                  </a:cubicBezTo>
                  <a:cubicBezTo>
                    <a:pt x="462" y="207"/>
                    <a:pt x="457" y="201"/>
                    <a:pt x="449" y="201"/>
                  </a:cubicBezTo>
                  <a:close/>
                  <a:moveTo>
                    <a:pt x="448" y="230"/>
                  </a:moveTo>
                  <a:cubicBezTo>
                    <a:pt x="444" y="230"/>
                    <a:pt x="442" y="228"/>
                    <a:pt x="440" y="226"/>
                  </a:cubicBezTo>
                  <a:cubicBezTo>
                    <a:pt x="440" y="210"/>
                    <a:pt x="440" y="210"/>
                    <a:pt x="440" y="210"/>
                  </a:cubicBezTo>
                  <a:cubicBezTo>
                    <a:pt x="442" y="207"/>
                    <a:pt x="445" y="205"/>
                    <a:pt x="448" y="205"/>
                  </a:cubicBezTo>
                  <a:cubicBezTo>
                    <a:pt x="453" y="205"/>
                    <a:pt x="456" y="209"/>
                    <a:pt x="456" y="217"/>
                  </a:cubicBezTo>
                  <a:cubicBezTo>
                    <a:pt x="456" y="226"/>
                    <a:pt x="453" y="230"/>
                    <a:pt x="448" y="230"/>
                  </a:cubicBezTo>
                  <a:close/>
                  <a:moveTo>
                    <a:pt x="479" y="201"/>
                  </a:moveTo>
                  <a:cubicBezTo>
                    <a:pt x="474" y="201"/>
                    <a:pt x="470" y="203"/>
                    <a:pt x="468" y="205"/>
                  </a:cubicBezTo>
                  <a:cubicBezTo>
                    <a:pt x="467" y="205"/>
                    <a:pt x="467" y="206"/>
                    <a:pt x="467" y="206"/>
                  </a:cubicBezTo>
                  <a:cubicBezTo>
                    <a:pt x="468" y="208"/>
                    <a:pt x="468" y="208"/>
                    <a:pt x="468" y="208"/>
                  </a:cubicBezTo>
                  <a:cubicBezTo>
                    <a:pt x="469" y="209"/>
                    <a:pt x="469" y="209"/>
                    <a:pt x="470" y="208"/>
                  </a:cubicBezTo>
                  <a:cubicBezTo>
                    <a:pt x="472" y="206"/>
                    <a:pt x="475" y="206"/>
                    <a:pt x="478" y="206"/>
                  </a:cubicBezTo>
                  <a:cubicBezTo>
                    <a:pt x="484" y="206"/>
                    <a:pt x="486" y="210"/>
                    <a:pt x="486" y="213"/>
                  </a:cubicBezTo>
                  <a:cubicBezTo>
                    <a:pt x="486" y="216"/>
                    <a:pt x="486" y="216"/>
                    <a:pt x="486" y="216"/>
                  </a:cubicBezTo>
                  <a:cubicBezTo>
                    <a:pt x="483" y="215"/>
                    <a:pt x="481" y="215"/>
                    <a:pt x="478" y="215"/>
                  </a:cubicBezTo>
                  <a:cubicBezTo>
                    <a:pt x="470" y="215"/>
                    <a:pt x="466" y="219"/>
                    <a:pt x="466" y="224"/>
                  </a:cubicBezTo>
                  <a:cubicBezTo>
                    <a:pt x="466" y="230"/>
                    <a:pt x="469" y="234"/>
                    <a:pt x="476" y="234"/>
                  </a:cubicBezTo>
                  <a:cubicBezTo>
                    <a:pt x="481" y="234"/>
                    <a:pt x="484" y="232"/>
                    <a:pt x="486" y="229"/>
                  </a:cubicBezTo>
                  <a:cubicBezTo>
                    <a:pt x="486" y="232"/>
                    <a:pt x="486" y="232"/>
                    <a:pt x="486" y="232"/>
                  </a:cubicBezTo>
                  <a:cubicBezTo>
                    <a:pt x="486" y="233"/>
                    <a:pt x="486" y="233"/>
                    <a:pt x="487" y="233"/>
                  </a:cubicBezTo>
                  <a:cubicBezTo>
                    <a:pt x="489" y="233"/>
                    <a:pt x="489" y="233"/>
                    <a:pt x="489" y="233"/>
                  </a:cubicBezTo>
                  <a:cubicBezTo>
                    <a:pt x="490" y="233"/>
                    <a:pt x="491" y="233"/>
                    <a:pt x="491" y="232"/>
                  </a:cubicBezTo>
                  <a:cubicBezTo>
                    <a:pt x="491" y="213"/>
                    <a:pt x="491" y="213"/>
                    <a:pt x="491" y="213"/>
                  </a:cubicBezTo>
                  <a:cubicBezTo>
                    <a:pt x="491" y="206"/>
                    <a:pt x="487" y="201"/>
                    <a:pt x="479" y="201"/>
                  </a:cubicBezTo>
                  <a:close/>
                  <a:moveTo>
                    <a:pt x="486" y="225"/>
                  </a:moveTo>
                  <a:cubicBezTo>
                    <a:pt x="483" y="229"/>
                    <a:pt x="480" y="230"/>
                    <a:pt x="477" y="230"/>
                  </a:cubicBezTo>
                  <a:cubicBezTo>
                    <a:pt x="472" y="230"/>
                    <a:pt x="471" y="227"/>
                    <a:pt x="471" y="224"/>
                  </a:cubicBezTo>
                  <a:cubicBezTo>
                    <a:pt x="471" y="221"/>
                    <a:pt x="473" y="219"/>
                    <a:pt x="479" y="219"/>
                  </a:cubicBezTo>
                  <a:cubicBezTo>
                    <a:pt x="481" y="219"/>
                    <a:pt x="484" y="219"/>
                    <a:pt x="486" y="220"/>
                  </a:cubicBezTo>
                  <a:lnTo>
                    <a:pt x="486" y="225"/>
                  </a:lnTo>
                  <a:close/>
                  <a:moveTo>
                    <a:pt x="513" y="201"/>
                  </a:moveTo>
                  <a:cubicBezTo>
                    <a:pt x="509" y="201"/>
                    <a:pt x="506" y="203"/>
                    <a:pt x="503" y="206"/>
                  </a:cubicBezTo>
                  <a:cubicBezTo>
                    <a:pt x="503" y="203"/>
                    <a:pt x="503" y="203"/>
                    <a:pt x="503" y="203"/>
                  </a:cubicBezTo>
                  <a:cubicBezTo>
                    <a:pt x="503" y="202"/>
                    <a:pt x="503" y="202"/>
                    <a:pt x="502" y="202"/>
                  </a:cubicBezTo>
                  <a:cubicBezTo>
                    <a:pt x="500" y="202"/>
                    <a:pt x="500" y="202"/>
                    <a:pt x="500" y="202"/>
                  </a:cubicBezTo>
                  <a:cubicBezTo>
                    <a:pt x="499" y="202"/>
                    <a:pt x="498" y="202"/>
                    <a:pt x="498" y="203"/>
                  </a:cubicBezTo>
                  <a:cubicBezTo>
                    <a:pt x="498" y="232"/>
                    <a:pt x="498" y="232"/>
                    <a:pt x="498" y="232"/>
                  </a:cubicBezTo>
                  <a:cubicBezTo>
                    <a:pt x="498" y="233"/>
                    <a:pt x="499" y="233"/>
                    <a:pt x="500" y="233"/>
                  </a:cubicBezTo>
                  <a:cubicBezTo>
                    <a:pt x="502" y="233"/>
                    <a:pt x="502" y="233"/>
                    <a:pt x="502" y="233"/>
                  </a:cubicBezTo>
                  <a:cubicBezTo>
                    <a:pt x="503" y="233"/>
                    <a:pt x="503" y="233"/>
                    <a:pt x="503" y="232"/>
                  </a:cubicBezTo>
                  <a:cubicBezTo>
                    <a:pt x="503" y="210"/>
                    <a:pt x="503" y="210"/>
                    <a:pt x="503" y="210"/>
                  </a:cubicBezTo>
                  <a:cubicBezTo>
                    <a:pt x="506" y="207"/>
                    <a:pt x="509" y="206"/>
                    <a:pt x="512" y="206"/>
                  </a:cubicBezTo>
                  <a:cubicBezTo>
                    <a:pt x="517" y="206"/>
                    <a:pt x="518" y="209"/>
                    <a:pt x="518" y="213"/>
                  </a:cubicBezTo>
                  <a:cubicBezTo>
                    <a:pt x="518" y="232"/>
                    <a:pt x="518" y="232"/>
                    <a:pt x="518" y="232"/>
                  </a:cubicBezTo>
                  <a:cubicBezTo>
                    <a:pt x="518" y="233"/>
                    <a:pt x="519" y="233"/>
                    <a:pt x="520" y="233"/>
                  </a:cubicBezTo>
                  <a:cubicBezTo>
                    <a:pt x="522" y="233"/>
                    <a:pt x="522" y="233"/>
                    <a:pt x="522" y="233"/>
                  </a:cubicBezTo>
                  <a:cubicBezTo>
                    <a:pt x="523" y="233"/>
                    <a:pt x="524" y="233"/>
                    <a:pt x="524" y="232"/>
                  </a:cubicBezTo>
                  <a:cubicBezTo>
                    <a:pt x="524" y="213"/>
                    <a:pt x="524" y="213"/>
                    <a:pt x="524" y="213"/>
                  </a:cubicBezTo>
                  <a:cubicBezTo>
                    <a:pt x="524" y="207"/>
                    <a:pt x="520" y="201"/>
                    <a:pt x="513" y="201"/>
                  </a:cubicBezTo>
                  <a:close/>
                  <a:moveTo>
                    <a:pt x="553" y="202"/>
                  </a:moveTo>
                  <a:cubicBezTo>
                    <a:pt x="550" y="202"/>
                    <a:pt x="550" y="202"/>
                    <a:pt x="550" y="202"/>
                  </a:cubicBezTo>
                  <a:cubicBezTo>
                    <a:pt x="550" y="202"/>
                    <a:pt x="549" y="202"/>
                    <a:pt x="549" y="203"/>
                  </a:cubicBezTo>
                  <a:cubicBezTo>
                    <a:pt x="547" y="211"/>
                    <a:pt x="545" y="219"/>
                    <a:pt x="541" y="227"/>
                  </a:cubicBezTo>
                  <a:cubicBezTo>
                    <a:pt x="537" y="220"/>
                    <a:pt x="534" y="211"/>
                    <a:pt x="533" y="203"/>
                  </a:cubicBezTo>
                  <a:cubicBezTo>
                    <a:pt x="533" y="202"/>
                    <a:pt x="532" y="202"/>
                    <a:pt x="531" y="202"/>
                  </a:cubicBezTo>
                  <a:cubicBezTo>
                    <a:pt x="528" y="202"/>
                    <a:pt x="528" y="202"/>
                    <a:pt x="528" y="202"/>
                  </a:cubicBezTo>
                  <a:cubicBezTo>
                    <a:pt x="528" y="202"/>
                    <a:pt x="527" y="202"/>
                    <a:pt x="527" y="203"/>
                  </a:cubicBezTo>
                  <a:cubicBezTo>
                    <a:pt x="527" y="203"/>
                    <a:pt x="527" y="204"/>
                    <a:pt x="527" y="204"/>
                  </a:cubicBezTo>
                  <a:cubicBezTo>
                    <a:pt x="530" y="213"/>
                    <a:pt x="533" y="224"/>
                    <a:pt x="538" y="232"/>
                  </a:cubicBezTo>
                  <a:cubicBezTo>
                    <a:pt x="535" y="238"/>
                    <a:pt x="532" y="240"/>
                    <a:pt x="529" y="242"/>
                  </a:cubicBezTo>
                  <a:cubicBezTo>
                    <a:pt x="528" y="242"/>
                    <a:pt x="528" y="243"/>
                    <a:pt x="528" y="243"/>
                  </a:cubicBezTo>
                  <a:cubicBezTo>
                    <a:pt x="528" y="243"/>
                    <a:pt x="528" y="244"/>
                    <a:pt x="528" y="244"/>
                  </a:cubicBezTo>
                  <a:cubicBezTo>
                    <a:pt x="530" y="246"/>
                    <a:pt x="530" y="246"/>
                    <a:pt x="530" y="246"/>
                  </a:cubicBezTo>
                  <a:cubicBezTo>
                    <a:pt x="530" y="246"/>
                    <a:pt x="530" y="246"/>
                    <a:pt x="531" y="246"/>
                  </a:cubicBezTo>
                  <a:cubicBezTo>
                    <a:pt x="531" y="246"/>
                    <a:pt x="531" y="246"/>
                    <a:pt x="531" y="246"/>
                  </a:cubicBezTo>
                  <a:cubicBezTo>
                    <a:pt x="539" y="241"/>
                    <a:pt x="544" y="232"/>
                    <a:pt x="548" y="222"/>
                  </a:cubicBezTo>
                  <a:cubicBezTo>
                    <a:pt x="551" y="216"/>
                    <a:pt x="553" y="210"/>
                    <a:pt x="554" y="204"/>
                  </a:cubicBezTo>
                  <a:cubicBezTo>
                    <a:pt x="554" y="203"/>
                    <a:pt x="554" y="203"/>
                    <a:pt x="554" y="203"/>
                  </a:cubicBezTo>
                  <a:cubicBezTo>
                    <a:pt x="554" y="202"/>
                    <a:pt x="554" y="202"/>
                    <a:pt x="553" y="202"/>
                  </a:cubicBezTo>
                  <a:close/>
                  <a:moveTo>
                    <a:pt x="294" y="66"/>
                  </a:moveTo>
                  <a:cubicBezTo>
                    <a:pt x="251" y="66"/>
                    <a:pt x="251" y="66"/>
                    <a:pt x="251" y="66"/>
                  </a:cubicBezTo>
                  <a:cubicBezTo>
                    <a:pt x="251" y="48"/>
                    <a:pt x="251" y="48"/>
                    <a:pt x="251" y="48"/>
                  </a:cubicBezTo>
                  <a:cubicBezTo>
                    <a:pt x="284" y="48"/>
                    <a:pt x="284" y="48"/>
                    <a:pt x="284" y="48"/>
                  </a:cubicBezTo>
                  <a:cubicBezTo>
                    <a:pt x="284" y="32"/>
                    <a:pt x="284" y="32"/>
                    <a:pt x="284" y="32"/>
                  </a:cubicBezTo>
                  <a:cubicBezTo>
                    <a:pt x="251" y="32"/>
                    <a:pt x="251" y="32"/>
                    <a:pt x="251" y="32"/>
                  </a:cubicBezTo>
                  <a:cubicBezTo>
                    <a:pt x="251" y="16"/>
                    <a:pt x="251" y="16"/>
                    <a:pt x="251" y="16"/>
                  </a:cubicBezTo>
                  <a:cubicBezTo>
                    <a:pt x="292" y="16"/>
                    <a:pt x="292" y="16"/>
                    <a:pt x="292" y="16"/>
                  </a:cubicBezTo>
                  <a:cubicBezTo>
                    <a:pt x="292" y="0"/>
                    <a:pt x="292" y="0"/>
                    <a:pt x="292" y="0"/>
                  </a:cubicBezTo>
                  <a:cubicBezTo>
                    <a:pt x="232" y="0"/>
                    <a:pt x="232" y="0"/>
                    <a:pt x="232" y="0"/>
                  </a:cubicBezTo>
                  <a:cubicBezTo>
                    <a:pt x="232" y="82"/>
                    <a:pt x="232" y="82"/>
                    <a:pt x="232" y="82"/>
                  </a:cubicBezTo>
                  <a:cubicBezTo>
                    <a:pt x="294" y="82"/>
                    <a:pt x="294" y="82"/>
                    <a:pt x="294" y="82"/>
                  </a:cubicBezTo>
                  <a:lnTo>
                    <a:pt x="294" y="66"/>
                  </a:lnTo>
                  <a:close/>
                  <a:moveTo>
                    <a:pt x="129" y="82"/>
                  </a:moveTo>
                  <a:cubicBezTo>
                    <a:pt x="150" y="82"/>
                    <a:pt x="150" y="82"/>
                    <a:pt x="150" y="82"/>
                  </a:cubicBezTo>
                  <a:cubicBezTo>
                    <a:pt x="120" y="0"/>
                    <a:pt x="120" y="0"/>
                    <a:pt x="120" y="0"/>
                  </a:cubicBezTo>
                  <a:cubicBezTo>
                    <a:pt x="98" y="0"/>
                    <a:pt x="98" y="0"/>
                    <a:pt x="98" y="0"/>
                  </a:cubicBezTo>
                  <a:cubicBezTo>
                    <a:pt x="67" y="82"/>
                    <a:pt x="67" y="82"/>
                    <a:pt x="67" y="82"/>
                  </a:cubicBezTo>
                  <a:cubicBezTo>
                    <a:pt x="89" y="82"/>
                    <a:pt x="89" y="82"/>
                    <a:pt x="89" y="82"/>
                  </a:cubicBezTo>
                  <a:cubicBezTo>
                    <a:pt x="94" y="63"/>
                    <a:pt x="94" y="63"/>
                    <a:pt x="94" y="63"/>
                  </a:cubicBezTo>
                  <a:cubicBezTo>
                    <a:pt x="123" y="63"/>
                    <a:pt x="123" y="63"/>
                    <a:pt x="123" y="63"/>
                  </a:cubicBezTo>
                  <a:lnTo>
                    <a:pt x="129" y="82"/>
                  </a:lnTo>
                  <a:close/>
                  <a:moveTo>
                    <a:pt x="98" y="48"/>
                  </a:moveTo>
                  <a:cubicBezTo>
                    <a:pt x="102" y="35"/>
                    <a:pt x="106" y="29"/>
                    <a:pt x="109" y="19"/>
                  </a:cubicBezTo>
                  <a:cubicBezTo>
                    <a:pt x="112" y="29"/>
                    <a:pt x="115" y="35"/>
                    <a:pt x="119" y="48"/>
                  </a:cubicBezTo>
                  <a:lnTo>
                    <a:pt x="98" y="48"/>
                  </a:lnTo>
                  <a:close/>
                  <a:moveTo>
                    <a:pt x="52" y="39"/>
                  </a:moveTo>
                  <a:cubicBezTo>
                    <a:pt x="61" y="35"/>
                    <a:pt x="66" y="29"/>
                    <a:pt x="66" y="21"/>
                  </a:cubicBezTo>
                  <a:cubicBezTo>
                    <a:pt x="66" y="12"/>
                    <a:pt x="62" y="6"/>
                    <a:pt x="56" y="3"/>
                  </a:cubicBezTo>
                  <a:cubicBezTo>
                    <a:pt x="52" y="0"/>
                    <a:pt x="46" y="0"/>
                    <a:pt x="36" y="0"/>
                  </a:cubicBezTo>
                  <a:cubicBezTo>
                    <a:pt x="0" y="0"/>
                    <a:pt x="0" y="0"/>
                    <a:pt x="0" y="0"/>
                  </a:cubicBezTo>
                  <a:cubicBezTo>
                    <a:pt x="0" y="82"/>
                    <a:pt x="0" y="82"/>
                    <a:pt x="0" y="82"/>
                  </a:cubicBezTo>
                  <a:cubicBezTo>
                    <a:pt x="35" y="82"/>
                    <a:pt x="35" y="82"/>
                    <a:pt x="35" y="82"/>
                  </a:cubicBezTo>
                  <a:cubicBezTo>
                    <a:pt x="47" y="82"/>
                    <a:pt x="53" y="81"/>
                    <a:pt x="59" y="78"/>
                  </a:cubicBezTo>
                  <a:cubicBezTo>
                    <a:pt x="65" y="74"/>
                    <a:pt x="69" y="67"/>
                    <a:pt x="69" y="59"/>
                  </a:cubicBezTo>
                  <a:cubicBezTo>
                    <a:pt x="69" y="48"/>
                    <a:pt x="63" y="41"/>
                    <a:pt x="52" y="39"/>
                  </a:cubicBezTo>
                  <a:close/>
                  <a:moveTo>
                    <a:pt x="19" y="16"/>
                  </a:moveTo>
                  <a:cubicBezTo>
                    <a:pt x="34" y="16"/>
                    <a:pt x="34" y="16"/>
                    <a:pt x="34" y="16"/>
                  </a:cubicBezTo>
                  <a:cubicBezTo>
                    <a:pt x="44" y="16"/>
                    <a:pt x="46" y="19"/>
                    <a:pt x="46" y="24"/>
                  </a:cubicBezTo>
                  <a:cubicBezTo>
                    <a:pt x="46" y="29"/>
                    <a:pt x="43" y="32"/>
                    <a:pt x="34" y="32"/>
                  </a:cubicBezTo>
                  <a:cubicBezTo>
                    <a:pt x="19" y="32"/>
                    <a:pt x="19" y="32"/>
                    <a:pt x="19" y="32"/>
                  </a:cubicBezTo>
                  <a:lnTo>
                    <a:pt x="19" y="16"/>
                  </a:lnTo>
                  <a:close/>
                  <a:moveTo>
                    <a:pt x="34" y="66"/>
                  </a:moveTo>
                  <a:cubicBezTo>
                    <a:pt x="19" y="66"/>
                    <a:pt x="19" y="66"/>
                    <a:pt x="19" y="66"/>
                  </a:cubicBezTo>
                  <a:cubicBezTo>
                    <a:pt x="19" y="48"/>
                    <a:pt x="19" y="48"/>
                    <a:pt x="19" y="48"/>
                  </a:cubicBezTo>
                  <a:cubicBezTo>
                    <a:pt x="35" y="48"/>
                    <a:pt x="35" y="48"/>
                    <a:pt x="35" y="48"/>
                  </a:cubicBezTo>
                  <a:cubicBezTo>
                    <a:pt x="46" y="48"/>
                    <a:pt x="48" y="51"/>
                    <a:pt x="48" y="57"/>
                  </a:cubicBezTo>
                  <a:cubicBezTo>
                    <a:pt x="48" y="63"/>
                    <a:pt x="45" y="66"/>
                    <a:pt x="34" y="66"/>
                  </a:cubicBezTo>
                  <a:close/>
                  <a:moveTo>
                    <a:pt x="349" y="82"/>
                  </a:moveTo>
                  <a:cubicBezTo>
                    <a:pt x="372" y="82"/>
                    <a:pt x="372" y="82"/>
                    <a:pt x="372" y="82"/>
                  </a:cubicBezTo>
                  <a:cubicBezTo>
                    <a:pt x="350" y="48"/>
                    <a:pt x="350" y="48"/>
                    <a:pt x="350" y="48"/>
                  </a:cubicBezTo>
                  <a:cubicBezTo>
                    <a:pt x="361" y="45"/>
                    <a:pt x="369" y="38"/>
                    <a:pt x="369" y="25"/>
                  </a:cubicBezTo>
                  <a:cubicBezTo>
                    <a:pt x="369" y="19"/>
                    <a:pt x="367" y="13"/>
                    <a:pt x="364" y="9"/>
                  </a:cubicBezTo>
                  <a:cubicBezTo>
                    <a:pt x="359" y="3"/>
                    <a:pt x="352" y="0"/>
                    <a:pt x="339" y="0"/>
                  </a:cubicBezTo>
                  <a:cubicBezTo>
                    <a:pt x="301" y="0"/>
                    <a:pt x="301" y="0"/>
                    <a:pt x="301" y="0"/>
                  </a:cubicBezTo>
                  <a:cubicBezTo>
                    <a:pt x="301" y="82"/>
                    <a:pt x="301" y="82"/>
                    <a:pt x="301" y="82"/>
                  </a:cubicBezTo>
                  <a:cubicBezTo>
                    <a:pt x="321" y="82"/>
                    <a:pt x="321" y="82"/>
                    <a:pt x="321" y="82"/>
                  </a:cubicBezTo>
                  <a:cubicBezTo>
                    <a:pt x="321" y="48"/>
                    <a:pt x="321" y="48"/>
                    <a:pt x="321" y="48"/>
                  </a:cubicBezTo>
                  <a:cubicBezTo>
                    <a:pt x="331" y="48"/>
                    <a:pt x="331" y="48"/>
                    <a:pt x="331" y="48"/>
                  </a:cubicBezTo>
                  <a:lnTo>
                    <a:pt x="349" y="82"/>
                  </a:lnTo>
                  <a:close/>
                  <a:moveTo>
                    <a:pt x="321" y="32"/>
                  </a:moveTo>
                  <a:cubicBezTo>
                    <a:pt x="321" y="16"/>
                    <a:pt x="321" y="16"/>
                    <a:pt x="321" y="16"/>
                  </a:cubicBezTo>
                  <a:cubicBezTo>
                    <a:pt x="336" y="16"/>
                    <a:pt x="336" y="16"/>
                    <a:pt x="336" y="16"/>
                  </a:cubicBezTo>
                  <a:cubicBezTo>
                    <a:pt x="346" y="16"/>
                    <a:pt x="348" y="19"/>
                    <a:pt x="348" y="24"/>
                  </a:cubicBezTo>
                  <a:cubicBezTo>
                    <a:pt x="348" y="29"/>
                    <a:pt x="345" y="32"/>
                    <a:pt x="336" y="32"/>
                  </a:cubicBezTo>
                  <a:lnTo>
                    <a:pt x="321" y="32"/>
                  </a:lnTo>
                  <a:close/>
                  <a:moveTo>
                    <a:pt x="365" y="141"/>
                  </a:moveTo>
                  <a:cubicBezTo>
                    <a:pt x="396" y="141"/>
                    <a:pt x="396" y="141"/>
                    <a:pt x="396" y="141"/>
                  </a:cubicBezTo>
                  <a:cubicBezTo>
                    <a:pt x="396" y="175"/>
                    <a:pt x="396" y="175"/>
                    <a:pt x="396" y="175"/>
                  </a:cubicBezTo>
                  <a:cubicBezTo>
                    <a:pt x="416" y="175"/>
                    <a:pt x="416" y="175"/>
                    <a:pt x="416" y="175"/>
                  </a:cubicBezTo>
                  <a:cubicBezTo>
                    <a:pt x="416" y="93"/>
                    <a:pt x="416" y="93"/>
                    <a:pt x="416" y="93"/>
                  </a:cubicBezTo>
                  <a:cubicBezTo>
                    <a:pt x="396" y="93"/>
                    <a:pt x="396" y="93"/>
                    <a:pt x="396" y="93"/>
                  </a:cubicBezTo>
                  <a:cubicBezTo>
                    <a:pt x="396" y="124"/>
                    <a:pt x="396" y="124"/>
                    <a:pt x="396" y="124"/>
                  </a:cubicBezTo>
                  <a:cubicBezTo>
                    <a:pt x="365" y="124"/>
                    <a:pt x="365" y="124"/>
                    <a:pt x="365" y="124"/>
                  </a:cubicBezTo>
                  <a:cubicBezTo>
                    <a:pt x="365" y="93"/>
                    <a:pt x="365" y="93"/>
                    <a:pt x="365" y="93"/>
                  </a:cubicBezTo>
                  <a:cubicBezTo>
                    <a:pt x="345" y="93"/>
                    <a:pt x="345" y="93"/>
                    <a:pt x="345" y="93"/>
                  </a:cubicBezTo>
                  <a:cubicBezTo>
                    <a:pt x="345" y="175"/>
                    <a:pt x="345" y="175"/>
                    <a:pt x="345" y="175"/>
                  </a:cubicBezTo>
                  <a:cubicBezTo>
                    <a:pt x="365" y="175"/>
                    <a:pt x="365" y="175"/>
                    <a:pt x="365" y="175"/>
                  </a:cubicBezTo>
                  <a:lnTo>
                    <a:pt x="365" y="141"/>
                  </a:lnTo>
                  <a:close/>
                  <a:moveTo>
                    <a:pt x="153" y="124"/>
                  </a:moveTo>
                  <a:cubicBezTo>
                    <a:pt x="122" y="124"/>
                    <a:pt x="122" y="124"/>
                    <a:pt x="122" y="124"/>
                  </a:cubicBezTo>
                  <a:cubicBezTo>
                    <a:pt x="122" y="93"/>
                    <a:pt x="122" y="93"/>
                    <a:pt x="122" y="93"/>
                  </a:cubicBezTo>
                  <a:cubicBezTo>
                    <a:pt x="102" y="93"/>
                    <a:pt x="102" y="93"/>
                    <a:pt x="102" y="93"/>
                  </a:cubicBezTo>
                  <a:cubicBezTo>
                    <a:pt x="102" y="175"/>
                    <a:pt x="102" y="175"/>
                    <a:pt x="102" y="175"/>
                  </a:cubicBezTo>
                  <a:cubicBezTo>
                    <a:pt x="122" y="175"/>
                    <a:pt x="122" y="175"/>
                    <a:pt x="122" y="175"/>
                  </a:cubicBezTo>
                  <a:cubicBezTo>
                    <a:pt x="122" y="141"/>
                    <a:pt x="122" y="141"/>
                    <a:pt x="122" y="141"/>
                  </a:cubicBezTo>
                  <a:cubicBezTo>
                    <a:pt x="153" y="141"/>
                    <a:pt x="153" y="141"/>
                    <a:pt x="153" y="141"/>
                  </a:cubicBezTo>
                  <a:cubicBezTo>
                    <a:pt x="153" y="233"/>
                    <a:pt x="153" y="233"/>
                    <a:pt x="153" y="233"/>
                  </a:cubicBezTo>
                  <a:cubicBezTo>
                    <a:pt x="173" y="233"/>
                    <a:pt x="173" y="233"/>
                    <a:pt x="173" y="233"/>
                  </a:cubicBezTo>
                  <a:cubicBezTo>
                    <a:pt x="173" y="0"/>
                    <a:pt x="173" y="0"/>
                    <a:pt x="173" y="0"/>
                  </a:cubicBezTo>
                  <a:cubicBezTo>
                    <a:pt x="153" y="0"/>
                    <a:pt x="153" y="0"/>
                    <a:pt x="153" y="0"/>
                  </a:cubicBezTo>
                  <a:lnTo>
                    <a:pt x="153" y="124"/>
                  </a:lnTo>
                  <a:close/>
                  <a:moveTo>
                    <a:pt x="227" y="82"/>
                  </a:moveTo>
                  <a:cubicBezTo>
                    <a:pt x="198" y="40"/>
                    <a:pt x="198" y="40"/>
                    <a:pt x="198" y="40"/>
                  </a:cubicBezTo>
                  <a:cubicBezTo>
                    <a:pt x="227" y="0"/>
                    <a:pt x="227" y="0"/>
                    <a:pt x="227" y="0"/>
                  </a:cubicBezTo>
                  <a:cubicBezTo>
                    <a:pt x="204" y="0"/>
                    <a:pt x="204" y="0"/>
                    <a:pt x="204" y="0"/>
                  </a:cubicBezTo>
                  <a:cubicBezTo>
                    <a:pt x="173" y="40"/>
                    <a:pt x="173" y="40"/>
                    <a:pt x="173" y="40"/>
                  </a:cubicBezTo>
                  <a:cubicBezTo>
                    <a:pt x="204" y="82"/>
                    <a:pt x="204" y="82"/>
                    <a:pt x="204" y="82"/>
                  </a:cubicBezTo>
                  <a:lnTo>
                    <a:pt x="227" y="82"/>
                  </a:lnTo>
                  <a:close/>
                  <a:moveTo>
                    <a:pt x="251" y="140"/>
                  </a:moveTo>
                  <a:cubicBezTo>
                    <a:pt x="251" y="93"/>
                    <a:pt x="251" y="93"/>
                    <a:pt x="251" y="93"/>
                  </a:cubicBezTo>
                  <a:cubicBezTo>
                    <a:pt x="232" y="93"/>
                    <a:pt x="232" y="93"/>
                    <a:pt x="232" y="93"/>
                  </a:cubicBezTo>
                  <a:cubicBezTo>
                    <a:pt x="232" y="140"/>
                    <a:pt x="232" y="140"/>
                    <a:pt x="232" y="140"/>
                  </a:cubicBezTo>
                  <a:cubicBezTo>
                    <a:pt x="232" y="155"/>
                    <a:pt x="226" y="160"/>
                    <a:pt x="217" y="160"/>
                  </a:cubicBezTo>
                  <a:cubicBezTo>
                    <a:pt x="208" y="160"/>
                    <a:pt x="202" y="155"/>
                    <a:pt x="202" y="140"/>
                  </a:cubicBezTo>
                  <a:cubicBezTo>
                    <a:pt x="202" y="93"/>
                    <a:pt x="202" y="93"/>
                    <a:pt x="202" y="93"/>
                  </a:cubicBezTo>
                  <a:cubicBezTo>
                    <a:pt x="182" y="93"/>
                    <a:pt x="182" y="93"/>
                    <a:pt x="182" y="93"/>
                  </a:cubicBezTo>
                  <a:cubicBezTo>
                    <a:pt x="182" y="139"/>
                    <a:pt x="182" y="139"/>
                    <a:pt x="182" y="139"/>
                  </a:cubicBezTo>
                  <a:cubicBezTo>
                    <a:pt x="182" y="164"/>
                    <a:pt x="191" y="177"/>
                    <a:pt x="216" y="177"/>
                  </a:cubicBezTo>
                  <a:cubicBezTo>
                    <a:pt x="240" y="177"/>
                    <a:pt x="251" y="165"/>
                    <a:pt x="251" y="140"/>
                  </a:cubicBezTo>
                  <a:close/>
                  <a:moveTo>
                    <a:pt x="488" y="159"/>
                  </a:moveTo>
                  <a:cubicBezTo>
                    <a:pt x="445" y="159"/>
                    <a:pt x="445" y="159"/>
                    <a:pt x="445" y="159"/>
                  </a:cubicBezTo>
                  <a:cubicBezTo>
                    <a:pt x="445" y="141"/>
                    <a:pt x="445" y="141"/>
                    <a:pt x="445" y="141"/>
                  </a:cubicBezTo>
                  <a:cubicBezTo>
                    <a:pt x="478" y="141"/>
                    <a:pt x="478" y="141"/>
                    <a:pt x="478" y="141"/>
                  </a:cubicBezTo>
                  <a:cubicBezTo>
                    <a:pt x="478" y="125"/>
                    <a:pt x="478" y="125"/>
                    <a:pt x="478" y="125"/>
                  </a:cubicBezTo>
                  <a:cubicBezTo>
                    <a:pt x="445" y="125"/>
                    <a:pt x="445" y="125"/>
                    <a:pt x="445" y="125"/>
                  </a:cubicBezTo>
                  <a:cubicBezTo>
                    <a:pt x="445" y="109"/>
                    <a:pt x="445" y="109"/>
                    <a:pt x="445" y="109"/>
                  </a:cubicBezTo>
                  <a:cubicBezTo>
                    <a:pt x="486" y="109"/>
                    <a:pt x="486" y="109"/>
                    <a:pt x="486" y="109"/>
                  </a:cubicBezTo>
                  <a:cubicBezTo>
                    <a:pt x="486" y="93"/>
                    <a:pt x="486" y="93"/>
                    <a:pt x="486" y="93"/>
                  </a:cubicBezTo>
                  <a:cubicBezTo>
                    <a:pt x="425" y="93"/>
                    <a:pt x="425" y="93"/>
                    <a:pt x="425" y="93"/>
                  </a:cubicBezTo>
                  <a:cubicBezTo>
                    <a:pt x="425" y="175"/>
                    <a:pt x="425" y="175"/>
                    <a:pt x="425" y="175"/>
                  </a:cubicBezTo>
                  <a:cubicBezTo>
                    <a:pt x="488" y="175"/>
                    <a:pt x="488" y="175"/>
                    <a:pt x="488" y="175"/>
                  </a:cubicBezTo>
                  <a:lnTo>
                    <a:pt x="488" y="159"/>
                  </a:lnTo>
                  <a:close/>
                  <a:moveTo>
                    <a:pt x="536" y="126"/>
                  </a:moveTo>
                  <a:cubicBezTo>
                    <a:pt x="524" y="122"/>
                    <a:pt x="524" y="122"/>
                    <a:pt x="524" y="122"/>
                  </a:cubicBezTo>
                  <a:cubicBezTo>
                    <a:pt x="516" y="119"/>
                    <a:pt x="514" y="117"/>
                    <a:pt x="514" y="114"/>
                  </a:cubicBezTo>
                  <a:cubicBezTo>
                    <a:pt x="514" y="110"/>
                    <a:pt x="517" y="107"/>
                    <a:pt x="523" y="107"/>
                  </a:cubicBezTo>
                  <a:cubicBezTo>
                    <a:pt x="530" y="107"/>
                    <a:pt x="537" y="110"/>
                    <a:pt x="544" y="118"/>
                  </a:cubicBezTo>
                  <a:cubicBezTo>
                    <a:pt x="559" y="106"/>
                    <a:pt x="559" y="106"/>
                    <a:pt x="559" y="106"/>
                  </a:cubicBezTo>
                  <a:cubicBezTo>
                    <a:pt x="551" y="97"/>
                    <a:pt x="540" y="91"/>
                    <a:pt x="526" y="91"/>
                  </a:cubicBezTo>
                  <a:cubicBezTo>
                    <a:pt x="507" y="91"/>
                    <a:pt x="494" y="101"/>
                    <a:pt x="494" y="116"/>
                  </a:cubicBezTo>
                  <a:cubicBezTo>
                    <a:pt x="494" y="128"/>
                    <a:pt x="500" y="135"/>
                    <a:pt x="513" y="139"/>
                  </a:cubicBezTo>
                  <a:cubicBezTo>
                    <a:pt x="523" y="143"/>
                    <a:pt x="523" y="143"/>
                    <a:pt x="523" y="143"/>
                  </a:cubicBezTo>
                  <a:cubicBezTo>
                    <a:pt x="534" y="148"/>
                    <a:pt x="537" y="149"/>
                    <a:pt x="537" y="153"/>
                  </a:cubicBezTo>
                  <a:cubicBezTo>
                    <a:pt x="537" y="157"/>
                    <a:pt x="534" y="160"/>
                    <a:pt x="525" y="160"/>
                  </a:cubicBezTo>
                  <a:cubicBezTo>
                    <a:pt x="519" y="160"/>
                    <a:pt x="510" y="156"/>
                    <a:pt x="505" y="148"/>
                  </a:cubicBezTo>
                  <a:cubicBezTo>
                    <a:pt x="490" y="162"/>
                    <a:pt x="490" y="162"/>
                    <a:pt x="490" y="162"/>
                  </a:cubicBezTo>
                  <a:cubicBezTo>
                    <a:pt x="498" y="172"/>
                    <a:pt x="512" y="177"/>
                    <a:pt x="525" y="177"/>
                  </a:cubicBezTo>
                  <a:cubicBezTo>
                    <a:pt x="546" y="177"/>
                    <a:pt x="558" y="166"/>
                    <a:pt x="558" y="151"/>
                  </a:cubicBezTo>
                  <a:cubicBezTo>
                    <a:pt x="558" y="138"/>
                    <a:pt x="551" y="132"/>
                    <a:pt x="536" y="12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CA" dirty="0"/>
            </a:p>
          </p:txBody>
        </p:sp>
        <p:sp>
          <p:nvSpPr>
            <p:cNvPr id="10" name="Freeform 9"/>
            <p:cNvSpPr>
              <a:spLocks noEditPoints="1"/>
            </p:cNvSpPr>
            <p:nvPr/>
          </p:nvSpPr>
          <p:spPr bwMode="auto">
            <a:xfrm>
              <a:off x="2712945" y="307352"/>
              <a:ext cx="521321" cy="521322"/>
            </a:xfrm>
            <a:custGeom>
              <a:avLst/>
              <a:gdLst>
                <a:gd name="T0" fmla="*/ 70 w 141"/>
                <a:gd name="T1" fmla="*/ 0 h 141"/>
                <a:gd name="T2" fmla="*/ 70 w 141"/>
                <a:gd name="T3" fmla="*/ 141 h 141"/>
                <a:gd name="T4" fmla="*/ 141 w 141"/>
                <a:gd name="T5" fmla="*/ 70 h 141"/>
                <a:gd name="T6" fmla="*/ 70 w 141"/>
                <a:gd name="T7" fmla="*/ 137 h 141"/>
                <a:gd name="T8" fmla="*/ 70 w 141"/>
                <a:gd name="T9" fmla="*/ 4 h 141"/>
                <a:gd name="T10" fmla="*/ 137 w 141"/>
                <a:gd name="T11" fmla="*/ 70 h 141"/>
                <a:gd name="T12" fmla="*/ 97 w 141"/>
                <a:gd name="T13" fmla="*/ 18 h 141"/>
                <a:gd name="T14" fmla="*/ 66 w 141"/>
                <a:gd name="T15" fmla="*/ 22 h 141"/>
                <a:gd name="T16" fmla="*/ 75 w 141"/>
                <a:gd name="T17" fmla="*/ 9 h 141"/>
                <a:gd name="T18" fmla="*/ 90 w 141"/>
                <a:gd name="T19" fmla="*/ 11 h 141"/>
                <a:gd name="T20" fmla="*/ 18 w 141"/>
                <a:gd name="T21" fmla="*/ 43 h 141"/>
                <a:gd name="T22" fmla="*/ 22 w 141"/>
                <a:gd name="T23" fmla="*/ 75 h 141"/>
                <a:gd name="T24" fmla="*/ 9 w 141"/>
                <a:gd name="T25" fmla="*/ 66 h 141"/>
                <a:gd name="T26" fmla="*/ 11 w 141"/>
                <a:gd name="T27" fmla="*/ 51 h 141"/>
                <a:gd name="T28" fmla="*/ 43 w 141"/>
                <a:gd name="T29" fmla="*/ 123 h 141"/>
                <a:gd name="T30" fmla="*/ 75 w 141"/>
                <a:gd name="T31" fmla="*/ 119 h 141"/>
                <a:gd name="T32" fmla="*/ 66 w 141"/>
                <a:gd name="T33" fmla="*/ 132 h 141"/>
                <a:gd name="T34" fmla="*/ 51 w 141"/>
                <a:gd name="T35" fmla="*/ 130 h 141"/>
                <a:gd name="T36" fmla="*/ 123 w 141"/>
                <a:gd name="T37" fmla="*/ 97 h 141"/>
                <a:gd name="T38" fmla="*/ 119 w 141"/>
                <a:gd name="T39" fmla="*/ 66 h 141"/>
                <a:gd name="T40" fmla="*/ 132 w 141"/>
                <a:gd name="T41" fmla="*/ 75 h 141"/>
                <a:gd name="T42" fmla="*/ 130 w 141"/>
                <a:gd name="T43" fmla="*/ 90 h 141"/>
                <a:gd name="T44" fmla="*/ 133 w 141"/>
                <a:gd name="T45" fmla="*/ 70 h 141"/>
                <a:gd name="T46" fmla="*/ 91 w 141"/>
                <a:gd name="T47" fmla="*/ 107 h 141"/>
                <a:gd name="T48" fmla="*/ 84 w 141"/>
                <a:gd name="T49" fmla="*/ 63 h 141"/>
                <a:gd name="T50" fmla="*/ 65 w 141"/>
                <a:gd name="T51" fmla="*/ 72 h 141"/>
                <a:gd name="T52" fmla="*/ 43 w 141"/>
                <a:gd name="T53" fmla="*/ 107 h 141"/>
                <a:gd name="T54" fmla="*/ 39 w 141"/>
                <a:gd name="T55" fmla="*/ 82 h 141"/>
                <a:gd name="T56" fmla="*/ 60 w 141"/>
                <a:gd name="T57" fmla="*/ 66 h 141"/>
                <a:gd name="T58" fmla="*/ 44 w 141"/>
                <a:gd name="T59" fmla="*/ 61 h 141"/>
                <a:gd name="T60" fmla="*/ 39 w 141"/>
                <a:gd name="T61" fmla="*/ 42 h 141"/>
                <a:gd name="T62" fmla="*/ 39 w 141"/>
                <a:gd name="T63" fmla="*/ 50 h 141"/>
                <a:gd name="T64" fmla="*/ 60 w 141"/>
                <a:gd name="T65" fmla="*/ 33 h 141"/>
                <a:gd name="T66" fmla="*/ 50 w 141"/>
                <a:gd name="T67" fmla="*/ 61 h 141"/>
                <a:gd name="T68" fmla="*/ 61 w 141"/>
                <a:gd name="T69" fmla="*/ 59 h 141"/>
                <a:gd name="T70" fmla="*/ 71 w 141"/>
                <a:gd name="T71" fmla="*/ 51 h 141"/>
                <a:gd name="T72" fmla="*/ 65 w 141"/>
                <a:gd name="T73" fmla="*/ 66 h 141"/>
                <a:gd name="T74" fmla="*/ 80 w 141"/>
                <a:gd name="T75" fmla="*/ 52 h 141"/>
                <a:gd name="T76" fmla="*/ 101 w 141"/>
                <a:gd name="T77" fmla="*/ 39 h 141"/>
                <a:gd name="T78" fmla="*/ 90 w 141"/>
                <a:gd name="T79" fmla="*/ 61 h 141"/>
                <a:gd name="T80" fmla="*/ 101 w 141"/>
                <a:gd name="T81" fmla="*/ 63 h 141"/>
                <a:gd name="T82" fmla="*/ 90 w 141"/>
                <a:gd name="T83" fmla="*/ 66 h 141"/>
                <a:gd name="T84" fmla="*/ 91 w 141"/>
                <a:gd name="T85" fmla="*/ 101 h 141"/>
                <a:gd name="T86" fmla="*/ 96 w 141"/>
                <a:gd name="T87" fmla="*/ 80 h 141"/>
                <a:gd name="T88" fmla="*/ 94 w 141"/>
                <a:gd name="T89" fmla="*/ 91 h 141"/>
                <a:gd name="T90" fmla="*/ 85 w 141"/>
                <a:gd name="T91" fmla="*/ 84 h 141"/>
                <a:gd name="T92" fmla="*/ 110 w 141"/>
                <a:gd name="T93" fmla="*/ 89 h 141"/>
                <a:gd name="T94" fmla="*/ 95 w 141"/>
                <a:gd name="T95" fmla="*/ 40 h 141"/>
                <a:gd name="T96" fmla="*/ 86 w 141"/>
                <a:gd name="T97" fmla="*/ 52 h 141"/>
                <a:gd name="T98" fmla="*/ 95 w 141"/>
                <a:gd name="T99" fmla="*/ 40 h 141"/>
                <a:gd name="T100" fmla="*/ 59 w 141"/>
                <a:gd name="T101" fmla="*/ 38 h 141"/>
                <a:gd name="T102" fmla="*/ 61 w 141"/>
                <a:gd name="T103" fmla="*/ 39 h 141"/>
                <a:gd name="T104" fmla="*/ 58 w 141"/>
                <a:gd name="T105" fmla="*/ 76 h 141"/>
                <a:gd name="T106" fmla="*/ 43 w 141"/>
                <a:gd name="T107" fmla="*/ 101 h 141"/>
                <a:gd name="T108" fmla="*/ 58 w 141"/>
                <a:gd name="T109" fmla="*/ 7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141">
                  <a:moveTo>
                    <a:pt x="141" y="70"/>
                  </a:moveTo>
                  <a:cubicBezTo>
                    <a:pt x="141" y="32"/>
                    <a:pt x="109" y="0"/>
                    <a:pt x="70" y="0"/>
                  </a:cubicBezTo>
                  <a:cubicBezTo>
                    <a:pt x="32" y="0"/>
                    <a:pt x="0" y="32"/>
                    <a:pt x="0" y="70"/>
                  </a:cubicBezTo>
                  <a:cubicBezTo>
                    <a:pt x="0" y="109"/>
                    <a:pt x="32" y="141"/>
                    <a:pt x="70" y="141"/>
                  </a:cubicBezTo>
                  <a:cubicBezTo>
                    <a:pt x="109" y="141"/>
                    <a:pt x="141" y="109"/>
                    <a:pt x="141" y="70"/>
                  </a:cubicBezTo>
                  <a:cubicBezTo>
                    <a:pt x="141" y="70"/>
                    <a:pt x="141" y="70"/>
                    <a:pt x="141" y="70"/>
                  </a:cubicBezTo>
                  <a:close/>
                  <a:moveTo>
                    <a:pt x="137" y="70"/>
                  </a:moveTo>
                  <a:cubicBezTo>
                    <a:pt x="137" y="107"/>
                    <a:pt x="107" y="137"/>
                    <a:pt x="70" y="137"/>
                  </a:cubicBezTo>
                  <a:cubicBezTo>
                    <a:pt x="34" y="137"/>
                    <a:pt x="4" y="107"/>
                    <a:pt x="4" y="70"/>
                  </a:cubicBezTo>
                  <a:cubicBezTo>
                    <a:pt x="4" y="34"/>
                    <a:pt x="34" y="4"/>
                    <a:pt x="70" y="4"/>
                  </a:cubicBezTo>
                  <a:cubicBezTo>
                    <a:pt x="107" y="4"/>
                    <a:pt x="137" y="34"/>
                    <a:pt x="137" y="70"/>
                  </a:cubicBezTo>
                  <a:cubicBezTo>
                    <a:pt x="137" y="70"/>
                    <a:pt x="137" y="70"/>
                    <a:pt x="137" y="70"/>
                  </a:cubicBezTo>
                  <a:close/>
                  <a:moveTo>
                    <a:pt x="133" y="70"/>
                  </a:moveTo>
                  <a:cubicBezTo>
                    <a:pt x="133" y="48"/>
                    <a:pt x="122" y="25"/>
                    <a:pt x="97" y="18"/>
                  </a:cubicBezTo>
                  <a:cubicBezTo>
                    <a:pt x="92" y="16"/>
                    <a:pt x="88" y="15"/>
                    <a:pt x="83" y="15"/>
                  </a:cubicBezTo>
                  <a:cubicBezTo>
                    <a:pt x="72" y="15"/>
                    <a:pt x="72" y="22"/>
                    <a:pt x="66" y="22"/>
                  </a:cubicBezTo>
                  <a:cubicBezTo>
                    <a:pt x="64" y="22"/>
                    <a:pt x="62" y="20"/>
                    <a:pt x="62" y="17"/>
                  </a:cubicBezTo>
                  <a:cubicBezTo>
                    <a:pt x="62" y="13"/>
                    <a:pt x="67" y="9"/>
                    <a:pt x="75" y="9"/>
                  </a:cubicBezTo>
                  <a:cubicBezTo>
                    <a:pt x="83" y="9"/>
                    <a:pt x="89" y="11"/>
                    <a:pt x="90" y="12"/>
                  </a:cubicBezTo>
                  <a:cubicBezTo>
                    <a:pt x="90" y="11"/>
                    <a:pt x="90" y="11"/>
                    <a:pt x="90" y="11"/>
                  </a:cubicBezTo>
                  <a:cubicBezTo>
                    <a:pt x="88" y="10"/>
                    <a:pt x="81" y="8"/>
                    <a:pt x="70" y="8"/>
                  </a:cubicBezTo>
                  <a:cubicBezTo>
                    <a:pt x="48" y="8"/>
                    <a:pt x="25" y="19"/>
                    <a:pt x="18" y="43"/>
                  </a:cubicBezTo>
                  <a:cubicBezTo>
                    <a:pt x="16" y="48"/>
                    <a:pt x="15" y="53"/>
                    <a:pt x="15" y="58"/>
                  </a:cubicBezTo>
                  <a:cubicBezTo>
                    <a:pt x="15" y="69"/>
                    <a:pt x="22" y="69"/>
                    <a:pt x="22" y="75"/>
                  </a:cubicBezTo>
                  <a:cubicBezTo>
                    <a:pt x="22" y="77"/>
                    <a:pt x="20" y="79"/>
                    <a:pt x="17" y="79"/>
                  </a:cubicBezTo>
                  <a:cubicBezTo>
                    <a:pt x="13" y="79"/>
                    <a:pt x="9" y="74"/>
                    <a:pt x="9" y="66"/>
                  </a:cubicBezTo>
                  <a:cubicBezTo>
                    <a:pt x="9" y="58"/>
                    <a:pt x="11" y="52"/>
                    <a:pt x="12" y="51"/>
                  </a:cubicBezTo>
                  <a:cubicBezTo>
                    <a:pt x="11" y="51"/>
                    <a:pt x="11" y="51"/>
                    <a:pt x="11" y="51"/>
                  </a:cubicBezTo>
                  <a:cubicBezTo>
                    <a:pt x="10" y="53"/>
                    <a:pt x="8" y="60"/>
                    <a:pt x="8" y="70"/>
                  </a:cubicBezTo>
                  <a:cubicBezTo>
                    <a:pt x="8" y="93"/>
                    <a:pt x="19" y="116"/>
                    <a:pt x="43" y="123"/>
                  </a:cubicBezTo>
                  <a:cubicBezTo>
                    <a:pt x="49" y="125"/>
                    <a:pt x="53" y="126"/>
                    <a:pt x="58" y="126"/>
                  </a:cubicBezTo>
                  <a:cubicBezTo>
                    <a:pt x="69" y="126"/>
                    <a:pt x="69" y="119"/>
                    <a:pt x="75" y="119"/>
                  </a:cubicBezTo>
                  <a:cubicBezTo>
                    <a:pt x="77" y="119"/>
                    <a:pt x="79" y="121"/>
                    <a:pt x="79" y="124"/>
                  </a:cubicBezTo>
                  <a:cubicBezTo>
                    <a:pt x="79" y="128"/>
                    <a:pt x="74" y="132"/>
                    <a:pt x="66" y="132"/>
                  </a:cubicBezTo>
                  <a:cubicBezTo>
                    <a:pt x="58" y="132"/>
                    <a:pt x="52" y="130"/>
                    <a:pt x="51" y="129"/>
                  </a:cubicBezTo>
                  <a:cubicBezTo>
                    <a:pt x="51" y="130"/>
                    <a:pt x="51" y="130"/>
                    <a:pt x="51" y="130"/>
                  </a:cubicBezTo>
                  <a:cubicBezTo>
                    <a:pt x="53" y="131"/>
                    <a:pt x="60" y="133"/>
                    <a:pt x="70" y="133"/>
                  </a:cubicBezTo>
                  <a:cubicBezTo>
                    <a:pt x="93" y="133"/>
                    <a:pt x="116" y="122"/>
                    <a:pt x="123" y="97"/>
                  </a:cubicBezTo>
                  <a:cubicBezTo>
                    <a:pt x="125" y="93"/>
                    <a:pt x="125" y="88"/>
                    <a:pt x="125" y="83"/>
                  </a:cubicBezTo>
                  <a:cubicBezTo>
                    <a:pt x="125" y="72"/>
                    <a:pt x="119" y="72"/>
                    <a:pt x="119" y="66"/>
                  </a:cubicBezTo>
                  <a:cubicBezTo>
                    <a:pt x="119" y="63"/>
                    <a:pt x="121" y="62"/>
                    <a:pt x="124" y="62"/>
                  </a:cubicBezTo>
                  <a:cubicBezTo>
                    <a:pt x="128" y="62"/>
                    <a:pt x="132" y="67"/>
                    <a:pt x="132" y="75"/>
                  </a:cubicBezTo>
                  <a:cubicBezTo>
                    <a:pt x="132" y="83"/>
                    <a:pt x="130" y="89"/>
                    <a:pt x="129" y="90"/>
                  </a:cubicBezTo>
                  <a:cubicBezTo>
                    <a:pt x="130" y="90"/>
                    <a:pt x="130" y="90"/>
                    <a:pt x="130" y="90"/>
                  </a:cubicBezTo>
                  <a:cubicBezTo>
                    <a:pt x="131" y="88"/>
                    <a:pt x="133" y="81"/>
                    <a:pt x="133" y="70"/>
                  </a:cubicBezTo>
                  <a:cubicBezTo>
                    <a:pt x="133" y="70"/>
                    <a:pt x="133" y="70"/>
                    <a:pt x="133" y="70"/>
                  </a:cubicBezTo>
                  <a:close/>
                  <a:moveTo>
                    <a:pt x="110" y="89"/>
                  </a:moveTo>
                  <a:cubicBezTo>
                    <a:pt x="110" y="98"/>
                    <a:pt x="102" y="107"/>
                    <a:pt x="91" y="107"/>
                  </a:cubicBezTo>
                  <a:cubicBezTo>
                    <a:pt x="77" y="107"/>
                    <a:pt x="71" y="96"/>
                    <a:pt x="71" y="86"/>
                  </a:cubicBezTo>
                  <a:cubicBezTo>
                    <a:pt x="71" y="71"/>
                    <a:pt x="80" y="65"/>
                    <a:pt x="84" y="63"/>
                  </a:cubicBezTo>
                  <a:cubicBezTo>
                    <a:pt x="84" y="63"/>
                    <a:pt x="83" y="62"/>
                    <a:pt x="83" y="61"/>
                  </a:cubicBezTo>
                  <a:cubicBezTo>
                    <a:pt x="78" y="64"/>
                    <a:pt x="74" y="67"/>
                    <a:pt x="65" y="72"/>
                  </a:cubicBezTo>
                  <a:cubicBezTo>
                    <a:pt x="64" y="78"/>
                    <a:pt x="64" y="85"/>
                    <a:pt x="62" y="90"/>
                  </a:cubicBezTo>
                  <a:cubicBezTo>
                    <a:pt x="59" y="100"/>
                    <a:pt x="52" y="107"/>
                    <a:pt x="43" y="107"/>
                  </a:cubicBezTo>
                  <a:cubicBezTo>
                    <a:pt x="36" y="107"/>
                    <a:pt x="32" y="102"/>
                    <a:pt x="32" y="96"/>
                  </a:cubicBezTo>
                  <a:cubicBezTo>
                    <a:pt x="32" y="91"/>
                    <a:pt x="34" y="86"/>
                    <a:pt x="39" y="82"/>
                  </a:cubicBezTo>
                  <a:cubicBezTo>
                    <a:pt x="44" y="77"/>
                    <a:pt x="51" y="74"/>
                    <a:pt x="59" y="69"/>
                  </a:cubicBezTo>
                  <a:cubicBezTo>
                    <a:pt x="59" y="68"/>
                    <a:pt x="60" y="67"/>
                    <a:pt x="60" y="66"/>
                  </a:cubicBezTo>
                  <a:cubicBezTo>
                    <a:pt x="58" y="68"/>
                    <a:pt x="55" y="68"/>
                    <a:pt x="52" y="68"/>
                  </a:cubicBezTo>
                  <a:cubicBezTo>
                    <a:pt x="48" y="68"/>
                    <a:pt x="45" y="65"/>
                    <a:pt x="44" y="61"/>
                  </a:cubicBezTo>
                  <a:cubicBezTo>
                    <a:pt x="38" y="61"/>
                    <a:pt x="34" y="57"/>
                    <a:pt x="34" y="51"/>
                  </a:cubicBezTo>
                  <a:cubicBezTo>
                    <a:pt x="34" y="46"/>
                    <a:pt x="36" y="42"/>
                    <a:pt x="39" y="42"/>
                  </a:cubicBezTo>
                  <a:cubicBezTo>
                    <a:pt x="40" y="42"/>
                    <a:pt x="40" y="43"/>
                    <a:pt x="40" y="44"/>
                  </a:cubicBezTo>
                  <a:cubicBezTo>
                    <a:pt x="40" y="45"/>
                    <a:pt x="39" y="47"/>
                    <a:pt x="39" y="50"/>
                  </a:cubicBezTo>
                  <a:cubicBezTo>
                    <a:pt x="39" y="52"/>
                    <a:pt x="41" y="56"/>
                    <a:pt x="44" y="56"/>
                  </a:cubicBezTo>
                  <a:cubicBezTo>
                    <a:pt x="44" y="46"/>
                    <a:pt x="51" y="33"/>
                    <a:pt x="60" y="33"/>
                  </a:cubicBezTo>
                  <a:cubicBezTo>
                    <a:pt x="66" y="33"/>
                    <a:pt x="66" y="37"/>
                    <a:pt x="66" y="39"/>
                  </a:cubicBezTo>
                  <a:cubicBezTo>
                    <a:pt x="66" y="48"/>
                    <a:pt x="57" y="58"/>
                    <a:pt x="50" y="61"/>
                  </a:cubicBezTo>
                  <a:cubicBezTo>
                    <a:pt x="50" y="61"/>
                    <a:pt x="51" y="63"/>
                    <a:pt x="53" y="63"/>
                  </a:cubicBezTo>
                  <a:cubicBezTo>
                    <a:pt x="56" y="63"/>
                    <a:pt x="60" y="61"/>
                    <a:pt x="61" y="59"/>
                  </a:cubicBezTo>
                  <a:cubicBezTo>
                    <a:pt x="62" y="55"/>
                    <a:pt x="65" y="49"/>
                    <a:pt x="69" y="49"/>
                  </a:cubicBezTo>
                  <a:cubicBezTo>
                    <a:pt x="70" y="49"/>
                    <a:pt x="71" y="50"/>
                    <a:pt x="71" y="51"/>
                  </a:cubicBezTo>
                  <a:cubicBezTo>
                    <a:pt x="71" y="54"/>
                    <a:pt x="68" y="58"/>
                    <a:pt x="66" y="60"/>
                  </a:cubicBezTo>
                  <a:cubicBezTo>
                    <a:pt x="65" y="62"/>
                    <a:pt x="65" y="64"/>
                    <a:pt x="65" y="66"/>
                  </a:cubicBezTo>
                  <a:cubicBezTo>
                    <a:pt x="72" y="62"/>
                    <a:pt x="76" y="60"/>
                    <a:pt x="81" y="56"/>
                  </a:cubicBezTo>
                  <a:cubicBezTo>
                    <a:pt x="80" y="55"/>
                    <a:pt x="80" y="53"/>
                    <a:pt x="80" y="52"/>
                  </a:cubicBezTo>
                  <a:cubicBezTo>
                    <a:pt x="80" y="43"/>
                    <a:pt x="86" y="33"/>
                    <a:pt x="94" y="33"/>
                  </a:cubicBezTo>
                  <a:cubicBezTo>
                    <a:pt x="99" y="33"/>
                    <a:pt x="101" y="36"/>
                    <a:pt x="101" y="39"/>
                  </a:cubicBezTo>
                  <a:cubicBezTo>
                    <a:pt x="101" y="46"/>
                    <a:pt x="95" y="52"/>
                    <a:pt x="87" y="58"/>
                  </a:cubicBezTo>
                  <a:cubicBezTo>
                    <a:pt x="88" y="59"/>
                    <a:pt x="89" y="61"/>
                    <a:pt x="90" y="61"/>
                  </a:cubicBezTo>
                  <a:cubicBezTo>
                    <a:pt x="91" y="61"/>
                    <a:pt x="93" y="61"/>
                    <a:pt x="95" y="61"/>
                  </a:cubicBezTo>
                  <a:cubicBezTo>
                    <a:pt x="98" y="61"/>
                    <a:pt x="101" y="61"/>
                    <a:pt x="101" y="63"/>
                  </a:cubicBezTo>
                  <a:cubicBezTo>
                    <a:pt x="101" y="66"/>
                    <a:pt x="97" y="67"/>
                    <a:pt x="94" y="67"/>
                  </a:cubicBezTo>
                  <a:cubicBezTo>
                    <a:pt x="93" y="67"/>
                    <a:pt x="90" y="66"/>
                    <a:pt x="90" y="66"/>
                  </a:cubicBezTo>
                  <a:cubicBezTo>
                    <a:pt x="86" y="68"/>
                    <a:pt x="78" y="72"/>
                    <a:pt x="78" y="85"/>
                  </a:cubicBezTo>
                  <a:cubicBezTo>
                    <a:pt x="78" y="93"/>
                    <a:pt x="83" y="101"/>
                    <a:pt x="91" y="101"/>
                  </a:cubicBezTo>
                  <a:cubicBezTo>
                    <a:pt x="97" y="101"/>
                    <a:pt x="103" y="96"/>
                    <a:pt x="103" y="89"/>
                  </a:cubicBezTo>
                  <a:cubicBezTo>
                    <a:pt x="103" y="84"/>
                    <a:pt x="101" y="80"/>
                    <a:pt x="96" y="80"/>
                  </a:cubicBezTo>
                  <a:cubicBezTo>
                    <a:pt x="94" y="80"/>
                    <a:pt x="92" y="81"/>
                    <a:pt x="92" y="84"/>
                  </a:cubicBezTo>
                  <a:cubicBezTo>
                    <a:pt x="91" y="88"/>
                    <a:pt x="94" y="88"/>
                    <a:pt x="94" y="91"/>
                  </a:cubicBezTo>
                  <a:cubicBezTo>
                    <a:pt x="94" y="92"/>
                    <a:pt x="93" y="93"/>
                    <a:pt x="92" y="93"/>
                  </a:cubicBezTo>
                  <a:cubicBezTo>
                    <a:pt x="88" y="93"/>
                    <a:pt x="85" y="89"/>
                    <a:pt x="85" y="84"/>
                  </a:cubicBezTo>
                  <a:cubicBezTo>
                    <a:pt x="85" y="79"/>
                    <a:pt x="90" y="74"/>
                    <a:pt x="97" y="74"/>
                  </a:cubicBezTo>
                  <a:cubicBezTo>
                    <a:pt x="105" y="74"/>
                    <a:pt x="110" y="81"/>
                    <a:pt x="110" y="89"/>
                  </a:cubicBezTo>
                  <a:cubicBezTo>
                    <a:pt x="110" y="89"/>
                    <a:pt x="110" y="89"/>
                    <a:pt x="110" y="89"/>
                  </a:cubicBezTo>
                  <a:close/>
                  <a:moveTo>
                    <a:pt x="95" y="40"/>
                  </a:moveTo>
                  <a:cubicBezTo>
                    <a:pt x="95" y="39"/>
                    <a:pt x="95" y="38"/>
                    <a:pt x="94" y="38"/>
                  </a:cubicBezTo>
                  <a:cubicBezTo>
                    <a:pt x="91" y="38"/>
                    <a:pt x="86" y="44"/>
                    <a:pt x="86" y="52"/>
                  </a:cubicBezTo>
                  <a:cubicBezTo>
                    <a:pt x="92" y="47"/>
                    <a:pt x="95" y="43"/>
                    <a:pt x="95" y="40"/>
                  </a:cubicBezTo>
                  <a:cubicBezTo>
                    <a:pt x="95" y="40"/>
                    <a:pt x="95" y="40"/>
                    <a:pt x="95" y="40"/>
                  </a:cubicBezTo>
                  <a:close/>
                  <a:moveTo>
                    <a:pt x="61" y="39"/>
                  </a:moveTo>
                  <a:cubicBezTo>
                    <a:pt x="61" y="38"/>
                    <a:pt x="60" y="38"/>
                    <a:pt x="59" y="38"/>
                  </a:cubicBezTo>
                  <a:cubicBezTo>
                    <a:pt x="55" y="38"/>
                    <a:pt x="50" y="49"/>
                    <a:pt x="50" y="55"/>
                  </a:cubicBezTo>
                  <a:cubicBezTo>
                    <a:pt x="56" y="52"/>
                    <a:pt x="61" y="44"/>
                    <a:pt x="61" y="39"/>
                  </a:cubicBezTo>
                  <a:cubicBezTo>
                    <a:pt x="61" y="39"/>
                    <a:pt x="61" y="39"/>
                    <a:pt x="61" y="39"/>
                  </a:cubicBezTo>
                  <a:close/>
                  <a:moveTo>
                    <a:pt x="58" y="76"/>
                  </a:moveTo>
                  <a:cubicBezTo>
                    <a:pt x="50" y="80"/>
                    <a:pt x="39" y="88"/>
                    <a:pt x="39" y="96"/>
                  </a:cubicBezTo>
                  <a:cubicBezTo>
                    <a:pt x="39" y="99"/>
                    <a:pt x="40" y="101"/>
                    <a:pt x="43" y="101"/>
                  </a:cubicBezTo>
                  <a:cubicBezTo>
                    <a:pt x="52" y="101"/>
                    <a:pt x="57" y="87"/>
                    <a:pt x="58" y="76"/>
                  </a:cubicBezTo>
                  <a:cubicBezTo>
                    <a:pt x="58" y="76"/>
                    <a:pt x="58" y="76"/>
                    <a:pt x="58" y="7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CA"/>
            </a:p>
          </p:txBody>
        </p:sp>
      </p:grpSp>
    </p:spTree>
    <p:extLst>
      <p:ext uri="{BB962C8B-B14F-4D97-AF65-F5344CB8AC3E}">
        <p14:creationId xmlns:p14="http://schemas.microsoft.com/office/powerpoint/2010/main" val="2113829908"/>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se Histo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989" y="769138"/>
            <a:ext cx="8295166" cy="914400"/>
          </a:xfrm>
        </p:spPr>
        <p:txBody>
          <a:bodyPr anchor="t">
            <a:noAutofit/>
          </a:bodyPr>
          <a:lstStyle>
            <a:lvl1pPr>
              <a:defRPr b="1" baseline="0">
                <a:solidFill>
                  <a:srgbClr val="B1B3B3"/>
                </a:solidFill>
              </a:defRPr>
            </a:lvl1pPr>
          </a:lstStyle>
          <a:p>
            <a:r>
              <a:rPr lang="en-US" dirty="0"/>
              <a:t>Case History title set in light grey 30 </a:t>
            </a:r>
            <a:r>
              <a:rPr lang="en-US" dirty="0" err="1"/>
              <a:t>pts</a:t>
            </a:r>
            <a:endParaRPr lang="en-CA" dirty="0"/>
          </a:p>
        </p:txBody>
      </p:sp>
      <p:sp>
        <p:nvSpPr>
          <p:cNvPr id="4" name="Date Placeholder 3"/>
          <p:cNvSpPr>
            <a:spLocks noGrp="1"/>
          </p:cNvSpPr>
          <p:nvPr>
            <p:ph type="dt" sz="half" idx="10"/>
          </p:nvPr>
        </p:nvSpPr>
        <p:spPr/>
        <p:txBody>
          <a:bodyPr/>
          <a:lstStyle/>
          <a:p>
            <a:fld id="{C764DE79-268F-4C1A-8933-263129D2AF90}" type="datetimeFigureOut">
              <a:rPr lang="en-US" smtClean="0"/>
              <a:t>8/21/2018</a:t>
            </a:fld>
            <a:endParaRPr lang="en-US" dirty="0"/>
          </a:p>
        </p:txBody>
      </p:sp>
      <p:sp>
        <p:nvSpPr>
          <p:cNvPr id="6" name="Slide Number Placeholder 5"/>
          <p:cNvSpPr>
            <a:spLocks noGrp="1"/>
          </p:cNvSpPr>
          <p:nvPr>
            <p:ph type="sldNum" sz="quarter" idx="12"/>
          </p:nvPr>
        </p:nvSpPr>
        <p:spPr/>
        <p:txBody>
          <a:bodyPr/>
          <a:lstStyle/>
          <a:p>
            <a:pPr>
              <a:defRPr/>
            </a:pPr>
            <a:r>
              <a:rPr lang="en-US" dirty="0"/>
              <a:t>QO-SS-GLO-QUA-004 Rev 2.0</a:t>
            </a:r>
          </a:p>
          <a:p>
            <a:pPr>
              <a:defRPr/>
            </a:pPr>
            <a:fld id="{B4A72DDD-CAFA-9A4E-A77D-4704C8B2F0C1}" type="slidenum">
              <a:rPr lang="en-US" smtClean="0"/>
              <a:pPr>
                <a:defRPr/>
              </a:pPr>
              <a:t>‹#›</a:t>
            </a:fld>
            <a:endParaRPr lang="en-US" dirty="0"/>
          </a:p>
        </p:txBody>
      </p:sp>
      <p:sp>
        <p:nvSpPr>
          <p:cNvPr id="9" name="Text Placeholder 8"/>
          <p:cNvSpPr>
            <a:spLocks noGrp="1"/>
          </p:cNvSpPr>
          <p:nvPr>
            <p:ph type="body" sz="quarter" idx="13" hasCustomPrompt="1"/>
          </p:nvPr>
        </p:nvSpPr>
        <p:spPr>
          <a:xfrm>
            <a:off x="520989" y="1254765"/>
            <a:ext cx="8295166" cy="338328"/>
          </a:xfrm>
        </p:spPr>
        <p:txBody>
          <a:bodyPr anchor="b" anchorCtr="0">
            <a:noAutofit/>
          </a:bodyPr>
          <a:lstStyle>
            <a:lvl1pPr marL="0" indent="0">
              <a:lnSpc>
                <a:spcPct val="90000"/>
              </a:lnSpc>
              <a:spcBef>
                <a:spcPts val="0"/>
              </a:spcBef>
              <a:buFontTx/>
              <a:buNone/>
              <a:defRPr sz="2400" b="0">
                <a:solidFill>
                  <a:srgbClr val="B1B3B3"/>
                </a:solidFill>
              </a:defRPr>
            </a:lvl1pPr>
          </a:lstStyle>
          <a:p>
            <a:pPr lvl="0"/>
            <a:r>
              <a:rPr lang="en-US" dirty="0"/>
              <a:t>Subtitle 24 </a:t>
            </a:r>
            <a:r>
              <a:rPr lang="en-US" dirty="0" err="1"/>
              <a:t>pt</a:t>
            </a:r>
            <a:r>
              <a:rPr lang="en-US" dirty="0"/>
              <a:t> light grey</a:t>
            </a:r>
          </a:p>
        </p:txBody>
      </p:sp>
      <p:sp>
        <p:nvSpPr>
          <p:cNvPr id="12" name="Content Placeholder 11"/>
          <p:cNvSpPr>
            <a:spLocks noGrp="1"/>
          </p:cNvSpPr>
          <p:nvPr>
            <p:ph sz="quarter" idx="14"/>
          </p:nvPr>
        </p:nvSpPr>
        <p:spPr>
          <a:xfrm>
            <a:off x="520989" y="1847088"/>
            <a:ext cx="8285963" cy="3895135"/>
          </a:xfrm>
        </p:spPr>
        <p:txBody>
          <a:bodyPr>
            <a:noAutofit/>
          </a:bodyPr>
          <a:lstStyle>
            <a:lvl1pPr marL="0" indent="0">
              <a:spcBef>
                <a:spcPts val="0"/>
              </a:spcBef>
              <a:spcAft>
                <a:spcPts val="600"/>
              </a:spcAft>
              <a:buNone/>
              <a:defRPr sz="1800" b="1"/>
            </a:lvl1pPr>
            <a:lvl2pPr marL="192024" indent="0">
              <a:spcBef>
                <a:spcPts val="0"/>
              </a:spcBef>
              <a:spcAft>
                <a:spcPts val="600"/>
              </a:spcAft>
              <a:buFont typeface="Arial"/>
              <a:buNone/>
              <a:defRPr/>
            </a:lvl2pPr>
            <a:lvl3pPr>
              <a:spcBef>
                <a:spcPts val="0"/>
              </a:spcBef>
              <a:spcAft>
                <a:spcPts val="600"/>
              </a:spcAft>
              <a:defRPr sz="1800"/>
            </a:lvl3pPr>
            <a:lvl4pPr>
              <a:spcBef>
                <a:spcPts val="0"/>
              </a:spcBef>
              <a:spcAft>
                <a:spcPts val="600"/>
              </a:spcAft>
              <a:defRPr sz="1800"/>
            </a:lvl4pPr>
            <a:lvl5pPr marL="0" indent="0">
              <a:spcBef>
                <a:spcPts val="0"/>
              </a:spcBef>
              <a:spcAft>
                <a:spcPts val="600"/>
              </a:spcAft>
              <a:buNone/>
              <a:defRPr sz="1200">
                <a:solidFill>
                  <a:srgbClr val="005EB8"/>
                </a:solidFill>
              </a:defRPr>
            </a:lvl5pPr>
          </a:lstStyle>
          <a:p>
            <a:pPr lvl="0"/>
            <a:r>
              <a:rPr lang="en-US"/>
              <a:t>Edit Master text styles</a:t>
            </a:r>
          </a:p>
          <a:p>
            <a:pPr lvl="1"/>
            <a:r>
              <a:rPr lang="en-US"/>
              <a:t>Second level</a:t>
            </a:r>
          </a:p>
          <a:p>
            <a:pPr lvl="2"/>
            <a:r>
              <a:rPr lang="en-US"/>
              <a:t>Third level</a:t>
            </a:r>
          </a:p>
        </p:txBody>
      </p:sp>
      <p:cxnSp>
        <p:nvCxnSpPr>
          <p:cNvPr id="8" name="Straight Connector 7"/>
          <p:cNvCxnSpPr/>
          <p:nvPr/>
        </p:nvCxnSpPr>
        <p:spPr>
          <a:xfrm>
            <a:off x="524552" y="5953922"/>
            <a:ext cx="8286073" cy="0"/>
          </a:xfrm>
          <a:prstGeom prst="line">
            <a:avLst/>
          </a:prstGeom>
          <a:ln w="12700" cmpd="sng">
            <a:solidFill>
              <a:srgbClr val="0065CA"/>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0" y="166570"/>
            <a:ext cx="520507" cy="330501"/>
          </a:xfrm>
          <a:prstGeom prst="rect">
            <a:avLst/>
          </a:prstGeom>
          <a:gradFill flip="none" rotWithShape="1">
            <a:gsLst>
              <a:gs pos="0">
                <a:srgbClr val="00B5E2"/>
              </a:gs>
              <a:gs pos="100000">
                <a:srgbClr val="0065CA"/>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4"/>
          <p:cNvSpPr>
            <a:spLocks noGrp="1"/>
          </p:cNvSpPr>
          <p:nvPr>
            <p:ph type="body" sz="quarter" idx="15" hasCustomPrompt="1"/>
          </p:nvPr>
        </p:nvSpPr>
        <p:spPr>
          <a:xfrm>
            <a:off x="648063" y="141288"/>
            <a:ext cx="8175625" cy="357187"/>
          </a:xfrm>
        </p:spPr>
        <p:txBody>
          <a:bodyPr anchor="ctr"/>
          <a:lstStyle>
            <a:lvl1pPr marL="0" indent="0">
              <a:buNone/>
              <a:defRPr sz="1600" b="1">
                <a:solidFill>
                  <a:srgbClr val="B1B3B3"/>
                </a:solidFill>
              </a:defRPr>
            </a:lvl1pPr>
            <a:lvl2pPr marL="192024" indent="0">
              <a:buFont typeface="Arial"/>
              <a:buNone/>
              <a:defRPr sz="1600" b="1"/>
            </a:lvl2pPr>
            <a:lvl3pPr marL="0" indent="0">
              <a:buNone/>
              <a:defRPr sz="1600" b="1"/>
            </a:lvl3pPr>
            <a:lvl4pPr marL="192024" indent="0">
              <a:buFont typeface="Arial"/>
              <a:buNone/>
              <a:defRPr sz="1600" b="1"/>
            </a:lvl4pPr>
            <a:lvl5pPr marL="0" indent="0">
              <a:buNone/>
              <a:defRPr sz="1600" b="1"/>
            </a:lvl5pPr>
          </a:lstStyle>
          <a:p>
            <a:pPr lvl="0"/>
            <a:r>
              <a:rPr lang="en-CA" dirty="0"/>
              <a:t>CASE HISTORY: TITLE 14-16 PT BOLD ALL CAPS</a:t>
            </a:r>
            <a:endParaRPr lang="en-US" dirty="0"/>
          </a:p>
        </p:txBody>
      </p:sp>
    </p:spTree>
    <p:extLst>
      <p:ext uri="{BB962C8B-B14F-4D97-AF65-F5344CB8AC3E}">
        <p14:creationId xmlns:p14="http://schemas.microsoft.com/office/powerpoint/2010/main" val="1776853428"/>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3614738" y="2185989"/>
            <a:ext cx="1907381"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nvGrpSpPr>
          <p:cNvPr id="10" name="Group 9"/>
          <p:cNvGrpSpPr/>
          <p:nvPr/>
        </p:nvGrpSpPr>
        <p:grpSpPr>
          <a:xfrm>
            <a:off x="2404535" y="2330886"/>
            <a:ext cx="4758265" cy="1709636"/>
            <a:chOff x="389468" y="307352"/>
            <a:chExt cx="2844798" cy="1022131"/>
          </a:xfrm>
        </p:grpSpPr>
        <p:sp>
          <p:nvSpPr>
            <p:cNvPr id="11" name="Freeform 10"/>
            <p:cNvSpPr>
              <a:spLocks noEditPoints="1"/>
            </p:cNvSpPr>
            <p:nvPr/>
          </p:nvSpPr>
          <p:spPr bwMode="auto">
            <a:xfrm>
              <a:off x="389468" y="416791"/>
              <a:ext cx="2069462" cy="912692"/>
            </a:xfrm>
            <a:custGeom>
              <a:avLst/>
              <a:gdLst>
                <a:gd name="T0" fmla="*/ 323 w 559"/>
                <a:gd name="T1" fmla="*/ 116 h 246"/>
                <a:gd name="T2" fmla="*/ 320 w 559"/>
                <a:gd name="T3" fmla="*/ 143 h 246"/>
                <a:gd name="T4" fmla="*/ 211 w 559"/>
                <a:gd name="T5" fmla="*/ 201 h 246"/>
                <a:gd name="T6" fmla="*/ 218 w 559"/>
                <a:gd name="T7" fmla="*/ 213 h 246"/>
                <a:gd name="T8" fmla="*/ 218 w 559"/>
                <a:gd name="T9" fmla="*/ 232 h 246"/>
                <a:gd name="T10" fmla="*/ 218 w 559"/>
                <a:gd name="T11" fmla="*/ 225 h 246"/>
                <a:gd name="T12" fmla="*/ 273 w 559"/>
                <a:gd name="T13" fmla="*/ 210 h 246"/>
                <a:gd name="T14" fmla="*/ 269 w 559"/>
                <a:gd name="T15" fmla="*/ 227 h 246"/>
                <a:gd name="T16" fmla="*/ 272 w 559"/>
                <a:gd name="T17" fmla="*/ 196 h 246"/>
                <a:gd name="T18" fmla="*/ 274 w 559"/>
                <a:gd name="T19" fmla="*/ 228 h 246"/>
                <a:gd name="T20" fmla="*/ 283 w 559"/>
                <a:gd name="T21" fmla="*/ 232 h 246"/>
                <a:gd name="T22" fmla="*/ 288 w 559"/>
                <a:gd name="T23" fmla="*/ 229 h 246"/>
                <a:gd name="T24" fmla="*/ 288 w 559"/>
                <a:gd name="T25" fmla="*/ 209 h 246"/>
                <a:gd name="T26" fmla="*/ 336 w 559"/>
                <a:gd name="T27" fmla="*/ 206 h 246"/>
                <a:gd name="T28" fmla="*/ 322 w 559"/>
                <a:gd name="T29" fmla="*/ 218 h 246"/>
                <a:gd name="T30" fmla="*/ 336 w 559"/>
                <a:gd name="T31" fmla="*/ 229 h 246"/>
                <a:gd name="T32" fmla="*/ 377 w 559"/>
                <a:gd name="T33" fmla="*/ 218 h 246"/>
                <a:gd name="T34" fmla="*/ 363 w 559"/>
                <a:gd name="T35" fmla="*/ 230 h 246"/>
                <a:gd name="T36" fmla="*/ 387 w 559"/>
                <a:gd name="T37" fmla="*/ 202 h 246"/>
                <a:gd name="T38" fmla="*/ 388 w 559"/>
                <a:gd name="T39" fmla="*/ 232 h 246"/>
                <a:gd name="T40" fmla="*/ 406 w 559"/>
                <a:gd name="T41" fmla="*/ 233 h 246"/>
                <a:gd name="T42" fmla="*/ 423 w 559"/>
                <a:gd name="T43" fmla="*/ 233 h 246"/>
                <a:gd name="T44" fmla="*/ 439 w 559"/>
                <a:gd name="T45" fmla="*/ 206 h 246"/>
                <a:gd name="T46" fmla="*/ 436 w 559"/>
                <a:gd name="T47" fmla="*/ 246 h 246"/>
                <a:gd name="T48" fmla="*/ 449 w 559"/>
                <a:gd name="T49" fmla="*/ 201 h 246"/>
                <a:gd name="T50" fmla="*/ 448 w 559"/>
                <a:gd name="T51" fmla="*/ 230 h 246"/>
                <a:gd name="T52" fmla="*/ 478 w 559"/>
                <a:gd name="T53" fmla="*/ 206 h 246"/>
                <a:gd name="T54" fmla="*/ 486 w 559"/>
                <a:gd name="T55" fmla="*/ 229 h 246"/>
                <a:gd name="T56" fmla="*/ 479 w 559"/>
                <a:gd name="T57" fmla="*/ 201 h 246"/>
                <a:gd name="T58" fmla="*/ 486 w 559"/>
                <a:gd name="T59" fmla="*/ 225 h 246"/>
                <a:gd name="T60" fmla="*/ 498 w 559"/>
                <a:gd name="T61" fmla="*/ 203 h 246"/>
                <a:gd name="T62" fmla="*/ 512 w 559"/>
                <a:gd name="T63" fmla="*/ 206 h 246"/>
                <a:gd name="T64" fmla="*/ 524 w 559"/>
                <a:gd name="T65" fmla="*/ 213 h 246"/>
                <a:gd name="T66" fmla="*/ 533 w 559"/>
                <a:gd name="T67" fmla="*/ 203 h 246"/>
                <a:gd name="T68" fmla="*/ 529 w 559"/>
                <a:gd name="T69" fmla="*/ 242 h 246"/>
                <a:gd name="T70" fmla="*/ 548 w 559"/>
                <a:gd name="T71" fmla="*/ 222 h 246"/>
                <a:gd name="T72" fmla="*/ 251 w 559"/>
                <a:gd name="T73" fmla="*/ 48 h 246"/>
                <a:gd name="T74" fmla="*/ 292 w 559"/>
                <a:gd name="T75" fmla="*/ 0 h 246"/>
                <a:gd name="T76" fmla="*/ 150 w 559"/>
                <a:gd name="T77" fmla="*/ 82 h 246"/>
                <a:gd name="T78" fmla="*/ 123 w 559"/>
                <a:gd name="T79" fmla="*/ 63 h 246"/>
                <a:gd name="T80" fmla="*/ 52 w 559"/>
                <a:gd name="T81" fmla="*/ 39 h 246"/>
                <a:gd name="T82" fmla="*/ 35 w 559"/>
                <a:gd name="T83" fmla="*/ 82 h 246"/>
                <a:gd name="T84" fmla="*/ 46 w 559"/>
                <a:gd name="T85" fmla="*/ 24 h 246"/>
                <a:gd name="T86" fmla="*/ 19 w 559"/>
                <a:gd name="T87" fmla="*/ 48 h 246"/>
                <a:gd name="T88" fmla="*/ 350 w 559"/>
                <a:gd name="T89" fmla="*/ 48 h 246"/>
                <a:gd name="T90" fmla="*/ 321 w 559"/>
                <a:gd name="T91" fmla="*/ 82 h 246"/>
                <a:gd name="T92" fmla="*/ 336 w 559"/>
                <a:gd name="T93" fmla="*/ 16 h 246"/>
                <a:gd name="T94" fmla="*/ 396 w 559"/>
                <a:gd name="T95" fmla="*/ 175 h 246"/>
                <a:gd name="T96" fmla="*/ 365 w 559"/>
                <a:gd name="T97" fmla="*/ 93 h 246"/>
                <a:gd name="T98" fmla="*/ 122 w 559"/>
                <a:gd name="T99" fmla="*/ 124 h 246"/>
                <a:gd name="T100" fmla="*/ 153 w 559"/>
                <a:gd name="T101" fmla="*/ 141 h 246"/>
                <a:gd name="T102" fmla="*/ 227 w 559"/>
                <a:gd name="T103" fmla="*/ 82 h 246"/>
                <a:gd name="T104" fmla="*/ 227 w 559"/>
                <a:gd name="T105" fmla="*/ 82 h 246"/>
                <a:gd name="T106" fmla="*/ 202 w 559"/>
                <a:gd name="T107" fmla="*/ 140 h 246"/>
                <a:gd name="T108" fmla="*/ 488 w 559"/>
                <a:gd name="T109" fmla="*/ 159 h 246"/>
                <a:gd name="T110" fmla="*/ 445 w 559"/>
                <a:gd name="T111" fmla="*/ 109 h 246"/>
                <a:gd name="T112" fmla="*/ 488 w 559"/>
                <a:gd name="T113" fmla="*/ 159 h 246"/>
                <a:gd name="T114" fmla="*/ 559 w 559"/>
                <a:gd name="T115" fmla="*/ 106 h 246"/>
                <a:gd name="T116" fmla="*/ 525 w 559"/>
                <a:gd name="T117" fmla="*/ 16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 h="246">
                  <a:moveTo>
                    <a:pt x="302" y="177"/>
                  </a:moveTo>
                  <a:cubicBezTo>
                    <a:pt x="276" y="177"/>
                    <a:pt x="258" y="159"/>
                    <a:pt x="258" y="134"/>
                  </a:cubicBezTo>
                  <a:cubicBezTo>
                    <a:pt x="258" y="134"/>
                    <a:pt x="258" y="134"/>
                    <a:pt x="258" y="134"/>
                  </a:cubicBezTo>
                  <a:cubicBezTo>
                    <a:pt x="258" y="110"/>
                    <a:pt x="276" y="91"/>
                    <a:pt x="302" y="91"/>
                  </a:cubicBezTo>
                  <a:cubicBezTo>
                    <a:pt x="317" y="91"/>
                    <a:pt x="327" y="95"/>
                    <a:pt x="336" y="104"/>
                  </a:cubicBezTo>
                  <a:cubicBezTo>
                    <a:pt x="323" y="116"/>
                    <a:pt x="323" y="116"/>
                    <a:pt x="323" y="116"/>
                  </a:cubicBezTo>
                  <a:cubicBezTo>
                    <a:pt x="319" y="113"/>
                    <a:pt x="313" y="108"/>
                    <a:pt x="301" y="108"/>
                  </a:cubicBezTo>
                  <a:cubicBezTo>
                    <a:pt x="288" y="108"/>
                    <a:pt x="278" y="119"/>
                    <a:pt x="278" y="134"/>
                  </a:cubicBezTo>
                  <a:cubicBezTo>
                    <a:pt x="278" y="134"/>
                    <a:pt x="278" y="134"/>
                    <a:pt x="278" y="134"/>
                  </a:cubicBezTo>
                  <a:cubicBezTo>
                    <a:pt x="278" y="149"/>
                    <a:pt x="288" y="160"/>
                    <a:pt x="302" y="160"/>
                  </a:cubicBezTo>
                  <a:cubicBezTo>
                    <a:pt x="309" y="160"/>
                    <a:pt x="315" y="159"/>
                    <a:pt x="320" y="155"/>
                  </a:cubicBezTo>
                  <a:cubicBezTo>
                    <a:pt x="320" y="143"/>
                    <a:pt x="320" y="143"/>
                    <a:pt x="320" y="143"/>
                  </a:cubicBezTo>
                  <a:cubicBezTo>
                    <a:pt x="301" y="143"/>
                    <a:pt x="301" y="143"/>
                    <a:pt x="301" y="143"/>
                  </a:cubicBezTo>
                  <a:cubicBezTo>
                    <a:pt x="301" y="128"/>
                    <a:pt x="301" y="128"/>
                    <a:pt x="301" y="128"/>
                  </a:cubicBezTo>
                  <a:cubicBezTo>
                    <a:pt x="337" y="128"/>
                    <a:pt x="337" y="128"/>
                    <a:pt x="337" y="128"/>
                  </a:cubicBezTo>
                  <a:cubicBezTo>
                    <a:pt x="337" y="164"/>
                    <a:pt x="337" y="164"/>
                    <a:pt x="337" y="164"/>
                  </a:cubicBezTo>
                  <a:cubicBezTo>
                    <a:pt x="329" y="171"/>
                    <a:pt x="317" y="177"/>
                    <a:pt x="302" y="177"/>
                  </a:cubicBezTo>
                  <a:close/>
                  <a:moveTo>
                    <a:pt x="211" y="201"/>
                  </a:moveTo>
                  <a:cubicBezTo>
                    <a:pt x="207" y="201"/>
                    <a:pt x="203" y="203"/>
                    <a:pt x="200" y="205"/>
                  </a:cubicBezTo>
                  <a:cubicBezTo>
                    <a:pt x="200" y="205"/>
                    <a:pt x="200" y="206"/>
                    <a:pt x="200" y="206"/>
                  </a:cubicBezTo>
                  <a:cubicBezTo>
                    <a:pt x="201" y="208"/>
                    <a:pt x="201" y="208"/>
                    <a:pt x="201" y="208"/>
                  </a:cubicBezTo>
                  <a:cubicBezTo>
                    <a:pt x="202" y="209"/>
                    <a:pt x="202" y="209"/>
                    <a:pt x="203" y="208"/>
                  </a:cubicBezTo>
                  <a:cubicBezTo>
                    <a:pt x="205" y="206"/>
                    <a:pt x="208" y="206"/>
                    <a:pt x="211" y="206"/>
                  </a:cubicBezTo>
                  <a:cubicBezTo>
                    <a:pt x="217" y="206"/>
                    <a:pt x="218" y="210"/>
                    <a:pt x="218" y="213"/>
                  </a:cubicBezTo>
                  <a:cubicBezTo>
                    <a:pt x="218" y="216"/>
                    <a:pt x="218" y="216"/>
                    <a:pt x="218" y="216"/>
                  </a:cubicBezTo>
                  <a:cubicBezTo>
                    <a:pt x="216" y="215"/>
                    <a:pt x="213" y="215"/>
                    <a:pt x="211" y="215"/>
                  </a:cubicBezTo>
                  <a:cubicBezTo>
                    <a:pt x="202" y="215"/>
                    <a:pt x="198" y="219"/>
                    <a:pt x="198" y="224"/>
                  </a:cubicBezTo>
                  <a:cubicBezTo>
                    <a:pt x="198" y="230"/>
                    <a:pt x="202" y="234"/>
                    <a:pt x="209" y="234"/>
                  </a:cubicBezTo>
                  <a:cubicBezTo>
                    <a:pt x="213" y="234"/>
                    <a:pt x="216" y="232"/>
                    <a:pt x="218" y="229"/>
                  </a:cubicBezTo>
                  <a:cubicBezTo>
                    <a:pt x="218" y="232"/>
                    <a:pt x="218" y="232"/>
                    <a:pt x="218" y="232"/>
                  </a:cubicBezTo>
                  <a:cubicBezTo>
                    <a:pt x="218" y="233"/>
                    <a:pt x="219" y="233"/>
                    <a:pt x="220" y="233"/>
                  </a:cubicBezTo>
                  <a:cubicBezTo>
                    <a:pt x="222" y="233"/>
                    <a:pt x="222" y="233"/>
                    <a:pt x="222" y="233"/>
                  </a:cubicBezTo>
                  <a:cubicBezTo>
                    <a:pt x="223" y="233"/>
                    <a:pt x="223" y="233"/>
                    <a:pt x="223" y="232"/>
                  </a:cubicBezTo>
                  <a:cubicBezTo>
                    <a:pt x="223" y="213"/>
                    <a:pt x="223" y="213"/>
                    <a:pt x="223" y="213"/>
                  </a:cubicBezTo>
                  <a:cubicBezTo>
                    <a:pt x="223" y="206"/>
                    <a:pt x="220" y="201"/>
                    <a:pt x="211" y="201"/>
                  </a:cubicBezTo>
                  <a:close/>
                  <a:moveTo>
                    <a:pt x="218" y="225"/>
                  </a:moveTo>
                  <a:cubicBezTo>
                    <a:pt x="216" y="229"/>
                    <a:pt x="213" y="230"/>
                    <a:pt x="210" y="230"/>
                  </a:cubicBezTo>
                  <a:cubicBezTo>
                    <a:pt x="205" y="230"/>
                    <a:pt x="204" y="227"/>
                    <a:pt x="204" y="224"/>
                  </a:cubicBezTo>
                  <a:cubicBezTo>
                    <a:pt x="204" y="221"/>
                    <a:pt x="206" y="219"/>
                    <a:pt x="211" y="219"/>
                  </a:cubicBezTo>
                  <a:cubicBezTo>
                    <a:pt x="214" y="219"/>
                    <a:pt x="216" y="219"/>
                    <a:pt x="218" y="220"/>
                  </a:cubicBezTo>
                  <a:lnTo>
                    <a:pt x="218" y="225"/>
                  </a:lnTo>
                  <a:close/>
                  <a:moveTo>
                    <a:pt x="273" y="210"/>
                  </a:moveTo>
                  <a:cubicBezTo>
                    <a:pt x="260" y="210"/>
                    <a:pt x="260" y="210"/>
                    <a:pt x="260" y="210"/>
                  </a:cubicBezTo>
                  <a:cubicBezTo>
                    <a:pt x="259" y="210"/>
                    <a:pt x="259" y="211"/>
                    <a:pt x="259" y="211"/>
                  </a:cubicBezTo>
                  <a:cubicBezTo>
                    <a:pt x="259" y="213"/>
                    <a:pt x="259" y="213"/>
                    <a:pt x="259" y="213"/>
                  </a:cubicBezTo>
                  <a:cubicBezTo>
                    <a:pt x="259" y="214"/>
                    <a:pt x="259" y="215"/>
                    <a:pt x="260" y="215"/>
                  </a:cubicBezTo>
                  <a:cubicBezTo>
                    <a:pt x="269" y="215"/>
                    <a:pt x="269" y="215"/>
                    <a:pt x="269" y="215"/>
                  </a:cubicBezTo>
                  <a:cubicBezTo>
                    <a:pt x="269" y="227"/>
                    <a:pt x="269" y="227"/>
                    <a:pt x="269" y="227"/>
                  </a:cubicBezTo>
                  <a:cubicBezTo>
                    <a:pt x="266" y="229"/>
                    <a:pt x="262" y="229"/>
                    <a:pt x="259" y="229"/>
                  </a:cubicBezTo>
                  <a:cubicBezTo>
                    <a:pt x="249" y="229"/>
                    <a:pt x="245" y="222"/>
                    <a:pt x="245" y="212"/>
                  </a:cubicBezTo>
                  <a:cubicBezTo>
                    <a:pt x="245" y="202"/>
                    <a:pt x="249" y="194"/>
                    <a:pt x="259" y="194"/>
                  </a:cubicBezTo>
                  <a:cubicBezTo>
                    <a:pt x="263" y="194"/>
                    <a:pt x="267" y="196"/>
                    <a:pt x="269" y="198"/>
                  </a:cubicBezTo>
                  <a:cubicBezTo>
                    <a:pt x="270" y="198"/>
                    <a:pt x="270" y="198"/>
                    <a:pt x="271" y="198"/>
                  </a:cubicBezTo>
                  <a:cubicBezTo>
                    <a:pt x="272" y="196"/>
                    <a:pt x="272" y="196"/>
                    <a:pt x="272" y="196"/>
                  </a:cubicBezTo>
                  <a:cubicBezTo>
                    <a:pt x="273" y="195"/>
                    <a:pt x="273" y="195"/>
                    <a:pt x="272" y="194"/>
                  </a:cubicBezTo>
                  <a:cubicBezTo>
                    <a:pt x="269" y="191"/>
                    <a:pt x="264" y="190"/>
                    <a:pt x="259" y="190"/>
                  </a:cubicBezTo>
                  <a:cubicBezTo>
                    <a:pt x="245" y="190"/>
                    <a:pt x="239" y="200"/>
                    <a:pt x="239" y="212"/>
                  </a:cubicBezTo>
                  <a:cubicBezTo>
                    <a:pt x="239" y="224"/>
                    <a:pt x="245" y="234"/>
                    <a:pt x="259" y="234"/>
                  </a:cubicBezTo>
                  <a:cubicBezTo>
                    <a:pt x="264" y="234"/>
                    <a:pt x="269" y="233"/>
                    <a:pt x="273" y="230"/>
                  </a:cubicBezTo>
                  <a:cubicBezTo>
                    <a:pt x="274" y="230"/>
                    <a:pt x="274" y="229"/>
                    <a:pt x="274" y="228"/>
                  </a:cubicBezTo>
                  <a:cubicBezTo>
                    <a:pt x="274" y="211"/>
                    <a:pt x="274" y="211"/>
                    <a:pt x="274" y="211"/>
                  </a:cubicBezTo>
                  <a:cubicBezTo>
                    <a:pt x="274" y="211"/>
                    <a:pt x="274" y="210"/>
                    <a:pt x="273" y="210"/>
                  </a:cubicBezTo>
                  <a:close/>
                  <a:moveTo>
                    <a:pt x="307" y="190"/>
                  </a:moveTo>
                  <a:cubicBezTo>
                    <a:pt x="284" y="190"/>
                    <a:pt x="284" y="190"/>
                    <a:pt x="284" y="190"/>
                  </a:cubicBezTo>
                  <a:cubicBezTo>
                    <a:pt x="283" y="190"/>
                    <a:pt x="283" y="190"/>
                    <a:pt x="283" y="191"/>
                  </a:cubicBezTo>
                  <a:cubicBezTo>
                    <a:pt x="283" y="232"/>
                    <a:pt x="283" y="232"/>
                    <a:pt x="283" y="232"/>
                  </a:cubicBezTo>
                  <a:cubicBezTo>
                    <a:pt x="283" y="233"/>
                    <a:pt x="283" y="233"/>
                    <a:pt x="284" y="233"/>
                  </a:cubicBezTo>
                  <a:cubicBezTo>
                    <a:pt x="307" y="233"/>
                    <a:pt x="307" y="233"/>
                    <a:pt x="307" y="233"/>
                  </a:cubicBezTo>
                  <a:cubicBezTo>
                    <a:pt x="308" y="233"/>
                    <a:pt x="308" y="233"/>
                    <a:pt x="308" y="232"/>
                  </a:cubicBezTo>
                  <a:cubicBezTo>
                    <a:pt x="308" y="230"/>
                    <a:pt x="308" y="230"/>
                    <a:pt x="308" y="230"/>
                  </a:cubicBezTo>
                  <a:cubicBezTo>
                    <a:pt x="308" y="229"/>
                    <a:pt x="308" y="229"/>
                    <a:pt x="307" y="229"/>
                  </a:cubicBezTo>
                  <a:cubicBezTo>
                    <a:pt x="288" y="229"/>
                    <a:pt x="288" y="229"/>
                    <a:pt x="288" y="229"/>
                  </a:cubicBezTo>
                  <a:cubicBezTo>
                    <a:pt x="288" y="213"/>
                    <a:pt x="288" y="213"/>
                    <a:pt x="288" y="213"/>
                  </a:cubicBezTo>
                  <a:cubicBezTo>
                    <a:pt x="305" y="213"/>
                    <a:pt x="305" y="213"/>
                    <a:pt x="305" y="213"/>
                  </a:cubicBezTo>
                  <a:cubicBezTo>
                    <a:pt x="306" y="213"/>
                    <a:pt x="306" y="213"/>
                    <a:pt x="306" y="212"/>
                  </a:cubicBezTo>
                  <a:cubicBezTo>
                    <a:pt x="306" y="210"/>
                    <a:pt x="306" y="210"/>
                    <a:pt x="306" y="210"/>
                  </a:cubicBezTo>
                  <a:cubicBezTo>
                    <a:pt x="306" y="209"/>
                    <a:pt x="306" y="209"/>
                    <a:pt x="305" y="209"/>
                  </a:cubicBezTo>
                  <a:cubicBezTo>
                    <a:pt x="288" y="209"/>
                    <a:pt x="288" y="209"/>
                    <a:pt x="288" y="209"/>
                  </a:cubicBezTo>
                  <a:cubicBezTo>
                    <a:pt x="288" y="195"/>
                    <a:pt x="288" y="195"/>
                    <a:pt x="288" y="195"/>
                  </a:cubicBezTo>
                  <a:cubicBezTo>
                    <a:pt x="307" y="195"/>
                    <a:pt x="307" y="195"/>
                    <a:pt x="307" y="195"/>
                  </a:cubicBezTo>
                  <a:cubicBezTo>
                    <a:pt x="308" y="195"/>
                    <a:pt x="308" y="194"/>
                    <a:pt x="308" y="193"/>
                  </a:cubicBezTo>
                  <a:cubicBezTo>
                    <a:pt x="308" y="191"/>
                    <a:pt x="308" y="191"/>
                    <a:pt x="308" y="191"/>
                  </a:cubicBezTo>
                  <a:cubicBezTo>
                    <a:pt x="308" y="190"/>
                    <a:pt x="308" y="190"/>
                    <a:pt x="307" y="190"/>
                  </a:cubicBezTo>
                  <a:close/>
                  <a:moveTo>
                    <a:pt x="336" y="206"/>
                  </a:moveTo>
                  <a:cubicBezTo>
                    <a:pt x="339" y="206"/>
                    <a:pt x="341" y="206"/>
                    <a:pt x="342" y="208"/>
                  </a:cubicBezTo>
                  <a:cubicBezTo>
                    <a:pt x="343" y="208"/>
                    <a:pt x="344" y="208"/>
                    <a:pt x="344" y="208"/>
                  </a:cubicBezTo>
                  <a:cubicBezTo>
                    <a:pt x="345" y="206"/>
                    <a:pt x="345" y="206"/>
                    <a:pt x="345" y="206"/>
                  </a:cubicBezTo>
                  <a:cubicBezTo>
                    <a:pt x="346" y="205"/>
                    <a:pt x="346" y="204"/>
                    <a:pt x="345" y="204"/>
                  </a:cubicBezTo>
                  <a:cubicBezTo>
                    <a:pt x="343" y="202"/>
                    <a:pt x="340" y="201"/>
                    <a:pt x="336" y="201"/>
                  </a:cubicBezTo>
                  <a:cubicBezTo>
                    <a:pt x="327" y="201"/>
                    <a:pt x="322" y="209"/>
                    <a:pt x="322" y="218"/>
                  </a:cubicBezTo>
                  <a:cubicBezTo>
                    <a:pt x="322" y="227"/>
                    <a:pt x="327" y="234"/>
                    <a:pt x="336" y="234"/>
                  </a:cubicBezTo>
                  <a:cubicBezTo>
                    <a:pt x="339" y="234"/>
                    <a:pt x="342" y="233"/>
                    <a:pt x="345" y="231"/>
                  </a:cubicBezTo>
                  <a:cubicBezTo>
                    <a:pt x="345" y="230"/>
                    <a:pt x="346" y="230"/>
                    <a:pt x="345" y="229"/>
                  </a:cubicBezTo>
                  <a:cubicBezTo>
                    <a:pt x="344" y="227"/>
                    <a:pt x="344" y="227"/>
                    <a:pt x="344" y="227"/>
                  </a:cubicBezTo>
                  <a:cubicBezTo>
                    <a:pt x="344" y="227"/>
                    <a:pt x="343" y="227"/>
                    <a:pt x="343" y="227"/>
                  </a:cubicBezTo>
                  <a:cubicBezTo>
                    <a:pt x="341" y="229"/>
                    <a:pt x="338" y="229"/>
                    <a:pt x="336" y="229"/>
                  </a:cubicBezTo>
                  <a:cubicBezTo>
                    <a:pt x="330" y="229"/>
                    <a:pt x="327" y="225"/>
                    <a:pt x="327" y="218"/>
                  </a:cubicBezTo>
                  <a:cubicBezTo>
                    <a:pt x="327" y="211"/>
                    <a:pt x="330" y="206"/>
                    <a:pt x="336" y="206"/>
                  </a:cubicBezTo>
                  <a:close/>
                  <a:moveTo>
                    <a:pt x="363" y="201"/>
                  </a:moveTo>
                  <a:cubicBezTo>
                    <a:pt x="353" y="201"/>
                    <a:pt x="348" y="209"/>
                    <a:pt x="348" y="218"/>
                  </a:cubicBezTo>
                  <a:cubicBezTo>
                    <a:pt x="348" y="226"/>
                    <a:pt x="352" y="234"/>
                    <a:pt x="363" y="234"/>
                  </a:cubicBezTo>
                  <a:cubicBezTo>
                    <a:pt x="373" y="234"/>
                    <a:pt x="377" y="226"/>
                    <a:pt x="377" y="218"/>
                  </a:cubicBezTo>
                  <a:cubicBezTo>
                    <a:pt x="377" y="209"/>
                    <a:pt x="373" y="201"/>
                    <a:pt x="363" y="201"/>
                  </a:cubicBezTo>
                  <a:close/>
                  <a:moveTo>
                    <a:pt x="363" y="230"/>
                  </a:moveTo>
                  <a:cubicBezTo>
                    <a:pt x="356" y="230"/>
                    <a:pt x="354" y="224"/>
                    <a:pt x="354" y="218"/>
                  </a:cubicBezTo>
                  <a:cubicBezTo>
                    <a:pt x="354" y="211"/>
                    <a:pt x="356" y="205"/>
                    <a:pt x="363" y="205"/>
                  </a:cubicBezTo>
                  <a:cubicBezTo>
                    <a:pt x="369" y="205"/>
                    <a:pt x="372" y="211"/>
                    <a:pt x="372" y="218"/>
                  </a:cubicBezTo>
                  <a:cubicBezTo>
                    <a:pt x="372" y="224"/>
                    <a:pt x="369" y="230"/>
                    <a:pt x="363" y="230"/>
                  </a:cubicBezTo>
                  <a:close/>
                  <a:moveTo>
                    <a:pt x="416" y="201"/>
                  </a:moveTo>
                  <a:cubicBezTo>
                    <a:pt x="412" y="201"/>
                    <a:pt x="409" y="203"/>
                    <a:pt x="406" y="206"/>
                  </a:cubicBezTo>
                  <a:cubicBezTo>
                    <a:pt x="404" y="203"/>
                    <a:pt x="402" y="201"/>
                    <a:pt x="397" y="201"/>
                  </a:cubicBezTo>
                  <a:cubicBezTo>
                    <a:pt x="393" y="201"/>
                    <a:pt x="390" y="203"/>
                    <a:pt x="388" y="206"/>
                  </a:cubicBezTo>
                  <a:cubicBezTo>
                    <a:pt x="388" y="203"/>
                    <a:pt x="388" y="203"/>
                    <a:pt x="388" y="203"/>
                  </a:cubicBezTo>
                  <a:cubicBezTo>
                    <a:pt x="388" y="202"/>
                    <a:pt x="388" y="202"/>
                    <a:pt x="387" y="202"/>
                  </a:cubicBezTo>
                  <a:cubicBezTo>
                    <a:pt x="384" y="202"/>
                    <a:pt x="384" y="202"/>
                    <a:pt x="384" y="202"/>
                  </a:cubicBezTo>
                  <a:cubicBezTo>
                    <a:pt x="383" y="202"/>
                    <a:pt x="383" y="202"/>
                    <a:pt x="383" y="203"/>
                  </a:cubicBezTo>
                  <a:cubicBezTo>
                    <a:pt x="383" y="232"/>
                    <a:pt x="383" y="232"/>
                    <a:pt x="383" y="232"/>
                  </a:cubicBezTo>
                  <a:cubicBezTo>
                    <a:pt x="383" y="233"/>
                    <a:pt x="383" y="233"/>
                    <a:pt x="384" y="233"/>
                  </a:cubicBezTo>
                  <a:cubicBezTo>
                    <a:pt x="387" y="233"/>
                    <a:pt x="387" y="233"/>
                    <a:pt x="387" y="233"/>
                  </a:cubicBezTo>
                  <a:cubicBezTo>
                    <a:pt x="388" y="233"/>
                    <a:pt x="388" y="233"/>
                    <a:pt x="388" y="232"/>
                  </a:cubicBezTo>
                  <a:cubicBezTo>
                    <a:pt x="388" y="210"/>
                    <a:pt x="388" y="210"/>
                    <a:pt x="388" y="210"/>
                  </a:cubicBezTo>
                  <a:cubicBezTo>
                    <a:pt x="391" y="207"/>
                    <a:pt x="393" y="206"/>
                    <a:pt x="396" y="206"/>
                  </a:cubicBezTo>
                  <a:cubicBezTo>
                    <a:pt x="401" y="206"/>
                    <a:pt x="402" y="209"/>
                    <a:pt x="402" y="213"/>
                  </a:cubicBezTo>
                  <a:cubicBezTo>
                    <a:pt x="402" y="232"/>
                    <a:pt x="402" y="232"/>
                    <a:pt x="402" y="232"/>
                  </a:cubicBezTo>
                  <a:cubicBezTo>
                    <a:pt x="402" y="233"/>
                    <a:pt x="403" y="233"/>
                    <a:pt x="404" y="233"/>
                  </a:cubicBezTo>
                  <a:cubicBezTo>
                    <a:pt x="406" y="233"/>
                    <a:pt x="406" y="233"/>
                    <a:pt x="406" y="233"/>
                  </a:cubicBezTo>
                  <a:cubicBezTo>
                    <a:pt x="407" y="233"/>
                    <a:pt x="408" y="233"/>
                    <a:pt x="408" y="232"/>
                  </a:cubicBezTo>
                  <a:cubicBezTo>
                    <a:pt x="408" y="209"/>
                    <a:pt x="408" y="209"/>
                    <a:pt x="408" y="209"/>
                  </a:cubicBezTo>
                  <a:cubicBezTo>
                    <a:pt x="410" y="207"/>
                    <a:pt x="412" y="206"/>
                    <a:pt x="415" y="206"/>
                  </a:cubicBezTo>
                  <a:cubicBezTo>
                    <a:pt x="420" y="206"/>
                    <a:pt x="422" y="209"/>
                    <a:pt x="422" y="213"/>
                  </a:cubicBezTo>
                  <a:cubicBezTo>
                    <a:pt x="422" y="232"/>
                    <a:pt x="422" y="232"/>
                    <a:pt x="422" y="232"/>
                  </a:cubicBezTo>
                  <a:cubicBezTo>
                    <a:pt x="422" y="233"/>
                    <a:pt x="422" y="233"/>
                    <a:pt x="423" y="233"/>
                  </a:cubicBezTo>
                  <a:cubicBezTo>
                    <a:pt x="426" y="233"/>
                    <a:pt x="426" y="233"/>
                    <a:pt x="426" y="233"/>
                  </a:cubicBezTo>
                  <a:cubicBezTo>
                    <a:pt x="427" y="233"/>
                    <a:pt x="427" y="233"/>
                    <a:pt x="427" y="232"/>
                  </a:cubicBezTo>
                  <a:cubicBezTo>
                    <a:pt x="427" y="213"/>
                    <a:pt x="427" y="213"/>
                    <a:pt x="427" y="213"/>
                  </a:cubicBezTo>
                  <a:cubicBezTo>
                    <a:pt x="427" y="207"/>
                    <a:pt x="424" y="201"/>
                    <a:pt x="416" y="201"/>
                  </a:cubicBezTo>
                  <a:close/>
                  <a:moveTo>
                    <a:pt x="449" y="201"/>
                  </a:moveTo>
                  <a:cubicBezTo>
                    <a:pt x="444" y="201"/>
                    <a:pt x="442" y="203"/>
                    <a:pt x="439" y="206"/>
                  </a:cubicBezTo>
                  <a:cubicBezTo>
                    <a:pt x="439" y="203"/>
                    <a:pt x="439" y="203"/>
                    <a:pt x="439" y="203"/>
                  </a:cubicBezTo>
                  <a:cubicBezTo>
                    <a:pt x="439" y="202"/>
                    <a:pt x="439" y="202"/>
                    <a:pt x="438" y="202"/>
                  </a:cubicBezTo>
                  <a:cubicBezTo>
                    <a:pt x="436" y="202"/>
                    <a:pt x="436" y="202"/>
                    <a:pt x="436" y="202"/>
                  </a:cubicBezTo>
                  <a:cubicBezTo>
                    <a:pt x="435" y="202"/>
                    <a:pt x="435" y="202"/>
                    <a:pt x="435" y="203"/>
                  </a:cubicBezTo>
                  <a:cubicBezTo>
                    <a:pt x="435" y="245"/>
                    <a:pt x="435" y="245"/>
                    <a:pt x="435" y="245"/>
                  </a:cubicBezTo>
                  <a:cubicBezTo>
                    <a:pt x="435" y="246"/>
                    <a:pt x="435" y="246"/>
                    <a:pt x="436" y="246"/>
                  </a:cubicBezTo>
                  <a:cubicBezTo>
                    <a:pt x="439" y="246"/>
                    <a:pt x="439" y="246"/>
                    <a:pt x="439" y="246"/>
                  </a:cubicBezTo>
                  <a:cubicBezTo>
                    <a:pt x="439" y="246"/>
                    <a:pt x="440" y="246"/>
                    <a:pt x="440" y="245"/>
                  </a:cubicBezTo>
                  <a:cubicBezTo>
                    <a:pt x="440" y="230"/>
                    <a:pt x="440" y="230"/>
                    <a:pt x="440" y="230"/>
                  </a:cubicBezTo>
                  <a:cubicBezTo>
                    <a:pt x="442" y="232"/>
                    <a:pt x="444" y="234"/>
                    <a:pt x="448" y="234"/>
                  </a:cubicBezTo>
                  <a:cubicBezTo>
                    <a:pt x="456" y="234"/>
                    <a:pt x="462" y="227"/>
                    <a:pt x="462" y="217"/>
                  </a:cubicBezTo>
                  <a:cubicBezTo>
                    <a:pt x="462" y="207"/>
                    <a:pt x="457" y="201"/>
                    <a:pt x="449" y="201"/>
                  </a:cubicBezTo>
                  <a:close/>
                  <a:moveTo>
                    <a:pt x="448" y="230"/>
                  </a:moveTo>
                  <a:cubicBezTo>
                    <a:pt x="444" y="230"/>
                    <a:pt x="442" y="228"/>
                    <a:pt x="440" y="226"/>
                  </a:cubicBezTo>
                  <a:cubicBezTo>
                    <a:pt x="440" y="210"/>
                    <a:pt x="440" y="210"/>
                    <a:pt x="440" y="210"/>
                  </a:cubicBezTo>
                  <a:cubicBezTo>
                    <a:pt x="442" y="207"/>
                    <a:pt x="445" y="205"/>
                    <a:pt x="448" y="205"/>
                  </a:cubicBezTo>
                  <a:cubicBezTo>
                    <a:pt x="453" y="205"/>
                    <a:pt x="456" y="209"/>
                    <a:pt x="456" y="217"/>
                  </a:cubicBezTo>
                  <a:cubicBezTo>
                    <a:pt x="456" y="226"/>
                    <a:pt x="453" y="230"/>
                    <a:pt x="448" y="230"/>
                  </a:cubicBezTo>
                  <a:close/>
                  <a:moveTo>
                    <a:pt x="479" y="201"/>
                  </a:moveTo>
                  <a:cubicBezTo>
                    <a:pt x="474" y="201"/>
                    <a:pt x="470" y="203"/>
                    <a:pt x="468" y="205"/>
                  </a:cubicBezTo>
                  <a:cubicBezTo>
                    <a:pt x="467" y="205"/>
                    <a:pt x="467" y="206"/>
                    <a:pt x="467" y="206"/>
                  </a:cubicBezTo>
                  <a:cubicBezTo>
                    <a:pt x="468" y="208"/>
                    <a:pt x="468" y="208"/>
                    <a:pt x="468" y="208"/>
                  </a:cubicBezTo>
                  <a:cubicBezTo>
                    <a:pt x="469" y="209"/>
                    <a:pt x="469" y="209"/>
                    <a:pt x="470" y="208"/>
                  </a:cubicBezTo>
                  <a:cubicBezTo>
                    <a:pt x="472" y="206"/>
                    <a:pt x="475" y="206"/>
                    <a:pt x="478" y="206"/>
                  </a:cubicBezTo>
                  <a:cubicBezTo>
                    <a:pt x="484" y="206"/>
                    <a:pt x="486" y="210"/>
                    <a:pt x="486" y="213"/>
                  </a:cubicBezTo>
                  <a:cubicBezTo>
                    <a:pt x="486" y="216"/>
                    <a:pt x="486" y="216"/>
                    <a:pt x="486" y="216"/>
                  </a:cubicBezTo>
                  <a:cubicBezTo>
                    <a:pt x="483" y="215"/>
                    <a:pt x="481" y="215"/>
                    <a:pt x="478" y="215"/>
                  </a:cubicBezTo>
                  <a:cubicBezTo>
                    <a:pt x="470" y="215"/>
                    <a:pt x="466" y="219"/>
                    <a:pt x="466" y="224"/>
                  </a:cubicBezTo>
                  <a:cubicBezTo>
                    <a:pt x="466" y="230"/>
                    <a:pt x="469" y="234"/>
                    <a:pt x="476" y="234"/>
                  </a:cubicBezTo>
                  <a:cubicBezTo>
                    <a:pt x="481" y="234"/>
                    <a:pt x="484" y="232"/>
                    <a:pt x="486" y="229"/>
                  </a:cubicBezTo>
                  <a:cubicBezTo>
                    <a:pt x="486" y="232"/>
                    <a:pt x="486" y="232"/>
                    <a:pt x="486" y="232"/>
                  </a:cubicBezTo>
                  <a:cubicBezTo>
                    <a:pt x="486" y="233"/>
                    <a:pt x="486" y="233"/>
                    <a:pt x="487" y="233"/>
                  </a:cubicBezTo>
                  <a:cubicBezTo>
                    <a:pt x="489" y="233"/>
                    <a:pt x="489" y="233"/>
                    <a:pt x="489" y="233"/>
                  </a:cubicBezTo>
                  <a:cubicBezTo>
                    <a:pt x="490" y="233"/>
                    <a:pt x="491" y="233"/>
                    <a:pt x="491" y="232"/>
                  </a:cubicBezTo>
                  <a:cubicBezTo>
                    <a:pt x="491" y="213"/>
                    <a:pt x="491" y="213"/>
                    <a:pt x="491" y="213"/>
                  </a:cubicBezTo>
                  <a:cubicBezTo>
                    <a:pt x="491" y="206"/>
                    <a:pt x="487" y="201"/>
                    <a:pt x="479" y="201"/>
                  </a:cubicBezTo>
                  <a:close/>
                  <a:moveTo>
                    <a:pt x="486" y="225"/>
                  </a:moveTo>
                  <a:cubicBezTo>
                    <a:pt x="483" y="229"/>
                    <a:pt x="480" y="230"/>
                    <a:pt x="477" y="230"/>
                  </a:cubicBezTo>
                  <a:cubicBezTo>
                    <a:pt x="472" y="230"/>
                    <a:pt x="471" y="227"/>
                    <a:pt x="471" y="224"/>
                  </a:cubicBezTo>
                  <a:cubicBezTo>
                    <a:pt x="471" y="221"/>
                    <a:pt x="473" y="219"/>
                    <a:pt x="479" y="219"/>
                  </a:cubicBezTo>
                  <a:cubicBezTo>
                    <a:pt x="481" y="219"/>
                    <a:pt x="484" y="219"/>
                    <a:pt x="486" y="220"/>
                  </a:cubicBezTo>
                  <a:lnTo>
                    <a:pt x="486" y="225"/>
                  </a:lnTo>
                  <a:close/>
                  <a:moveTo>
                    <a:pt x="513" y="201"/>
                  </a:moveTo>
                  <a:cubicBezTo>
                    <a:pt x="509" y="201"/>
                    <a:pt x="506" y="203"/>
                    <a:pt x="503" y="206"/>
                  </a:cubicBezTo>
                  <a:cubicBezTo>
                    <a:pt x="503" y="203"/>
                    <a:pt x="503" y="203"/>
                    <a:pt x="503" y="203"/>
                  </a:cubicBezTo>
                  <a:cubicBezTo>
                    <a:pt x="503" y="202"/>
                    <a:pt x="503" y="202"/>
                    <a:pt x="502" y="202"/>
                  </a:cubicBezTo>
                  <a:cubicBezTo>
                    <a:pt x="500" y="202"/>
                    <a:pt x="500" y="202"/>
                    <a:pt x="500" y="202"/>
                  </a:cubicBezTo>
                  <a:cubicBezTo>
                    <a:pt x="499" y="202"/>
                    <a:pt x="498" y="202"/>
                    <a:pt x="498" y="203"/>
                  </a:cubicBezTo>
                  <a:cubicBezTo>
                    <a:pt x="498" y="232"/>
                    <a:pt x="498" y="232"/>
                    <a:pt x="498" y="232"/>
                  </a:cubicBezTo>
                  <a:cubicBezTo>
                    <a:pt x="498" y="233"/>
                    <a:pt x="499" y="233"/>
                    <a:pt x="500" y="233"/>
                  </a:cubicBezTo>
                  <a:cubicBezTo>
                    <a:pt x="502" y="233"/>
                    <a:pt x="502" y="233"/>
                    <a:pt x="502" y="233"/>
                  </a:cubicBezTo>
                  <a:cubicBezTo>
                    <a:pt x="503" y="233"/>
                    <a:pt x="503" y="233"/>
                    <a:pt x="503" y="232"/>
                  </a:cubicBezTo>
                  <a:cubicBezTo>
                    <a:pt x="503" y="210"/>
                    <a:pt x="503" y="210"/>
                    <a:pt x="503" y="210"/>
                  </a:cubicBezTo>
                  <a:cubicBezTo>
                    <a:pt x="506" y="207"/>
                    <a:pt x="509" y="206"/>
                    <a:pt x="512" y="206"/>
                  </a:cubicBezTo>
                  <a:cubicBezTo>
                    <a:pt x="517" y="206"/>
                    <a:pt x="518" y="209"/>
                    <a:pt x="518" y="213"/>
                  </a:cubicBezTo>
                  <a:cubicBezTo>
                    <a:pt x="518" y="232"/>
                    <a:pt x="518" y="232"/>
                    <a:pt x="518" y="232"/>
                  </a:cubicBezTo>
                  <a:cubicBezTo>
                    <a:pt x="518" y="233"/>
                    <a:pt x="519" y="233"/>
                    <a:pt x="520" y="233"/>
                  </a:cubicBezTo>
                  <a:cubicBezTo>
                    <a:pt x="522" y="233"/>
                    <a:pt x="522" y="233"/>
                    <a:pt x="522" y="233"/>
                  </a:cubicBezTo>
                  <a:cubicBezTo>
                    <a:pt x="523" y="233"/>
                    <a:pt x="524" y="233"/>
                    <a:pt x="524" y="232"/>
                  </a:cubicBezTo>
                  <a:cubicBezTo>
                    <a:pt x="524" y="213"/>
                    <a:pt x="524" y="213"/>
                    <a:pt x="524" y="213"/>
                  </a:cubicBezTo>
                  <a:cubicBezTo>
                    <a:pt x="524" y="207"/>
                    <a:pt x="520" y="201"/>
                    <a:pt x="513" y="201"/>
                  </a:cubicBezTo>
                  <a:close/>
                  <a:moveTo>
                    <a:pt x="553" y="202"/>
                  </a:moveTo>
                  <a:cubicBezTo>
                    <a:pt x="550" y="202"/>
                    <a:pt x="550" y="202"/>
                    <a:pt x="550" y="202"/>
                  </a:cubicBezTo>
                  <a:cubicBezTo>
                    <a:pt x="550" y="202"/>
                    <a:pt x="549" y="202"/>
                    <a:pt x="549" y="203"/>
                  </a:cubicBezTo>
                  <a:cubicBezTo>
                    <a:pt x="547" y="211"/>
                    <a:pt x="545" y="219"/>
                    <a:pt x="541" y="227"/>
                  </a:cubicBezTo>
                  <a:cubicBezTo>
                    <a:pt x="537" y="220"/>
                    <a:pt x="534" y="211"/>
                    <a:pt x="533" y="203"/>
                  </a:cubicBezTo>
                  <a:cubicBezTo>
                    <a:pt x="533" y="202"/>
                    <a:pt x="532" y="202"/>
                    <a:pt x="531" y="202"/>
                  </a:cubicBezTo>
                  <a:cubicBezTo>
                    <a:pt x="528" y="202"/>
                    <a:pt x="528" y="202"/>
                    <a:pt x="528" y="202"/>
                  </a:cubicBezTo>
                  <a:cubicBezTo>
                    <a:pt x="528" y="202"/>
                    <a:pt x="527" y="202"/>
                    <a:pt x="527" y="203"/>
                  </a:cubicBezTo>
                  <a:cubicBezTo>
                    <a:pt x="527" y="203"/>
                    <a:pt x="527" y="204"/>
                    <a:pt x="527" y="204"/>
                  </a:cubicBezTo>
                  <a:cubicBezTo>
                    <a:pt x="530" y="213"/>
                    <a:pt x="533" y="224"/>
                    <a:pt x="538" y="232"/>
                  </a:cubicBezTo>
                  <a:cubicBezTo>
                    <a:pt x="535" y="238"/>
                    <a:pt x="532" y="240"/>
                    <a:pt x="529" y="242"/>
                  </a:cubicBezTo>
                  <a:cubicBezTo>
                    <a:pt x="528" y="242"/>
                    <a:pt x="528" y="243"/>
                    <a:pt x="528" y="243"/>
                  </a:cubicBezTo>
                  <a:cubicBezTo>
                    <a:pt x="528" y="243"/>
                    <a:pt x="528" y="244"/>
                    <a:pt x="528" y="244"/>
                  </a:cubicBezTo>
                  <a:cubicBezTo>
                    <a:pt x="530" y="246"/>
                    <a:pt x="530" y="246"/>
                    <a:pt x="530" y="246"/>
                  </a:cubicBezTo>
                  <a:cubicBezTo>
                    <a:pt x="530" y="246"/>
                    <a:pt x="530" y="246"/>
                    <a:pt x="531" y="246"/>
                  </a:cubicBezTo>
                  <a:cubicBezTo>
                    <a:pt x="531" y="246"/>
                    <a:pt x="531" y="246"/>
                    <a:pt x="531" y="246"/>
                  </a:cubicBezTo>
                  <a:cubicBezTo>
                    <a:pt x="539" y="241"/>
                    <a:pt x="544" y="232"/>
                    <a:pt x="548" y="222"/>
                  </a:cubicBezTo>
                  <a:cubicBezTo>
                    <a:pt x="551" y="216"/>
                    <a:pt x="553" y="210"/>
                    <a:pt x="554" y="204"/>
                  </a:cubicBezTo>
                  <a:cubicBezTo>
                    <a:pt x="554" y="203"/>
                    <a:pt x="554" y="203"/>
                    <a:pt x="554" y="203"/>
                  </a:cubicBezTo>
                  <a:cubicBezTo>
                    <a:pt x="554" y="202"/>
                    <a:pt x="554" y="202"/>
                    <a:pt x="553" y="202"/>
                  </a:cubicBezTo>
                  <a:close/>
                  <a:moveTo>
                    <a:pt x="294" y="66"/>
                  </a:moveTo>
                  <a:cubicBezTo>
                    <a:pt x="251" y="66"/>
                    <a:pt x="251" y="66"/>
                    <a:pt x="251" y="66"/>
                  </a:cubicBezTo>
                  <a:cubicBezTo>
                    <a:pt x="251" y="48"/>
                    <a:pt x="251" y="48"/>
                    <a:pt x="251" y="48"/>
                  </a:cubicBezTo>
                  <a:cubicBezTo>
                    <a:pt x="284" y="48"/>
                    <a:pt x="284" y="48"/>
                    <a:pt x="284" y="48"/>
                  </a:cubicBezTo>
                  <a:cubicBezTo>
                    <a:pt x="284" y="32"/>
                    <a:pt x="284" y="32"/>
                    <a:pt x="284" y="32"/>
                  </a:cubicBezTo>
                  <a:cubicBezTo>
                    <a:pt x="251" y="32"/>
                    <a:pt x="251" y="32"/>
                    <a:pt x="251" y="32"/>
                  </a:cubicBezTo>
                  <a:cubicBezTo>
                    <a:pt x="251" y="16"/>
                    <a:pt x="251" y="16"/>
                    <a:pt x="251" y="16"/>
                  </a:cubicBezTo>
                  <a:cubicBezTo>
                    <a:pt x="292" y="16"/>
                    <a:pt x="292" y="16"/>
                    <a:pt x="292" y="16"/>
                  </a:cubicBezTo>
                  <a:cubicBezTo>
                    <a:pt x="292" y="0"/>
                    <a:pt x="292" y="0"/>
                    <a:pt x="292" y="0"/>
                  </a:cubicBezTo>
                  <a:cubicBezTo>
                    <a:pt x="232" y="0"/>
                    <a:pt x="232" y="0"/>
                    <a:pt x="232" y="0"/>
                  </a:cubicBezTo>
                  <a:cubicBezTo>
                    <a:pt x="232" y="82"/>
                    <a:pt x="232" y="82"/>
                    <a:pt x="232" y="82"/>
                  </a:cubicBezTo>
                  <a:cubicBezTo>
                    <a:pt x="294" y="82"/>
                    <a:pt x="294" y="82"/>
                    <a:pt x="294" y="82"/>
                  </a:cubicBezTo>
                  <a:lnTo>
                    <a:pt x="294" y="66"/>
                  </a:lnTo>
                  <a:close/>
                  <a:moveTo>
                    <a:pt x="129" y="82"/>
                  </a:moveTo>
                  <a:cubicBezTo>
                    <a:pt x="150" y="82"/>
                    <a:pt x="150" y="82"/>
                    <a:pt x="150" y="82"/>
                  </a:cubicBezTo>
                  <a:cubicBezTo>
                    <a:pt x="120" y="0"/>
                    <a:pt x="120" y="0"/>
                    <a:pt x="120" y="0"/>
                  </a:cubicBezTo>
                  <a:cubicBezTo>
                    <a:pt x="98" y="0"/>
                    <a:pt x="98" y="0"/>
                    <a:pt x="98" y="0"/>
                  </a:cubicBezTo>
                  <a:cubicBezTo>
                    <a:pt x="67" y="82"/>
                    <a:pt x="67" y="82"/>
                    <a:pt x="67" y="82"/>
                  </a:cubicBezTo>
                  <a:cubicBezTo>
                    <a:pt x="89" y="82"/>
                    <a:pt x="89" y="82"/>
                    <a:pt x="89" y="82"/>
                  </a:cubicBezTo>
                  <a:cubicBezTo>
                    <a:pt x="94" y="63"/>
                    <a:pt x="94" y="63"/>
                    <a:pt x="94" y="63"/>
                  </a:cubicBezTo>
                  <a:cubicBezTo>
                    <a:pt x="123" y="63"/>
                    <a:pt x="123" y="63"/>
                    <a:pt x="123" y="63"/>
                  </a:cubicBezTo>
                  <a:lnTo>
                    <a:pt x="129" y="82"/>
                  </a:lnTo>
                  <a:close/>
                  <a:moveTo>
                    <a:pt x="98" y="48"/>
                  </a:moveTo>
                  <a:cubicBezTo>
                    <a:pt x="102" y="35"/>
                    <a:pt x="106" y="29"/>
                    <a:pt x="109" y="19"/>
                  </a:cubicBezTo>
                  <a:cubicBezTo>
                    <a:pt x="112" y="29"/>
                    <a:pt x="115" y="35"/>
                    <a:pt x="119" y="48"/>
                  </a:cubicBezTo>
                  <a:lnTo>
                    <a:pt x="98" y="48"/>
                  </a:lnTo>
                  <a:close/>
                  <a:moveTo>
                    <a:pt x="52" y="39"/>
                  </a:moveTo>
                  <a:cubicBezTo>
                    <a:pt x="61" y="35"/>
                    <a:pt x="66" y="29"/>
                    <a:pt x="66" y="21"/>
                  </a:cubicBezTo>
                  <a:cubicBezTo>
                    <a:pt x="66" y="12"/>
                    <a:pt x="62" y="6"/>
                    <a:pt x="56" y="3"/>
                  </a:cubicBezTo>
                  <a:cubicBezTo>
                    <a:pt x="52" y="0"/>
                    <a:pt x="46" y="0"/>
                    <a:pt x="36" y="0"/>
                  </a:cubicBezTo>
                  <a:cubicBezTo>
                    <a:pt x="0" y="0"/>
                    <a:pt x="0" y="0"/>
                    <a:pt x="0" y="0"/>
                  </a:cubicBezTo>
                  <a:cubicBezTo>
                    <a:pt x="0" y="82"/>
                    <a:pt x="0" y="82"/>
                    <a:pt x="0" y="82"/>
                  </a:cubicBezTo>
                  <a:cubicBezTo>
                    <a:pt x="35" y="82"/>
                    <a:pt x="35" y="82"/>
                    <a:pt x="35" y="82"/>
                  </a:cubicBezTo>
                  <a:cubicBezTo>
                    <a:pt x="47" y="82"/>
                    <a:pt x="53" y="81"/>
                    <a:pt x="59" y="78"/>
                  </a:cubicBezTo>
                  <a:cubicBezTo>
                    <a:pt x="65" y="74"/>
                    <a:pt x="69" y="67"/>
                    <a:pt x="69" y="59"/>
                  </a:cubicBezTo>
                  <a:cubicBezTo>
                    <a:pt x="69" y="48"/>
                    <a:pt x="63" y="41"/>
                    <a:pt x="52" y="39"/>
                  </a:cubicBezTo>
                  <a:close/>
                  <a:moveTo>
                    <a:pt x="19" y="16"/>
                  </a:moveTo>
                  <a:cubicBezTo>
                    <a:pt x="34" y="16"/>
                    <a:pt x="34" y="16"/>
                    <a:pt x="34" y="16"/>
                  </a:cubicBezTo>
                  <a:cubicBezTo>
                    <a:pt x="44" y="16"/>
                    <a:pt x="46" y="19"/>
                    <a:pt x="46" y="24"/>
                  </a:cubicBezTo>
                  <a:cubicBezTo>
                    <a:pt x="46" y="29"/>
                    <a:pt x="43" y="32"/>
                    <a:pt x="34" y="32"/>
                  </a:cubicBezTo>
                  <a:cubicBezTo>
                    <a:pt x="19" y="32"/>
                    <a:pt x="19" y="32"/>
                    <a:pt x="19" y="32"/>
                  </a:cubicBezTo>
                  <a:lnTo>
                    <a:pt x="19" y="16"/>
                  </a:lnTo>
                  <a:close/>
                  <a:moveTo>
                    <a:pt x="34" y="66"/>
                  </a:moveTo>
                  <a:cubicBezTo>
                    <a:pt x="19" y="66"/>
                    <a:pt x="19" y="66"/>
                    <a:pt x="19" y="66"/>
                  </a:cubicBezTo>
                  <a:cubicBezTo>
                    <a:pt x="19" y="48"/>
                    <a:pt x="19" y="48"/>
                    <a:pt x="19" y="48"/>
                  </a:cubicBezTo>
                  <a:cubicBezTo>
                    <a:pt x="35" y="48"/>
                    <a:pt x="35" y="48"/>
                    <a:pt x="35" y="48"/>
                  </a:cubicBezTo>
                  <a:cubicBezTo>
                    <a:pt x="46" y="48"/>
                    <a:pt x="48" y="51"/>
                    <a:pt x="48" y="57"/>
                  </a:cubicBezTo>
                  <a:cubicBezTo>
                    <a:pt x="48" y="63"/>
                    <a:pt x="45" y="66"/>
                    <a:pt x="34" y="66"/>
                  </a:cubicBezTo>
                  <a:close/>
                  <a:moveTo>
                    <a:pt x="349" y="82"/>
                  </a:moveTo>
                  <a:cubicBezTo>
                    <a:pt x="372" y="82"/>
                    <a:pt x="372" y="82"/>
                    <a:pt x="372" y="82"/>
                  </a:cubicBezTo>
                  <a:cubicBezTo>
                    <a:pt x="350" y="48"/>
                    <a:pt x="350" y="48"/>
                    <a:pt x="350" y="48"/>
                  </a:cubicBezTo>
                  <a:cubicBezTo>
                    <a:pt x="361" y="45"/>
                    <a:pt x="369" y="38"/>
                    <a:pt x="369" y="25"/>
                  </a:cubicBezTo>
                  <a:cubicBezTo>
                    <a:pt x="369" y="19"/>
                    <a:pt x="367" y="13"/>
                    <a:pt x="364" y="9"/>
                  </a:cubicBezTo>
                  <a:cubicBezTo>
                    <a:pt x="359" y="3"/>
                    <a:pt x="352" y="0"/>
                    <a:pt x="339" y="0"/>
                  </a:cubicBezTo>
                  <a:cubicBezTo>
                    <a:pt x="301" y="0"/>
                    <a:pt x="301" y="0"/>
                    <a:pt x="301" y="0"/>
                  </a:cubicBezTo>
                  <a:cubicBezTo>
                    <a:pt x="301" y="82"/>
                    <a:pt x="301" y="82"/>
                    <a:pt x="301" y="82"/>
                  </a:cubicBezTo>
                  <a:cubicBezTo>
                    <a:pt x="321" y="82"/>
                    <a:pt x="321" y="82"/>
                    <a:pt x="321" y="82"/>
                  </a:cubicBezTo>
                  <a:cubicBezTo>
                    <a:pt x="321" y="48"/>
                    <a:pt x="321" y="48"/>
                    <a:pt x="321" y="48"/>
                  </a:cubicBezTo>
                  <a:cubicBezTo>
                    <a:pt x="331" y="48"/>
                    <a:pt x="331" y="48"/>
                    <a:pt x="331" y="48"/>
                  </a:cubicBezTo>
                  <a:lnTo>
                    <a:pt x="349" y="82"/>
                  </a:lnTo>
                  <a:close/>
                  <a:moveTo>
                    <a:pt x="321" y="32"/>
                  </a:moveTo>
                  <a:cubicBezTo>
                    <a:pt x="321" y="16"/>
                    <a:pt x="321" y="16"/>
                    <a:pt x="321" y="16"/>
                  </a:cubicBezTo>
                  <a:cubicBezTo>
                    <a:pt x="336" y="16"/>
                    <a:pt x="336" y="16"/>
                    <a:pt x="336" y="16"/>
                  </a:cubicBezTo>
                  <a:cubicBezTo>
                    <a:pt x="346" y="16"/>
                    <a:pt x="348" y="19"/>
                    <a:pt x="348" y="24"/>
                  </a:cubicBezTo>
                  <a:cubicBezTo>
                    <a:pt x="348" y="29"/>
                    <a:pt x="345" y="32"/>
                    <a:pt x="336" y="32"/>
                  </a:cubicBezTo>
                  <a:lnTo>
                    <a:pt x="321" y="32"/>
                  </a:lnTo>
                  <a:close/>
                  <a:moveTo>
                    <a:pt x="365" y="141"/>
                  </a:moveTo>
                  <a:cubicBezTo>
                    <a:pt x="396" y="141"/>
                    <a:pt x="396" y="141"/>
                    <a:pt x="396" y="141"/>
                  </a:cubicBezTo>
                  <a:cubicBezTo>
                    <a:pt x="396" y="175"/>
                    <a:pt x="396" y="175"/>
                    <a:pt x="396" y="175"/>
                  </a:cubicBezTo>
                  <a:cubicBezTo>
                    <a:pt x="416" y="175"/>
                    <a:pt x="416" y="175"/>
                    <a:pt x="416" y="175"/>
                  </a:cubicBezTo>
                  <a:cubicBezTo>
                    <a:pt x="416" y="93"/>
                    <a:pt x="416" y="93"/>
                    <a:pt x="416" y="93"/>
                  </a:cubicBezTo>
                  <a:cubicBezTo>
                    <a:pt x="396" y="93"/>
                    <a:pt x="396" y="93"/>
                    <a:pt x="396" y="93"/>
                  </a:cubicBezTo>
                  <a:cubicBezTo>
                    <a:pt x="396" y="124"/>
                    <a:pt x="396" y="124"/>
                    <a:pt x="396" y="124"/>
                  </a:cubicBezTo>
                  <a:cubicBezTo>
                    <a:pt x="365" y="124"/>
                    <a:pt x="365" y="124"/>
                    <a:pt x="365" y="124"/>
                  </a:cubicBezTo>
                  <a:cubicBezTo>
                    <a:pt x="365" y="93"/>
                    <a:pt x="365" y="93"/>
                    <a:pt x="365" y="93"/>
                  </a:cubicBezTo>
                  <a:cubicBezTo>
                    <a:pt x="345" y="93"/>
                    <a:pt x="345" y="93"/>
                    <a:pt x="345" y="93"/>
                  </a:cubicBezTo>
                  <a:cubicBezTo>
                    <a:pt x="345" y="175"/>
                    <a:pt x="345" y="175"/>
                    <a:pt x="345" y="175"/>
                  </a:cubicBezTo>
                  <a:cubicBezTo>
                    <a:pt x="365" y="175"/>
                    <a:pt x="365" y="175"/>
                    <a:pt x="365" y="175"/>
                  </a:cubicBezTo>
                  <a:lnTo>
                    <a:pt x="365" y="141"/>
                  </a:lnTo>
                  <a:close/>
                  <a:moveTo>
                    <a:pt x="153" y="124"/>
                  </a:moveTo>
                  <a:cubicBezTo>
                    <a:pt x="122" y="124"/>
                    <a:pt x="122" y="124"/>
                    <a:pt x="122" y="124"/>
                  </a:cubicBezTo>
                  <a:cubicBezTo>
                    <a:pt x="122" y="93"/>
                    <a:pt x="122" y="93"/>
                    <a:pt x="122" y="93"/>
                  </a:cubicBezTo>
                  <a:cubicBezTo>
                    <a:pt x="102" y="93"/>
                    <a:pt x="102" y="93"/>
                    <a:pt x="102" y="93"/>
                  </a:cubicBezTo>
                  <a:cubicBezTo>
                    <a:pt x="102" y="175"/>
                    <a:pt x="102" y="175"/>
                    <a:pt x="102" y="175"/>
                  </a:cubicBezTo>
                  <a:cubicBezTo>
                    <a:pt x="122" y="175"/>
                    <a:pt x="122" y="175"/>
                    <a:pt x="122" y="175"/>
                  </a:cubicBezTo>
                  <a:cubicBezTo>
                    <a:pt x="122" y="141"/>
                    <a:pt x="122" y="141"/>
                    <a:pt x="122" y="141"/>
                  </a:cubicBezTo>
                  <a:cubicBezTo>
                    <a:pt x="153" y="141"/>
                    <a:pt x="153" y="141"/>
                    <a:pt x="153" y="141"/>
                  </a:cubicBezTo>
                  <a:cubicBezTo>
                    <a:pt x="153" y="233"/>
                    <a:pt x="153" y="233"/>
                    <a:pt x="153" y="233"/>
                  </a:cubicBezTo>
                  <a:cubicBezTo>
                    <a:pt x="173" y="233"/>
                    <a:pt x="173" y="233"/>
                    <a:pt x="173" y="233"/>
                  </a:cubicBezTo>
                  <a:cubicBezTo>
                    <a:pt x="173" y="0"/>
                    <a:pt x="173" y="0"/>
                    <a:pt x="173" y="0"/>
                  </a:cubicBezTo>
                  <a:cubicBezTo>
                    <a:pt x="153" y="0"/>
                    <a:pt x="153" y="0"/>
                    <a:pt x="153" y="0"/>
                  </a:cubicBezTo>
                  <a:lnTo>
                    <a:pt x="153" y="124"/>
                  </a:lnTo>
                  <a:close/>
                  <a:moveTo>
                    <a:pt x="227" y="82"/>
                  </a:moveTo>
                  <a:cubicBezTo>
                    <a:pt x="198" y="40"/>
                    <a:pt x="198" y="40"/>
                    <a:pt x="198" y="40"/>
                  </a:cubicBezTo>
                  <a:cubicBezTo>
                    <a:pt x="227" y="0"/>
                    <a:pt x="227" y="0"/>
                    <a:pt x="227" y="0"/>
                  </a:cubicBezTo>
                  <a:cubicBezTo>
                    <a:pt x="204" y="0"/>
                    <a:pt x="204" y="0"/>
                    <a:pt x="204" y="0"/>
                  </a:cubicBezTo>
                  <a:cubicBezTo>
                    <a:pt x="173" y="40"/>
                    <a:pt x="173" y="40"/>
                    <a:pt x="173" y="40"/>
                  </a:cubicBezTo>
                  <a:cubicBezTo>
                    <a:pt x="204" y="82"/>
                    <a:pt x="204" y="82"/>
                    <a:pt x="204" y="82"/>
                  </a:cubicBezTo>
                  <a:lnTo>
                    <a:pt x="227" y="82"/>
                  </a:lnTo>
                  <a:close/>
                  <a:moveTo>
                    <a:pt x="251" y="140"/>
                  </a:moveTo>
                  <a:cubicBezTo>
                    <a:pt x="251" y="93"/>
                    <a:pt x="251" y="93"/>
                    <a:pt x="251" y="93"/>
                  </a:cubicBezTo>
                  <a:cubicBezTo>
                    <a:pt x="232" y="93"/>
                    <a:pt x="232" y="93"/>
                    <a:pt x="232" y="93"/>
                  </a:cubicBezTo>
                  <a:cubicBezTo>
                    <a:pt x="232" y="140"/>
                    <a:pt x="232" y="140"/>
                    <a:pt x="232" y="140"/>
                  </a:cubicBezTo>
                  <a:cubicBezTo>
                    <a:pt x="232" y="155"/>
                    <a:pt x="226" y="160"/>
                    <a:pt x="217" y="160"/>
                  </a:cubicBezTo>
                  <a:cubicBezTo>
                    <a:pt x="208" y="160"/>
                    <a:pt x="202" y="155"/>
                    <a:pt x="202" y="140"/>
                  </a:cubicBezTo>
                  <a:cubicBezTo>
                    <a:pt x="202" y="93"/>
                    <a:pt x="202" y="93"/>
                    <a:pt x="202" y="93"/>
                  </a:cubicBezTo>
                  <a:cubicBezTo>
                    <a:pt x="182" y="93"/>
                    <a:pt x="182" y="93"/>
                    <a:pt x="182" y="93"/>
                  </a:cubicBezTo>
                  <a:cubicBezTo>
                    <a:pt x="182" y="139"/>
                    <a:pt x="182" y="139"/>
                    <a:pt x="182" y="139"/>
                  </a:cubicBezTo>
                  <a:cubicBezTo>
                    <a:pt x="182" y="164"/>
                    <a:pt x="191" y="177"/>
                    <a:pt x="216" y="177"/>
                  </a:cubicBezTo>
                  <a:cubicBezTo>
                    <a:pt x="240" y="177"/>
                    <a:pt x="251" y="165"/>
                    <a:pt x="251" y="140"/>
                  </a:cubicBezTo>
                  <a:close/>
                  <a:moveTo>
                    <a:pt x="488" y="159"/>
                  </a:moveTo>
                  <a:cubicBezTo>
                    <a:pt x="445" y="159"/>
                    <a:pt x="445" y="159"/>
                    <a:pt x="445" y="159"/>
                  </a:cubicBezTo>
                  <a:cubicBezTo>
                    <a:pt x="445" y="141"/>
                    <a:pt x="445" y="141"/>
                    <a:pt x="445" y="141"/>
                  </a:cubicBezTo>
                  <a:cubicBezTo>
                    <a:pt x="478" y="141"/>
                    <a:pt x="478" y="141"/>
                    <a:pt x="478" y="141"/>
                  </a:cubicBezTo>
                  <a:cubicBezTo>
                    <a:pt x="478" y="125"/>
                    <a:pt x="478" y="125"/>
                    <a:pt x="478" y="125"/>
                  </a:cubicBezTo>
                  <a:cubicBezTo>
                    <a:pt x="445" y="125"/>
                    <a:pt x="445" y="125"/>
                    <a:pt x="445" y="125"/>
                  </a:cubicBezTo>
                  <a:cubicBezTo>
                    <a:pt x="445" y="109"/>
                    <a:pt x="445" y="109"/>
                    <a:pt x="445" y="109"/>
                  </a:cubicBezTo>
                  <a:cubicBezTo>
                    <a:pt x="486" y="109"/>
                    <a:pt x="486" y="109"/>
                    <a:pt x="486" y="109"/>
                  </a:cubicBezTo>
                  <a:cubicBezTo>
                    <a:pt x="486" y="93"/>
                    <a:pt x="486" y="93"/>
                    <a:pt x="486" y="93"/>
                  </a:cubicBezTo>
                  <a:cubicBezTo>
                    <a:pt x="425" y="93"/>
                    <a:pt x="425" y="93"/>
                    <a:pt x="425" y="93"/>
                  </a:cubicBezTo>
                  <a:cubicBezTo>
                    <a:pt x="425" y="175"/>
                    <a:pt x="425" y="175"/>
                    <a:pt x="425" y="175"/>
                  </a:cubicBezTo>
                  <a:cubicBezTo>
                    <a:pt x="488" y="175"/>
                    <a:pt x="488" y="175"/>
                    <a:pt x="488" y="175"/>
                  </a:cubicBezTo>
                  <a:lnTo>
                    <a:pt x="488" y="159"/>
                  </a:lnTo>
                  <a:close/>
                  <a:moveTo>
                    <a:pt x="536" y="126"/>
                  </a:moveTo>
                  <a:cubicBezTo>
                    <a:pt x="524" y="122"/>
                    <a:pt x="524" y="122"/>
                    <a:pt x="524" y="122"/>
                  </a:cubicBezTo>
                  <a:cubicBezTo>
                    <a:pt x="516" y="119"/>
                    <a:pt x="514" y="117"/>
                    <a:pt x="514" y="114"/>
                  </a:cubicBezTo>
                  <a:cubicBezTo>
                    <a:pt x="514" y="110"/>
                    <a:pt x="517" y="107"/>
                    <a:pt x="523" y="107"/>
                  </a:cubicBezTo>
                  <a:cubicBezTo>
                    <a:pt x="530" y="107"/>
                    <a:pt x="537" y="110"/>
                    <a:pt x="544" y="118"/>
                  </a:cubicBezTo>
                  <a:cubicBezTo>
                    <a:pt x="559" y="106"/>
                    <a:pt x="559" y="106"/>
                    <a:pt x="559" y="106"/>
                  </a:cubicBezTo>
                  <a:cubicBezTo>
                    <a:pt x="551" y="97"/>
                    <a:pt x="540" y="91"/>
                    <a:pt x="526" y="91"/>
                  </a:cubicBezTo>
                  <a:cubicBezTo>
                    <a:pt x="507" y="91"/>
                    <a:pt x="494" y="101"/>
                    <a:pt x="494" y="116"/>
                  </a:cubicBezTo>
                  <a:cubicBezTo>
                    <a:pt x="494" y="128"/>
                    <a:pt x="500" y="135"/>
                    <a:pt x="513" y="139"/>
                  </a:cubicBezTo>
                  <a:cubicBezTo>
                    <a:pt x="523" y="143"/>
                    <a:pt x="523" y="143"/>
                    <a:pt x="523" y="143"/>
                  </a:cubicBezTo>
                  <a:cubicBezTo>
                    <a:pt x="534" y="148"/>
                    <a:pt x="537" y="149"/>
                    <a:pt x="537" y="153"/>
                  </a:cubicBezTo>
                  <a:cubicBezTo>
                    <a:pt x="537" y="157"/>
                    <a:pt x="534" y="160"/>
                    <a:pt x="525" y="160"/>
                  </a:cubicBezTo>
                  <a:cubicBezTo>
                    <a:pt x="519" y="160"/>
                    <a:pt x="510" y="156"/>
                    <a:pt x="505" y="148"/>
                  </a:cubicBezTo>
                  <a:cubicBezTo>
                    <a:pt x="490" y="162"/>
                    <a:pt x="490" y="162"/>
                    <a:pt x="490" y="162"/>
                  </a:cubicBezTo>
                  <a:cubicBezTo>
                    <a:pt x="498" y="172"/>
                    <a:pt x="512" y="177"/>
                    <a:pt x="525" y="177"/>
                  </a:cubicBezTo>
                  <a:cubicBezTo>
                    <a:pt x="546" y="177"/>
                    <a:pt x="558" y="166"/>
                    <a:pt x="558" y="151"/>
                  </a:cubicBezTo>
                  <a:cubicBezTo>
                    <a:pt x="558" y="138"/>
                    <a:pt x="551" y="132"/>
                    <a:pt x="536" y="126"/>
                  </a:cubicBezTo>
                  <a:close/>
                </a:path>
              </a:pathLst>
            </a:custGeom>
            <a:gradFill>
              <a:gsLst>
                <a:gs pos="0">
                  <a:srgbClr val="00B5E2"/>
                </a:gs>
                <a:gs pos="62000">
                  <a:srgbClr val="005EB8"/>
                </a:gs>
              </a:gsLst>
              <a:lin ang="5400000" scaled="0"/>
            </a:gradFill>
            <a:ln>
              <a:noFill/>
            </a:ln>
          </p:spPr>
          <p:txBody>
            <a:bodyPr vert="horz" wrap="square" lIns="91440" tIns="45720" rIns="91440" bIns="45720" numCol="1" anchor="t" anchorCtr="0" compatLnSpc="1">
              <a:prstTxWarp prst="textNoShape">
                <a:avLst/>
              </a:prstTxWarp>
            </a:bodyPr>
            <a:lstStyle/>
            <a:p>
              <a:endParaRPr lang="en-CA" dirty="0"/>
            </a:p>
          </p:txBody>
        </p:sp>
        <p:sp>
          <p:nvSpPr>
            <p:cNvPr id="12" name="Freeform 11"/>
            <p:cNvSpPr>
              <a:spLocks noEditPoints="1"/>
            </p:cNvSpPr>
            <p:nvPr/>
          </p:nvSpPr>
          <p:spPr bwMode="auto">
            <a:xfrm>
              <a:off x="2712945" y="307352"/>
              <a:ext cx="521321" cy="521322"/>
            </a:xfrm>
            <a:custGeom>
              <a:avLst/>
              <a:gdLst>
                <a:gd name="T0" fmla="*/ 70 w 141"/>
                <a:gd name="T1" fmla="*/ 0 h 141"/>
                <a:gd name="T2" fmla="*/ 70 w 141"/>
                <a:gd name="T3" fmla="*/ 141 h 141"/>
                <a:gd name="T4" fmla="*/ 141 w 141"/>
                <a:gd name="T5" fmla="*/ 70 h 141"/>
                <a:gd name="T6" fmla="*/ 70 w 141"/>
                <a:gd name="T7" fmla="*/ 137 h 141"/>
                <a:gd name="T8" fmla="*/ 70 w 141"/>
                <a:gd name="T9" fmla="*/ 4 h 141"/>
                <a:gd name="T10" fmla="*/ 137 w 141"/>
                <a:gd name="T11" fmla="*/ 70 h 141"/>
                <a:gd name="T12" fmla="*/ 97 w 141"/>
                <a:gd name="T13" fmla="*/ 18 h 141"/>
                <a:gd name="T14" fmla="*/ 66 w 141"/>
                <a:gd name="T15" fmla="*/ 22 h 141"/>
                <a:gd name="T16" fmla="*/ 75 w 141"/>
                <a:gd name="T17" fmla="*/ 9 h 141"/>
                <a:gd name="T18" fmla="*/ 90 w 141"/>
                <a:gd name="T19" fmla="*/ 11 h 141"/>
                <a:gd name="T20" fmla="*/ 18 w 141"/>
                <a:gd name="T21" fmla="*/ 43 h 141"/>
                <a:gd name="T22" fmla="*/ 22 w 141"/>
                <a:gd name="T23" fmla="*/ 75 h 141"/>
                <a:gd name="T24" fmla="*/ 9 w 141"/>
                <a:gd name="T25" fmla="*/ 66 h 141"/>
                <a:gd name="T26" fmla="*/ 11 w 141"/>
                <a:gd name="T27" fmla="*/ 51 h 141"/>
                <a:gd name="T28" fmla="*/ 43 w 141"/>
                <a:gd name="T29" fmla="*/ 123 h 141"/>
                <a:gd name="T30" fmla="*/ 75 w 141"/>
                <a:gd name="T31" fmla="*/ 119 h 141"/>
                <a:gd name="T32" fmla="*/ 66 w 141"/>
                <a:gd name="T33" fmla="*/ 132 h 141"/>
                <a:gd name="T34" fmla="*/ 51 w 141"/>
                <a:gd name="T35" fmla="*/ 130 h 141"/>
                <a:gd name="T36" fmla="*/ 123 w 141"/>
                <a:gd name="T37" fmla="*/ 97 h 141"/>
                <a:gd name="T38" fmla="*/ 119 w 141"/>
                <a:gd name="T39" fmla="*/ 66 h 141"/>
                <a:gd name="T40" fmla="*/ 132 w 141"/>
                <a:gd name="T41" fmla="*/ 75 h 141"/>
                <a:gd name="T42" fmla="*/ 130 w 141"/>
                <a:gd name="T43" fmla="*/ 90 h 141"/>
                <a:gd name="T44" fmla="*/ 133 w 141"/>
                <a:gd name="T45" fmla="*/ 70 h 141"/>
                <a:gd name="T46" fmla="*/ 91 w 141"/>
                <a:gd name="T47" fmla="*/ 107 h 141"/>
                <a:gd name="T48" fmla="*/ 84 w 141"/>
                <a:gd name="T49" fmla="*/ 63 h 141"/>
                <a:gd name="T50" fmla="*/ 65 w 141"/>
                <a:gd name="T51" fmla="*/ 72 h 141"/>
                <a:gd name="T52" fmla="*/ 43 w 141"/>
                <a:gd name="T53" fmla="*/ 107 h 141"/>
                <a:gd name="T54" fmla="*/ 39 w 141"/>
                <a:gd name="T55" fmla="*/ 82 h 141"/>
                <a:gd name="T56" fmla="*/ 60 w 141"/>
                <a:gd name="T57" fmla="*/ 66 h 141"/>
                <a:gd name="T58" fmla="*/ 44 w 141"/>
                <a:gd name="T59" fmla="*/ 61 h 141"/>
                <a:gd name="T60" fmla="*/ 39 w 141"/>
                <a:gd name="T61" fmla="*/ 42 h 141"/>
                <a:gd name="T62" fmla="*/ 39 w 141"/>
                <a:gd name="T63" fmla="*/ 50 h 141"/>
                <a:gd name="T64" fmla="*/ 60 w 141"/>
                <a:gd name="T65" fmla="*/ 33 h 141"/>
                <a:gd name="T66" fmla="*/ 50 w 141"/>
                <a:gd name="T67" fmla="*/ 61 h 141"/>
                <a:gd name="T68" fmla="*/ 61 w 141"/>
                <a:gd name="T69" fmla="*/ 59 h 141"/>
                <a:gd name="T70" fmla="*/ 71 w 141"/>
                <a:gd name="T71" fmla="*/ 51 h 141"/>
                <a:gd name="T72" fmla="*/ 65 w 141"/>
                <a:gd name="T73" fmla="*/ 66 h 141"/>
                <a:gd name="T74" fmla="*/ 80 w 141"/>
                <a:gd name="T75" fmla="*/ 52 h 141"/>
                <a:gd name="T76" fmla="*/ 101 w 141"/>
                <a:gd name="T77" fmla="*/ 39 h 141"/>
                <a:gd name="T78" fmla="*/ 90 w 141"/>
                <a:gd name="T79" fmla="*/ 61 h 141"/>
                <a:gd name="T80" fmla="*/ 101 w 141"/>
                <a:gd name="T81" fmla="*/ 63 h 141"/>
                <a:gd name="T82" fmla="*/ 90 w 141"/>
                <a:gd name="T83" fmla="*/ 66 h 141"/>
                <a:gd name="T84" fmla="*/ 91 w 141"/>
                <a:gd name="T85" fmla="*/ 101 h 141"/>
                <a:gd name="T86" fmla="*/ 96 w 141"/>
                <a:gd name="T87" fmla="*/ 80 h 141"/>
                <a:gd name="T88" fmla="*/ 94 w 141"/>
                <a:gd name="T89" fmla="*/ 91 h 141"/>
                <a:gd name="T90" fmla="*/ 85 w 141"/>
                <a:gd name="T91" fmla="*/ 84 h 141"/>
                <a:gd name="T92" fmla="*/ 110 w 141"/>
                <a:gd name="T93" fmla="*/ 89 h 141"/>
                <a:gd name="T94" fmla="*/ 95 w 141"/>
                <a:gd name="T95" fmla="*/ 40 h 141"/>
                <a:gd name="T96" fmla="*/ 86 w 141"/>
                <a:gd name="T97" fmla="*/ 52 h 141"/>
                <a:gd name="T98" fmla="*/ 95 w 141"/>
                <a:gd name="T99" fmla="*/ 40 h 141"/>
                <a:gd name="T100" fmla="*/ 59 w 141"/>
                <a:gd name="T101" fmla="*/ 38 h 141"/>
                <a:gd name="T102" fmla="*/ 61 w 141"/>
                <a:gd name="T103" fmla="*/ 39 h 141"/>
                <a:gd name="T104" fmla="*/ 58 w 141"/>
                <a:gd name="T105" fmla="*/ 76 h 141"/>
                <a:gd name="T106" fmla="*/ 43 w 141"/>
                <a:gd name="T107" fmla="*/ 101 h 141"/>
                <a:gd name="T108" fmla="*/ 58 w 141"/>
                <a:gd name="T109" fmla="*/ 7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141">
                  <a:moveTo>
                    <a:pt x="141" y="70"/>
                  </a:moveTo>
                  <a:cubicBezTo>
                    <a:pt x="141" y="32"/>
                    <a:pt x="109" y="0"/>
                    <a:pt x="70" y="0"/>
                  </a:cubicBezTo>
                  <a:cubicBezTo>
                    <a:pt x="32" y="0"/>
                    <a:pt x="0" y="32"/>
                    <a:pt x="0" y="70"/>
                  </a:cubicBezTo>
                  <a:cubicBezTo>
                    <a:pt x="0" y="109"/>
                    <a:pt x="32" y="141"/>
                    <a:pt x="70" y="141"/>
                  </a:cubicBezTo>
                  <a:cubicBezTo>
                    <a:pt x="109" y="141"/>
                    <a:pt x="141" y="109"/>
                    <a:pt x="141" y="70"/>
                  </a:cubicBezTo>
                  <a:cubicBezTo>
                    <a:pt x="141" y="70"/>
                    <a:pt x="141" y="70"/>
                    <a:pt x="141" y="70"/>
                  </a:cubicBezTo>
                  <a:close/>
                  <a:moveTo>
                    <a:pt x="137" y="70"/>
                  </a:moveTo>
                  <a:cubicBezTo>
                    <a:pt x="137" y="107"/>
                    <a:pt x="107" y="137"/>
                    <a:pt x="70" y="137"/>
                  </a:cubicBezTo>
                  <a:cubicBezTo>
                    <a:pt x="34" y="137"/>
                    <a:pt x="4" y="107"/>
                    <a:pt x="4" y="70"/>
                  </a:cubicBezTo>
                  <a:cubicBezTo>
                    <a:pt x="4" y="34"/>
                    <a:pt x="34" y="4"/>
                    <a:pt x="70" y="4"/>
                  </a:cubicBezTo>
                  <a:cubicBezTo>
                    <a:pt x="107" y="4"/>
                    <a:pt x="137" y="34"/>
                    <a:pt x="137" y="70"/>
                  </a:cubicBezTo>
                  <a:cubicBezTo>
                    <a:pt x="137" y="70"/>
                    <a:pt x="137" y="70"/>
                    <a:pt x="137" y="70"/>
                  </a:cubicBezTo>
                  <a:close/>
                  <a:moveTo>
                    <a:pt x="133" y="70"/>
                  </a:moveTo>
                  <a:cubicBezTo>
                    <a:pt x="133" y="48"/>
                    <a:pt x="122" y="25"/>
                    <a:pt x="97" y="18"/>
                  </a:cubicBezTo>
                  <a:cubicBezTo>
                    <a:pt x="92" y="16"/>
                    <a:pt x="88" y="15"/>
                    <a:pt x="83" y="15"/>
                  </a:cubicBezTo>
                  <a:cubicBezTo>
                    <a:pt x="72" y="15"/>
                    <a:pt x="72" y="22"/>
                    <a:pt x="66" y="22"/>
                  </a:cubicBezTo>
                  <a:cubicBezTo>
                    <a:pt x="64" y="22"/>
                    <a:pt x="62" y="20"/>
                    <a:pt x="62" y="17"/>
                  </a:cubicBezTo>
                  <a:cubicBezTo>
                    <a:pt x="62" y="13"/>
                    <a:pt x="67" y="9"/>
                    <a:pt x="75" y="9"/>
                  </a:cubicBezTo>
                  <a:cubicBezTo>
                    <a:pt x="83" y="9"/>
                    <a:pt x="89" y="11"/>
                    <a:pt x="90" y="12"/>
                  </a:cubicBezTo>
                  <a:cubicBezTo>
                    <a:pt x="90" y="11"/>
                    <a:pt x="90" y="11"/>
                    <a:pt x="90" y="11"/>
                  </a:cubicBezTo>
                  <a:cubicBezTo>
                    <a:pt x="88" y="10"/>
                    <a:pt x="81" y="8"/>
                    <a:pt x="70" y="8"/>
                  </a:cubicBezTo>
                  <a:cubicBezTo>
                    <a:pt x="48" y="8"/>
                    <a:pt x="25" y="19"/>
                    <a:pt x="18" y="43"/>
                  </a:cubicBezTo>
                  <a:cubicBezTo>
                    <a:pt x="16" y="48"/>
                    <a:pt x="15" y="53"/>
                    <a:pt x="15" y="58"/>
                  </a:cubicBezTo>
                  <a:cubicBezTo>
                    <a:pt x="15" y="69"/>
                    <a:pt x="22" y="69"/>
                    <a:pt x="22" y="75"/>
                  </a:cubicBezTo>
                  <a:cubicBezTo>
                    <a:pt x="22" y="77"/>
                    <a:pt x="20" y="79"/>
                    <a:pt x="17" y="79"/>
                  </a:cubicBezTo>
                  <a:cubicBezTo>
                    <a:pt x="13" y="79"/>
                    <a:pt x="9" y="74"/>
                    <a:pt x="9" y="66"/>
                  </a:cubicBezTo>
                  <a:cubicBezTo>
                    <a:pt x="9" y="58"/>
                    <a:pt x="11" y="52"/>
                    <a:pt x="12" y="51"/>
                  </a:cubicBezTo>
                  <a:cubicBezTo>
                    <a:pt x="11" y="51"/>
                    <a:pt x="11" y="51"/>
                    <a:pt x="11" y="51"/>
                  </a:cubicBezTo>
                  <a:cubicBezTo>
                    <a:pt x="10" y="53"/>
                    <a:pt x="8" y="60"/>
                    <a:pt x="8" y="70"/>
                  </a:cubicBezTo>
                  <a:cubicBezTo>
                    <a:pt x="8" y="93"/>
                    <a:pt x="19" y="116"/>
                    <a:pt x="43" y="123"/>
                  </a:cubicBezTo>
                  <a:cubicBezTo>
                    <a:pt x="49" y="125"/>
                    <a:pt x="53" y="126"/>
                    <a:pt x="58" y="126"/>
                  </a:cubicBezTo>
                  <a:cubicBezTo>
                    <a:pt x="69" y="126"/>
                    <a:pt x="69" y="119"/>
                    <a:pt x="75" y="119"/>
                  </a:cubicBezTo>
                  <a:cubicBezTo>
                    <a:pt x="77" y="119"/>
                    <a:pt x="79" y="121"/>
                    <a:pt x="79" y="124"/>
                  </a:cubicBezTo>
                  <a:cubicBezTo>
                    <a:pt x="79" y="128"/>
                    <a:pt x="74" y="132"/>
                    <a:pt x="66" y="132"/>
                  </a:cubicBezTo>
                  <a:cubicBezTo>
                    <a:pt x="58" y="132"/>
                    <a:pt x="52" y="130"/>
                    <a:pt x="51" y="129"/>
                  </a:cubicBezTo>
                  <a:cubicBezTo>
                    <a:pt x="51" y="130"/>
                    <a:pt x="51" y="130"/>
                    <a:pt x="51" y="130"/>
                  </a:cubicBezTo>
                  <a:cubicBezTo>
                    <a:pt x="53" y="131"/>
                    <a:pt x="60" y="133"/>
                    <a:pt x="70" y="133"/>
                  </a:cubicBezTo>
                  <a:cubicBezTo>
                    <a:pt x="93" y="133"/>
                    <a:pt x="116" y="122"/>
                    <a:pt x="123" y="97"/>
                  </a:cubicBezTo>
                  <a:cubicBezTo>
                    <a:pt x="125" y="93"/>
                    <a:pt x="125" y="88"/>
                    <a:pt x="125" y="83"/>
                  </a:cubicBezTo>
                  <a:cubicBezTo>
                    <a:pt x="125" y="72"/>
                    <a:pt x="119" y="72"/>
                    <a:pt x="119" y="66"/>
                  </a:cubicBezTo>
                  <a:cubicBezTo>
                    <a:pt x="119" y="63"/>
                    <a:pt x="121" y="62"/>
                    <a:pt x="124" y="62"/>
                  </a:cubicBezTo>
                  <a:cubicBezTo>
                    <a:pt x="128" y="62"/>
                    <a:pt x="132" y="67"/>
                    <a:pt x="132" y="75"/>
                  </a:cubicBezTo>
                  <a:cubicBezTo>
                    <a:pt x="132" y="83"/>
                    <a:pt x="130" y="89"/>
                    <a:pt x="129" y="90"/>
                  </a:cubicBezTo>
                  <a:cubicBezTo>
                    <a:pt x="130" y="90"/>
                    <a:pt x="130" y="90"/>
                    <a:pt x="130" y="90"/>
                  </a:cubicBezTo>
                  <a:cubicBezTo>
                    <a:pt x="131" y="88"/>
                    <a:pt x="133" y="81"/>
                    <a:pt x="133" y="70"/>
                  </a:cubicBezTo>
                  <a:cubicBezTo>
                    <a:pt x="133" y="70"/>
                    <a:pt x="133" y="70"/>
                    <a:pt x="133" y="70"/>
                  </a:cubicBezTo>
                  <a:close/>
                  <a:moveTo>
                    <a:pt x="110" y="89"/>
                  </a:moveTo>
                  <a:cubicBezTo>
                    <a:pt x="110" y="98"/>
                    <a:pt x="102" y="107"/>
                    <a:pt x="91" y="107"/>
                  </a:cubicBezTo>
                  <a:cubicBezTo>
                    <a:pt x="77" y="107"/>
                    <a:pt x="71" y="96"/>
                    <a:pt x="71" y="86"/>
                  </a:cubicBezTo>
                  <a:cubicBezTo>
                    <a:pt x="71" y="71"/>
                    <a:pt x="80" y="65"/>
                    <a:pt x="84" y="63"/>
                  </a:cubicBezTo>
                  <a:cubicBezTo>
                    <a:pt x="84" y="63"/>
                    <a:pt x="83" y="62"/>
                    <a:pt x="83" y="61"/>
                  </a:cubicBezTo>
                  <a:cubicBezTo>
                    <a:pt x="78" y="64"/>
                    <a:pt x="74" y="67"/>
                    <a:pt x="65" y="72"/>
                  </a:cubicBezTo>
                  <a:cubicBezTo>
                    <a:pt x="64" y="78"/>
                    <a:pt x="64" y="85"/>
                    <a:pt x="62" y="90"/>
                  </a:cubicBezTo>
                  <a:cubicBezTo>
                    <a:pt x="59" y="100"/>
                    <a:pt x="52" y="107"/>
                    <a:pt x="43" y="107"/>
                  </a:cubicBezTo>
                  <a:cubicBezTo>
                    <a:pt x="36" y="107"/>
                    <a:pt x="32" y="102"/>
                    <a:pt x="32" y="96"/>
                  </a:cubicBezTo>
                  <a:cubicBezTo>
                    <a:pt x="32" y="91"/>
                    <a:pt x="34" y="86"/>
                    <a:pt x="39" y="82"/>
                  </a:cubicBezTo>
                  <a:cubicBezTo>
                    <a:pt x="44" y="77"/>
                    <a:pt x="51" y="74"/>
                    <a:pt x="59" y="69"/>
                  </a:cubicBezTo>
                  <a:cubicBezTo>
                    <a:pt x="59" y="68"/>
                    <a:pt x="60" y="67"/>
                    <a:pt x="60" y="66"/>
                  </a:cubicBezTo>
                  <a:cubicBezTo>
                    <a:pt x="58" y="68"/>
                    <a:pt x="55" y="68"/>
                    <a:pt x="52" y="68"/>
                  </a:cubicBezTo>
                  <a:cubicBezTo>
                    <a:pt x="48" y="68"/>
                    <a:pt x="45" y="65"/>
                    <a:pt x="44" y="61"/>
                  </a:cubicBezTo>
                  <a:cubicBezTo>
                    <a:pt x="38" y="61"/>
                    <a:pt x="34" y="57"/>
                    <a:pt x="34" y="51"/>
                  </a:cubicBezTo>
                  <a:cubicBezTo>
                    <a:pt x="34" y="46"/>
                    <a:pt x="36" y="42"/>
                    <a:pt x="39" y="42"/>
                  </a:cubicBezTo>
                  <a:cubicBezTo>
                    <a:pt x="40" y="42"/>
                    <a:pt x="40" y="43"/>
                    <a:pt x="40" y="44"/>
                  </a:cubicBezTo>
                  <a:cubicBezTo>
                    <a:pt x="40" y="45"/>
                    <a:pt x="39" y="47"/>
                    <a:pt x="39" y="50"/>
                  </a:cubicBezTo>
                  <a:cubicBezTo>
                    <a:pt x="39" y="52"/>
                    <a:pt x="41" y="56"/>
                    <a:pt x="44" y="56"/>
                  </a:cubicBezTo>
                  <a:cubicBezTo>
                    <a:pt x="44" y="46"/>
                    <a:pt x="51" y="33"/>
                    <a:pt x="60" y="33"/>
                  </a:cubicBezTo>
                  <a:cubicBezTo>
                    <a:pt x="66" y="33"/>
                    <a:pt x="66" y="37"/>
                    <a:pt x="66" y="39"/>
                  </a:cubicBezTo>
                  <a:cubicBezTo>
                    <a:pt x="66" y="48"/>
                    <a:pt x="57" y="58"/>
                    <a:pt x="50" y="61"/>
                  </a:cubicBezTo>
                  <a:cubicBezTo>
                    <a:pt x="50" y="61"/>
                    <a:pt x="51" y="63"/>
                    <a:pt x="53" y="63"/>
                  </a:cubicBezTo>
                  <a:cubicBezTo>
                    <a:pt x="56" y="63"/>
                    <a:pt x="60" y="61"/>
                    <a:pt x="61" y="59"/>
                  </a:cubicBezTo>
                  <a:cubicBezTo>
                    <a:pt x="62" y="55"/>
                    <a:pt x="65" y="49"/>
                    <a:pt x="69" y="49"/>
                  </a:cubicBezTo>
                  <a:cubicBezTo>
                    <a:pt x="70" y="49"/>
                    <a:pt x="71" y="50"/>
                    <a:pt x="71" y="51"/>
                  </a:cubicBezTo>
                  <a:cubicBezTo>
                    <a:pt x="71" y="54"/>
                    <a:pt x="68" y="58"/>
                    <a:pt x="66" y="60"/>
                  </a:cubicBezTo>
                  <a:cubicBezTo>
                    <a:pt x="65" y="62"/>
                    <a:pt x="65" y="64"/>
                    <a:pt x="65" y="66"/>
                  </a:cubicBezTo>
                  <a:cubicBezTo>
                    <a:pt x="72" y="62"/>
                    <a:pt x="76" y="60"/>
                    <a:pt x="81" y="56"/>
                  </a:cubicBezTo>
                  <a:cubicBezTo>
                    <a:pt x="80" y="55"/>
                    <a:pt x="80" y="53"/>
                    <a:pt x="80" y="52"/>
                  </a:cubicBezTo>
                  <a:cubicBezTo>
                    <a:pt x="80" y="43"/>
                    <a:pt x="86" y="33"/>
                    <a:pt x="94" y="33"/>
                  </a:cubicBezTo>
                  <a:cubicBezTo>
                    <a:pt x="99" y="33"/>
                    <a:pt x="101" y="36"/>
                    <a:pt x="101" y="39"/>
                  </a:cubicBezTo>
                  <a:cubicBezTo>
                    <a:pt x="101" y="46"/>
                    <a:pt x="95" y="52"/>
                    <a:pt x="87" y="58"/>
                  </a:cubicBezTo>
                  <a:cubicBezTo>
                    <a:pt x="88" y="59"/>
                    <a:pt x="89" y="61"/>
                    <a:pt x="90" y="61"/>
                  </a:cubicBezTo>
                  <a:cubicBezTo>
                    <a:pt x="91" y="61"/>
                    <a:pt x="93" y="61"/>
                    <a:pt x="95" y="61"/>
                  </a:cubicBezTo>
                  <a:cubicBezTo>
                    <a:pt x="98" y="61"/>
                    <a:pt x="101" y="61"/>
                    <a:pt x="101" y="63"/>
                  </a:cubicBezTo>
                  <a:cubicBezTo>
                    <a:pt x="101" y="66"/>
                    <a:pt x="97" y="67"/>
                    <a:pt x="94" y="67"/>
                  </a:cubicBezTo>
                  <a:cubicBezTo>
                    <a:pt x="93" y="67"/>
                    <a:pt x="90" y="66"/>
                    <a:pt x="90" y="66"/>
                  </a:cubicBezTo>
                  <a:cubicBezTo>
                    <a:pt x="86" y="68"/>
                    <a:pt x="78" y="72"/>
                    <a:pt x="78" y="85"/>
                  </a:cubicBezTo>
                  <a:cubicBezTo>
                    <a:pt x="78" y="93"/>
                    <a:pt x="83" y="101"/>
                    <a:pt x="91" y="101"/>
                  </a:cubicBezTo>
                  <a:cubicBezTo>
                    <a:pt x="97" y="101"/>
                    <a:pt x="103" y="96"/>
                    <a:pt x="103" y="89"/>
                  </a:cubicBezTo>
                  <a:cubicBezTo>
                    <a:pt x="103" y="84"/>
                    <a:pt x="101" y="80"/>
                    <a:pt x="96" y="80"/>
                  </a:cubicBezTo>
                  <a:cubicBezTo>
                    <a:pt x="94" y="80"/>
                    <a:pt x="92" y="81"/>
                    <a:pt x="92" y="84"/>
                  </a:cubicBezTo>
                  <a:cubicBezTo>
                    <a:pt x="91" y="88"/>
                    <a:pt x="94" y="88"/>
                    <a:pt x="94" y="91"/>
                  </a:cubicBezTo>
                  <a:cubicBezTo>
                    <a:pt x="94" y="92"/>
                    <a:pt x="93" y="93"/>
                    <a:pt x="92" y="93"/>
                  </a:cubicBezTo>
                  <a:cubicBezTo>
                    <a:pt x="88" y="93"/>
                    <a:pt x="85" y="89"/>
                    <a:pt x="85" y="84"/>
                  </a:cubicBezTo>
                  <a:cubicBezTo>
                    <a:pt x="85" y="79"/>
                    <a:pt x="90" y="74"/>
                    <a:pt x="97" y="74"/>
                  </a:cubicBezTo>
                  <a:cubicBezTo>
                    <a:pt x="105" y="74"/>
                    <a:pt x="110" y="81"/>
                    <a:pt x="110" y="89"/>
                  </a:cubicBezTo>
                  <a:cubicBezTo>
                    <a:pt x="110" y="89"/>
                    <a:pt x="110" y="89"/>
                    <a:pt x="110" y="89"/>
                  </a:cubicBezTo>
                  <a:close/>
                  <a:moveTo>
                    <a:pt x="95" y="40"/>
                  </a:moveTo>
                  <a:cubicBezTo>
                    <a:pt x="95" y="39"/>
                    <a:pt x="95" y="38"/>
                    <a:pt x="94" y="38"/>
                  </a:cubicBezTo>
                  <a:cubicBezTo>
                    <a:pt x="91" y="38"/>
                    <a:pt x="86" y="44"/>
                    <a:pt x="86" y="52"/>
                  </a:cubicBezTo>
                  <a:cubicBezTo>
                    <a:pt x="92" y="47"/>
                    <a:pt x="95" y="43"/>
                    <a:pt x="95" y="40"/>
                  </a:cubicBezTo>
                  <a:cubicBezTo>
                    <a:pt x="95" y="40"/>
                    <a:pt x="95" y="40"/>
                    <a:pt x="95" y="40"/>
                  </a:cubicBezTo>
                  <a:close/>
                  <a:moveTo>
                    <a:pt x="61" y="39"/>
                  </a:moveTo>
                  <a:cubicBezTo>
                    <a:pt x="61" y="38"/>
                    <a:pt x="60" y="38"/>
                    <a:pt x="59" y="38"/>
                  </a:cubicBezTo>
                  <a:cubicBezTo>
                    <a:pt x="55" y="38"/>
                    <a:pt x="50" y="49"/>
                    <a:pt x="50" y="55"/>
                  </a:cubicBezTo>
                  <a:cubicBezTo>
                    <a:pt x="56" y="52"/>
                    <a:pt x="61" y="44"/>
                    <a:pt x="61" y="39"/>
                  </a:cubicBezTo>
                  <a:cubicBezTo>
                    <a:pt x="61" y="39"/>
                    <a:pt x="61" y="39"/>
                    <a:pt x="61" y="39"/>
                  </a:cubicBezTo>
                  <a:close/>
                  <a:moveTo>
                    <a:pt x="58" y="76"/>
                  </a:moveTo>
                  <a:cubicBezTo>
                    <a:pt x="50" y="80"/>
                    <a:pt x="39" y="88"/>
                    <a:pt x="39" y="96"/>
                  </a:cubicBezTo>
                  <a:cubicBezTo>
                    <a:pt x="39" y="99"/>
                    <a:pt x="40" y="101"/>
                    <a:pt x="43" y="101"/>
                  </a:cubicBezTo>
                  <a:cubicBezTo>
                    <a:pt x="52" y="101"/>
                    <a:pt x="57" y="87"/>
                    <a:pt x="58" y="76"/>
                  </a:cubicBezTo>
                  <a:cubicBezTo>
                    <a:pt x="58" y="76"/>
                    <a:pt x="58" y="76"/>
                    <a:pt x="58" y="76"/>
                  </a:cubicBezTo>
                  <a:close/>
                </a:path>
              </a:pathLst>
            </a:custGeom>
            <a:solidFill>
              <a:srgbClr val="005EB8"/>
            </a:solidFill>
            <a:ln>
              <a:noFill/>
            </a:ln>
            <a:extLst/>
          </p:spPr>
          <p:txBody>
            <a:bodyPr vert="horz" wrap="square" lIns="91440" tIns="45720" rIns="91440" bIns="45720" numCol="1" anchor="t" anchorCtr="0" compatLnSpc="1">
              <a:prstTxWarp prst="textNoShape">
                <a:avLst/>
              </a:prstTxWarp>
            </a:bodyPr>
            <a:lstStyle/>
            <a:p>
              <a:endParaRPr lang="en-CA"/>
            </a:p>
          </p:txBody>
        </p:sp>
      </p:grpSp>
    </p:spTree>
    <p:extLst>
      <p:ext uri="{BB962C8B-B14F-4D97-AF65-F5344CB8AC3E}">
        <p14:creationId xmlns:p14="http://schemas.microsoft.com/office/powerpoint/2010/main" val="1671382196"/>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Monogram 2">
    <p:bg>
      <p:bgPr>
        <a:gradFill flip="none" rotWithShape="1">
          <a:gsLst>
            <a:gs pos="0">
              <a:srgbClr val="10069F"/>
            </a:gs>
            <a:gs pos="100000">
              <a:srgbClr val="005EB8"/>
            </a:gs>
          </a:gsLst>
          <a:lin ang="16200000" scaled="0"/>
          <a:tileRect/>
        </a:gradFill>
        <a:effectLst/>
      </p:bgPr>
    </p:bg>
    <p:spTree>
      <p:nvGrpSpPr>
        <p:cNvPr id="1" name=""/>
        <p:cNvGrpSpPr/>
        <p:nvPr/>
      </p:nvGrpSpPr>
      <p:grpSpPr>
        <a:xfrm>
          <a:off x="0" y="0"/>
          <a:ext cx="0" cy="0"/>
          <a:chOff x="0" y="0"/>
          <a:chExt cx="0" cy="0"/>
        </a:xfrm>
      </p:grpSpPr>
      <p:grpSp>
        <p:nvGrpSpPr>
          <p:cNvPr id="2" name="Group 1"/>
          <p:cNvGrpSpPr/>
          <p:nvPr/>
        </p:nvGrpSpPr>
        <p:grpSpPr>
          <a:xfrm>
            <a:off x="2404535" y="2330886"/>
            <a:ext cx="4758265" cy="1709636"/>
            <a:chOff x="2404535" y="2330886"/>
            <a:chExt cx="4758265" cy="1709636"/>
          </a:xfrm>
        </p:grpSpPr>
        <p:sp>
          <p:nvSpPr>
            <p:cNvPr id="5" name="Freeform 4"/>
            <p:cNvSpPr>
              <a:spLocks noEditPoints="1"/>
            </p:cNvSpPr>
            <p:nvPr/>
          </p:nvSpPr>
          <p:spPr bwMode="auto">
            <a:xfrm>
              <a:off x="2404535" y="2513936"/>
              <a:ext cx="3461423" cy="1526586"/>
            </a:xfrm>
            <a:custGeom>
              <a:avLst/>
              <a:gdLst>
                <a:gd name="T0" fmla="*/ 323 w 559"/>
                <a:gd name="T1" fmla="*/ 116 h 246"/>
                <a:gd name="T2" fmla="*/ 320 w 559"/>
                <a:gd name="T3" fmla="*/ 143 h 246"/>
                <a:gd name="T4" fmla="*/ 211 w 559"/>
                <a:gd name="T5" fmla="*/ 201 h 246"/>
                <a:gd name="T6" fmla="*/ 218 w 559"/>
                <a:gd name="T7" fmla="*/ 213 h 246"/>
                <a:gd name="T8" fmla="*/ 218 w 559"/>
                <a:gd name="T9" fmla="*/ 232 h 246"/>
                <a:gd name="T10" fmla="*/ 218 w 559"/>
                <a:gd name="T11" fmla="*/ 225 h 246"/>
                <a:gd name="T12" fmla="*/ 273 w 559"/>
                <a:gd name="T13" fmla="*/ 210 h 246"/>
                <a:gd name="T14" fmla="*/ 269 w 559"/>
                <a:gd name="T15" fmla="*/ 227 h 246"/>
                <a:gd name="T16" fmla="*/ 272 w 559"/>
                <a:gd name="T17" fmla="*/ 196 h 246"/>
                <a:gd name="T18" fmla="*/ 274 w 559"/>
                <a:gd name="T19" fmla="*/ 228 h 246"/>
                <a:gd name="T20" fmla="*/ 283 w 559"/>
                <a:gd name="T21" fmla="*/ 232 h 246"/>
                <a:gd name="T22" fmla="*/ 288 w 559"/>
                <a:gd name="T23" fmla="*/ 229 h 246"/>
                <a:gd name="T24" fmla="*/ 288 w 559"/>
                <a:gd name="T25" fmla="*/ 209 h 246"/>
                <a:gd name="T26" fmla="*/ 336 w 559"/>
                <a:gd name="T27" fmla="*/ 206 h 246"/>
                <a:gd name="T28" fmla="*/ 322 w 559"/>
                <a:gd name="T29" fmla="*/ 218 h 246"/>
                <a:gd name="T30" fmla="*/ 336 w 559"/>
                <a:gd name="T31" fmla="*/ 229 h 246"/>
                <a:gd name="T32" fmla="*/ 377 w 559"/>
                <a:gd name="T33" fmla="*/ 218 h 246"/>
                <a:gd name="T34" fmla="*/ 363 w 559"/>
                <a:gd name="T35" fmla="*/ 230 h 246"/>
                <a:gd name="T36" fmla="*/ 387 w 559"/>
                <a:gd name="T37" fmla="*/ 202 h 246"/>
                <a:gd name="T38" fmla="*/ 388 w 559"/>
                <a:gd name="T39" fmla="*/ 232 h 246"/>
                <a:gd name="T40" fmla="*/ 406 w 559"/>
                <a:gd name="T41" fmla="*/ 233 h 246"/>
                <a:gd name="T42" fmla="*/ 423 w 559"/>
                <a:gd name="T43" fmla="*/ 233 h 246"/>
                <a:gd name="T44" fmla="*/ 439 w 559"/>
                <a:gd name="T45" fmla="*/ 206 h 246"/>
                <a:gd name="T46" fmla="*/ 436 w 559"/>
                <a:gd name="T47" fmla="*/ 246 h 246"/>
                <a:gd name="T48" fmla="*/ 449 w 559"/>
                <a:gd name="T49" fmla="*/ 201 h 246"/>
                <a:gd name="T50" fmla="*/ 448 w 559"/>
                <a:gd name="T51" fmla="*/ 230 h 246"/>
                <a:gd name="T52" fmla="*/ 478 w 559"/>
                <a:gd name="T53" fmla="*/ 206 h 246"/>
                <a:gd name="T54" fmla="*/ 486 w 559"/>
                <a:gd name="T55" fmla="*/ 229 h 246"/>
                <a:gd name="T56" fmla="*/ 479 w 559"/>
                <a:gd name="T57" fmla="*/ 201 h 246"/>
                <a:gd name="T58" fmla="*/ 486 w 559"/>
                <a:gd name="T59" fmla="*/ 225 h 246"/>
                <a:gd name="T60" fmla="*/ 498 w 559"/>
                <a:gd name="T61" fmla="*/ 203 h 246"/>
                <a:gd name="T62" fmla="*/ 512 w 559"/>
                <a:gd name="T63" fmla="*/ 206 h 246"/>
                <a:gd name="T64" fmla="*/ 524 w 559"/>
                <a:gd name="T65" fmla="*/ 213 h 246"/>
                <a:gd name="T66" fmla="*/ 533 w 559"/>
                <a:gd name="T67" fmla="*/ 203 h 246"/>
                <a:gd name="T68" fmla="*/ 529 w 559"/>
                <a:gd name="T69" fmla="*/ 242 h 246"/>
                <a:gd name="T70" fmla="*/ 548 w 559"/>
                <a:gd name="T71" fmla="*/ 222 h 246"/>
                <a:gd name="T72" fmla="*/ 251 w 559"/>
                <a:gd name="T73" fmla="*/ 48 h 246"/>
                <a:gd name="T74" fmla="*/ 292 w 559"/>
                <a:gd name="T75" fmla="*/ 0 h 246"/>
                <a:gd name="T76" fmla="*/ 150 w 559"/>
                <a:gd name="T77" fmla="*/ 82 h 246"/>
                <a:gd name="T78" fmla="*/ 123 w 559"/>
                <a:gd name="T79" fmla="*/ 63 h 246"/>
                <a:gd name="T80" fmla="*/ 52 w 559"/>
                <a:gd name="T81" fmla="*/ 39 h 246"/>
                <a:gd name="T82" fmla="*/ 35 w 559"/>
                <a:gd name="T83" fmla="*/ 82 h 246"/>
                <a:gd name="T84" fmla="*/ 46 w 559"/>
                <a:gd name="T85" fmla="*/ 24 h 246"/>
                <a:gd name="T86" fmla="*/ 19 w 559"/>
                <a:gd name="T87" fmla="*/ 48 h 246"/>
                <a:gd name="T88" fmla="*/ 350 w 559"/>
                <a:gd name="T89" fmla="*/ 48 h 246"/>
                <a:gd name="T90" fmla="*/ 321 w 559"/>
                <a:gd name="T91" fmla="*/ 82 h 246"/>
                <a:gd name="T92" fmla="*/ 336 w 559"/>
                <a:gd name="T93" fmla="*/ 16 h 246"/>
                <a:gd name="T94" fmla="*/ 396 w 559"/>
                <a:gd name="T95" fmla="*/ 175 h 246"/>
                <a:gd name="T96" fmla="*/ 365 w 559"/>
                <a:gd name="T97" fmla="*/ 93 h 246"/>
                <a:gd name="T98" fmla="*/ 122 w 559"/>
                <a:gd name="T99" fmla="*/ 124 h 246"/>
                <a:gd name="T100" fmla="*/ 153 w 559"/>
                <a:gd name="T101" fmla="*/ 141 h 246"/>
                <a:gd name="T102" fmla="*/ 227 w 559"/>
                <a:gd name="T103" fmla="*/ 82 h 246"/>
                <a:gd name="T104" fmla="*/ 227 w 559"/>
                <a:gd name="T105" fmla="*/ 82 h 246"/>
                <a:gd name="T106" fmla="*/ 202 w 559"/>
                <a:gd name="T107" fmla="*/ 140 h 246"/>
                <a:gd name="T108" fmla="*/ 488 w 559"/>
                <a:gd name="T109" fmla="*/ 159 h 246"/>
                <a:gd name="T110" fmla="*/ 445 w 559"/>
                <a:gd name="T111" fmla="*/ 109 h 246"/>
                <a:gd name="T112" fmla="*/ 488 w 559"/>
                <a:gd name="T113" fmla="*/ 159 h 246"/>
                <a:gd name="T114" fmla="*/ 559 w 559"/>
                <a:gd name="T115" fmla="*/ 106 h 246"/>
                <a:gd name="T116" fmla="*/ 525 w 559"/>
                <a:gd name="T117" fmla="*/ 16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 h="246">
                  <a:moveTo>
                    <a:pt x="302" y="177"/>
                  </a:moveTo>
                  <a:cubicBezTo>
                    <a:pt x="276" y="177"/>
                    <a:pt x="258" y="159"/>
                    <a:pt x="258" y="134"/>
                  </a:cubicBezTo>
                  <a:cubicBezTo>
                    <a:pt x="258" y="134"/>
                    <a:pt x="258" y="134"/>
                    <a:pt x="258" y="134"/>
                  </a:cubicBezTo>
                  <a:cubicBezTo>
                    <a:pt x="258" y="110"/>
                    <a:pt x="276" y="91"/>
                    <a:pt x="302" y="91"/>
                  </a:cubicBezTo>
                  <a:cubicBezTo>
                    <a:pt x="317" y="91"/>
                    <a:pt x="327" y="95"/>
                    <a:pt x="336" y="104"/>
                  </a:cubicBezTo>
                  <a:cubicBezTo>
                    <a:pt x="323" y="116"/>
                    <a:pt x="323" y="116"/>
                    <a:pt x="323" y="116"/>
                  </a:cubicBezTo>
                  <a:cubicBezTo>
                    <a:pt x="319" y="113"/>
                    <a:pt x="313" y="108"/>
                    <a:pt x="301" y="108"/>
                  </a:cubicBezTo>
                  <a:cubicBezTo>
                    <a:pt x="288" y="108"/>
                    <a:pt x="278" y="119"/>
                    <a:pt x="278" y="134"/>
                  </a:cubicBezTo>
                  <a:cubicBezTo>
                    <a:pt x="278" y="134"/>
                    <a:pt x="278" y="134"/>
                    <a:pt x="278" y="134"/>
                  </a:cubicBezTo>
                  <a:cubicBezTo>
                    <a:pt x="278" y="149"/>
                    <a:pt x="288" y="160"/>
                    <a:pt x="302" y="160"/>
                  </a:cubicBezTo>
                  <a:cubicBezTo>
                    <a:pt x="309" y="160"/>
                    <a:pt x="315" y="159"/>
                    <a:pt x="320" y="155"/>
                  </a:cubicBezTo>
                  <a:cubicBezTo>
                    <a:pt x="320" y="143"/>
                    <a:pt x="320" y="143"/>
                    <a:pt x="320" y="143"/>
                  </a:cubicBezTo>
                  <a:cubicBezTo>
                    <a:pt x="301" y="143"/>
                    <a:pt x="301" y="143"/>
                    <a:pt x="301" y="143"/>
                  </a:cubicBezTo>
                  <a:cubicBezTo>
                    <a:pt x="301" y="128"/>
                    <a:pt x="301" y="128"/>
                    <a:pt x="301" y="128"/>
                  </a:cubicBezTo>
                  <a:cubicBezTo>
                    <a:pt x="337" y="128"/>
                    <a:pt x="337" y="128"/>
                    <a:pt x="337" y="128"/>
                  </a:cubicBezTo>
                  <a:cubicBezTo>
                    <a:pt x="337" y="164"/>
                    <a:pt x="337" y="164"/>
                    <a:pt x="337" y="164"/>
                  </a:cubicBezTo>
                  <a:cubicBezTo>
                    <a:pt x="329" y="171"/>
                    <a:pt x="317" y="177"/>
                    <a:pt x="302" y="177"/>
                  </a:cubicBezTo>
                  <a:close/>
                  <a:moveTo>
                    <a:pt x="211" y="201"/>
                  </a:moveTo>
                  <a:cubicBezTo>
                    <a:pt x="207" y="201"/>
                    <a:pt x="203" y="203"/>
                    <a:pt x="200" y="205"/>
                  </a:cubicBezTo>
                  <a:cubicBezTo>
                    <a:pt x="200" y="205"/>
                    <a:pt x="200" y="206"/>
                    <a:pt x="200" y="206"/>
                  </a:cubicBezTo>
                  <a:cubicBezTo>
                    <a:pt x="201" y="208"/>
                    <a:pt x="201" y="208"/>
                    <a:pt x="201" y="208"/>
                  </a:cubicBezTo>
                  <a:cubicBezTo>
                    <a:pt x="202" y="209"/>
                    <a:pt x="202" y="209"/>
                    <a:pt x="203" y="208"/>
                  </a:cubicBezTo>
                  <a:cubicBezTo>
                    <a:pt x="205" y="206"/>
                    <a:pt x="208" y="206"/>
                    <a:pt x="211" y="206"/>
                  </a:cubicBezTo>
                  <a:cubicBezTo>
                    <a:pt x="217" y="206"/>
                    <a:pt x="218" y="210"/>
                    <a:pt x="218" y="213"/>
                  </a:cubicBezTo>
                  <a:cubicBezTo>
                    <a:pt x="218" y="216"/>
                    <a:pt x="218" y="216"/>
                    <a:pt x="218" y="216"/>
                  </a:cubicBezTo>
                  <a:cubicBezTo>
                    <a:pt x="216" y="215"/>
                    <a:pt x="213" y="215"/>
                    <a:pt x="211" y="215"/>
                  </a:cubicBezTo>
                  <a:cubicBezTo>
                    <a:pt x="202" y="215"/>
                    <a:pt x="198" y="219"/>
                    <a:pt x="198" y="224"/>
                  </a:cubicBezTo>
                  <a:cubicBezTo>
                    <a:pt x="198" y="230"/>
                    <a:pt x="202" y="234"/>
                    <a:pt x="209" y="234"/>
                  </a:cubicBezTo>
                  <a:cubicBezTo>
                    <a:pt x="213" y="234"/>
                    <a:pt x="216" y="232"/>
                    <a:pt x="218" y="229"/>
                  </a:cubicBezTo>
                  <a:cubicBezTo>
                    <a:pt x="218" y="232"/>
                    <a:pt x="218" y="232"/>
                    <a:pt x="218" y="232"/>
                  </a:cubicBezTo>
                  <a:cubicBezTo>
                    <a:pt x="218" y="233"/>
                    <a:pt x="219" y="233"/>
                    <a:pt x="220" y="233"/>
                  </a:cubicBezTo>
                  <a:cubicBezTo>
                    <a:pt x="222" y="233"/>
                    <a:pt x="222" y="233"/>
                    <a:pt x="222" y="233"/>
                  </a:cubicBezTo>
                  <a:cubicBezTo>
                    <a:pt x="223" y="233"/>
                    <a:pt x="223" y="233"/>
                    <a:pt x="223" y="232"/>
                  </a:cubicBezTo>
                  <a:cubicBezTo>
                    <a:pt x="223" y="213"/>
                    <a:pt x="223" y="213"/>
                    <a:pt x="223" y="213"/>
                  </a:cubicBezTo>
                  <a:cubicBezTo>
                    <a:pt x="223" y="206"/>
                    <a:pt x="220" y="201"/>
                    <a:pt x="211" y="201"/>
                  </a:cubicBezTo>
                  <a:close/>
                  <a:moveTo>
                    <a:pt x="218" y="225"/>
                  </a:moveTo>
                  <a:cubicBezTo>
                    <a:pt x="216" y="229"/>
                    <a:pt x="213" y="230"/>
                    <a:pt x="210" y="230"/>
                  </a:cubicBezTo>
                  <a:cubicBezTo>
                    <a:pt x="205" y="230"/>
                    <a:pt x="204" y="227"/>
                    <a:pt x="204" y="224"/>
                  </a:cubicBezTo>
                  <a:cubicBezTo>
                    <a:pt x="204" y="221"/>
                    <a:pt x="206" y="219"/>
                    <a:pt x="211" y="219"/>
                  </a:cubicBezTo>
                  <a:cubicBezTo>
                    <a:pt x="214" y="219"/>
                    <a:pt x="216" y="219"/>
                    <a:pt x="218" y="220"/>
                  </a:cubicBezTo>
                  <a:lnTo>
                    <a:pt x="218" y="225"/>
                  </a:lnTo>
                  <a:close/>
                  <a:moveTo>
                    <a:pt x="273" y="210"/>
                  </a:moveTo>
                  <a:cubicBezTo>
                    <a:pt x="260" y="210"/>
                    <a:pt x="260" y="210"/>
                    <a:pt x="260" y="210"/>
                  </a:cubicBezTo>
                  <a:cubicBezTo>
                    <a:pt x="259" y="210"/>
                    <a:pt x="259" y="211"/>
                    <a:pt x="259" y="211"/>
                  </a:cubicBezTo>
                  <a:cubicBezTo>
                    <a:pt x="259" y="213"/>
                    <a:pt x="259" y="213"/>
                    <a:pt x="259" y="213"/>
                  </a:cubicBezTo>
                  <a:cubicBezTo>
                    <a:pt x="259" y="214"/>
                    <a:pt x="259" y="215"/>
                    <a:pt x="260" y="215"/>
                  </a:cubicBezTo>
                  <a:cubicBezTo>
                    <a:pt x="269" y="215"/>
                    <a:pt x="269" y="215"/>
                    <a:pt x="269" y="215"/>
                  </a:cubicBezTo>
                  <a:cubicBezTo>
                    <a:pt x="269" y="227"/>
                    <a:pt x="269" y="227"/>
                    <a:pt x="269" y="227"/>
                  </a:cubicBezTo>
                  <a:cubicBezTo>
                    <a:pt x="266" y="229"/>
                    <a:pt x="262" y="229"/>
                    <a:pt x="259" y="229"/>
                  </a:cubicBezTo>
                  <a:cubicBezTo>
                    <a:pt x="249" y="229"/>
                    <a:pt x="245" y="222"/>
                    <a:pt x="245" y="212"/>
                  </a:cubicBezTo>
                  <a:cubicBezTo>
                    <a:pt x="245" y="202"/>
                    <a:pt x="249" y="194"/>
                    <a:pt x="259" y="194"/>
                  </a:cubicBezTo>
                  <a:cubicBezTo>
                    <a:pt x="263" y="194"/>
                    <a:pt x="267" y="196"/>
                    <a:pt x="269" y="198"/>
                  </a:cubicBezTo>
                  <a:cubicBezTo>
                    <a:pt x="270" y="198"/>
                    <a:pt x="270" y="198"/>
                    <a:pt x="271" y="198"/>
                  </a:cubicBezTo>
                  <a:cubicBezTo>
                    <a:pt x="272" y="196"/>
                    <a:pt x="272" y="196"/>
                    <a:pt x="272" y="196"/>
                  </a:cubicBezTo>
                  <a:cubicBezTo>
                    <a:pt x="273" y="195"/>
                    <a:pt x="273" y="195"/>
                    <a:pt x="272" y="194"/>
                  </a:cubicBezTo>
                  <a:cubicBezTo>
                    <a:pt x="269" y="191"/>
                    <a:pt x="264" y="190"/>
                    <a:pt x="259" y="190"/>
                  </a:cubicBezTo>
                  <a:cubicBezTo>
                    <a:pt x="245" y="190"/>
                    <a:pt x="239" y="200"/>
                    <a:pt x="239" y="212"/>
                  </a:cubicBezTo>
                  <a:cubicBezTo>
                    <a:pt x="239" y="224"/>
                    <a:pt x="245" y="234"/>
                    <a:pt x="259" y="234"/>
                  </a:cubicBezTo>
                  <a:cubicBezTo>
                    <a:pt x="264" y="234"/>
                    <a:pt x="269" y="233"/>
                    <a:pt x="273" y="230"/>
                  </a:cubicBezTo>
                  <a:cubicBezTo>
                    <a:pt x="274" y="230"/>
                    <a:pt x="274" y="229"/>
                    <a:pt x="274" y="228"/>
                  </a:cubicBezTo>
                  <a:cubicBezTo>
                    <a:pt x="274" y="211"/>
                    <a:pt x="274" y="211"/>
                    <a:pt x="274" y="211"/>
                  </a:cubicBezTo>
                  <a:cubicBezTo>
                    <a:pt x="274" y="211"/>
                    <a:pt x="274" y="210"/>
                    <a:pt x="273" y="210"/>
                  </a:cubicBezTo>
                  <a:close/>
                  <a:moveTo>
                    <a:pt x="307" y="190"/>
                  </a:moveTo>
                  <a:cubicBezTo>
                    <a:pt x="284" y="190"/>
                    <a:pt x="284" y="190"/>
                    <a:pt x="284" y="190"/>
                  </a:cubicBezTo>
                  <a:cubicBezTo>
                    <a:pt x="283" y="190"/>
                    <a:pt x="283" y="190"/>
                    <a:pt x="283" y="191"/>
                  </a:cubicBezTo>
                  <a:cubicBezTo>
                    <a:pt x="283" y="232"/>
                    <a:pt x="283" y="232"/>
                    <a:pt x="283" y="232"/>
                  </a:cubicBezTo>
                  <a:cubicBezTo>
                    <a:pt x="283" y="233"/>
                    <a:pt x="283" y="233"/>
                    <a:pt x="284" y="233"/>
                  </a:cubicBezTo>
                  <a:cubicBezTo>
                    <a:pt x="307" y="233"/>
                    <a:pt x="307" y="233"/>
                    <a:pt x="307" y="233"/>
                  </a:cubicBezTo>
                  <a:cubicBezTo>
                    <a:pt x="308" y="233"/>
                    <a:pt x="308" y="233"/>
                    <a:pt x="308" y="232"/>
                  </a:cubicBezTo>
                  <a:cubicBezTo>
                    <a:pt x="308" y="230"/>
                    <a:pt x="308" y="230"/>
                    <a:pt x="308" y="230"/>
                  </a:cubicBezTo>
                  <a:cubicBezTo>
                    <a:pt x="308" y="229"/>
                    <a:pt x="308" y="229"/>
                    <a:pt x="307" y="229"/>
                  </a:cubicBezTo>
                  <a:cubicBezTo>
                    <a:pt x="288" y="229"/>
                    <a:pt x="288" y="229"/>
                    <a:pt x="288" y="229"/>
                  </a:cubicBezTo>
                  <a:cubicBezTo>
                    <a:pt x="288" y="213"/>
                    <a:pt x="288" y="213"/>
                    <a:pt x="288" y="213"/>
                  </a:cubicBezTo>
                  <a:cubicBezTo>
                    <a:pt x="305" y="213"/>
                    <a:pt x="305" y="213"/>
                    <a:pt x="305" y="213"/>
                  </a:cubicBezTo>
                  <a:cubicBezTo>
                    <a:pt x="306" y="213"/>
                    <a:pt x="306" y="213"/>
                    <a:pt x="306" y="212"/>
                  </a:cubicBezTo>
                  <a:cubicBezTo>
                    <a:pt x="306" y="210"/>
                    <a:pt x="306" y="210"/>
                    <a:pt x="306" y="210"/>
                  </a:cubicBezTo>
                  <a:cubicBezTo>
                    <a:pt x="306" y="209"/>
                    <a:pt x="306" y="209"/>
                    <a:pt x="305" y="209"/>
                  </a:cubicBezTo>
                  <a:cubicBezTo>
                    <a:pt x="288" y="209"/>
                    <a:pt x="288" y="209"/>
                    <a:pt x="288" y="209"/>
                  </a:cubicBezTo>
                  <a:cubicBezTo>
                    <a:pt x="288" y="195"/>
                    <a:pt x="288" y="195"/>
                    <a:pt x="288" y="195"/>
                  </a:cubicBezTo>
                  <a:cubicBezTo>
                    <a:pt x="307" y="195"/>
                    <a:pt x="307" y="195"/>
                    <a:pt x="307" y="195"/>
                  </a:cubicBezTo>
                  <a:cubicBezTo>
                    <a:pt x="308" y="195"/>
                    <a:pt x="308" y="194"/>
                    <a:pt x="308" y="193"/>
                  </a:cubicBezTo>
                  <a:cubicBezTo>
                    <a:pt x="308" y="191"/>
                    <a:pt x="308" y="191"/>
                    <a:pt x="308" y="191"/>
                  </a:cubicBezTo>
                  <a:cubicBezTo>
                    <a:pt x="308" y="190"/>
                    <a:pt x="308" y="190"/>
                    <a:pt x="307" y="190"/>
                  </a:cubicBezTo>
                  <a:close/>
                  <a:moveTo>
                    <a:pt x="336" y="206"/>
                  </a:moveTo>
                  <a:cubicBezTo>
                    <a:pt x="339" y="206"/>
                    <a:pt x="341" y="206"/>
                    <a:pt x="342" y="208"/>
                  </a:cubicBezTo>
                  <a:cubicBezTo>
                    <a:pt x="343" y="208"/>
                    <a:pt x="344" y="208"/>
                    <a:pt x="344" y="208"/>
                  </a:cubicBezTo>
                  <a:cubicBezTo>
                    <a:pt x="345" y="206"/>
                    <a:pt x="345" y="206"/>
                    <a:pt x="345" y="206"/>
                  </a:cubicBezTo>
                  <a:cubicBezTo>
                    <a:pt x="346" y="205"/>
                    <a:pt x="346" y="204"/>
                    <a:pt x="345" y="204"/>
                  </a:cubicBezTo>
                  <a:cubicBezTo>
                    <a:pt x="343" y="202"/>
                    <a:pt x="340" y="201"/>
                    <a:pt x="336" y="201"/>
                  </a:cubicBezTo>
                  <a:cubicBezTo>
                    <a:pt x="327" y="201"/>
                    <a:pt x="322" y="209"/>
                    <a:pt x="322" y="218"/>
                  </a:cubicBezTo>
                  <a:cubicBezTo>
                    <a:pt x="322" y="227"/>
                    <a:pt x="327" y="234"/>
                    <a:pt x="336" y="234"/>
                  </a:cubicBezTo>
                  <a:cubicBezTo>
                    <a:pt x="339" y="234"/>
                    <a:pt x="342" y="233"/>
                    <a:pt x="345" y="231"/>
                  </a:cubicBezTo>
                  <a:cubicBezTo>
                    <a:pt x="345" y="230"/>
                    <a:pt x="346" y="230"/>
                    <a:pt x="345" y="229"/>
                  </a:cubicBezTo>
                  <a:cubicBezTo>
                    <a:pt x="344" y="227"/>
                    <a:pt x="344" y="227"/>
                    <a:pt x="344" y="227"/>
                  </a:cubicBezTo>
                  <a:cubicBezTo>
                    <a:pt x="344" y="227"/>
                    <a:pt x="343" y="227"/>
                    <a:pt x="343" y="227"/>
                  </a:cubicBezTo>
                  <a:cubicBezTo>
                    <a:pt x="341" y="229"/>
                    <a:pt x="338" y="229"/>
                    <a:pt x="336" y="229"/>
                  </a:cubicBezTo>
                  <a:cubicBezTo>
                    <a:pt x="330" y="229"/>
                    <a:pt x="327" y="225"/>
                    <a:pt x="327" y="218"/>
                  </a:cubicBezTo>
                  <a:cubicBezTo>
                    <a:pt x="327" y="211"/>
                    <a:pt x="330" y="206"/>
                    <a:pt x="336" y="206"/>
                  </a:cubicBezTo>
                  <a:close/>
                  <a:moveTo>
                    <a:pt x="363" y="201"/>
                  </a:moveTo>
                  <a:cubicBezTo>
                    <a:pt x="353" y="201"/>
                    <a:pt x="348" y="209"/>
                    <a:pt x="348" y="218"/>
                  </a:cubicBezTo>
                  <a:cubicBezTo>
                    <a:pt x="348" y="226"/>
                    <a:pt x="352" y="234"/>
                    <a:pt x="363" y="234"/>
                  </a:cubicBezTo>
                  <a:cubicBezTo>
                    <a:pt x="373" y="234"/>
                    <a:pt x="377" y="226"/>
                    <a:pt x="377" y="218"/>
                  </a:cubicBezTo>
                  <a:cubicBezTo>
                    <a:pt x="377" y="209"/>
                    <a:pt x="373" y="201"/>
                    <a:pt x="363" y="201"/>
                  </a:cubicBezTo>
                  <a:close/>
                  <a:moveTo>
                    <a:pt x="363" y="230"/>
                  </a:moveTo>
                  <a:cubicBezTo>
                    <a:pt x="356" y="230"/>
                    <a:pt x="354" y="224"/>
                    <a:pt x="354" y="218"/>
                  </a:cubicBezTo>
                  <a:cubicBezTo>
                    <a:pt x="354" y="211"/>
                    <a:pt x="356" y="205"/>
                    <a:pt x="363" y="205"/>
                  </a:cubicBezTo>
                  <a:cubicBezTo>
                    <a:pt x="369" y="205"/>
                    <a:pt x="372" y="211"/>
                    <a:pt x="372" y="218"/>
                  </a:cubicBezTo>
                  <a:cubicBezTo>
                    <a:pt x="372" y="224"/>
                    <a:pt x="369" y="230"/>
                    <a:pt x="363" y="230"/>
                  </a:cubicBezTo>
                  <a:close/>
                  <a:moveTo>
                    <a:pt x="416" y="201"/>
                  </a:moveTo>
                  <a:cubicBezTo>
                    <a:pt x="412" y="201"/>
                    <a:pt x="409" y="203"/>
                    <a:pt x="406" y="206"/>
                  </a:cubicBezTo>
                  <a:cubicBezTo>
                    <a:pt x="404" y="203"/>
                    <a:pt x="402" y="201"/>
                    <a:pt x="397" y="201"/>
                  </a:cubicBezTo>
                  <a:cubicBezTo>
                    <a:pt x="393" y="201"/>
                    <a:pt x="390" y="203"/>
                    <a:pt x="388" y="206"/>
                  </a:cubicBezTo>
                  <a:cubicBezTo>
                    <a:pt x="388" y="203"/>
                    <a:pt x="388" y="203"/>
                    <a:pt x="388" y="203"/>
                  </a:cubicBezTo>
                  <a:cubicBezTo>
                    <a:pt x="388" y="202"/>
                    <a:pt x="388" y="202"/>
                    <a:pt x="387" y="202"/>
                  </a:cubicBezTo>
                  <a:cubicBezTo>
                    <a:pt x="384" y="202"/>
                    <a:pt x="384" y="202"/>
                    <a:pt x="384" y="202"/>
                  </a:cubicBezTo>
                  <a:cubicBezTo>
                    <a:pt x="383" y="202"/>
                    <a:pt x="383" y="202"/>
                    <a:pt x="383" y="203"/>
                  </a:cubicBezTo>
                  <a:cubicBezTo>
                    <a:pt x="383" y="232"/>
                    <a:pt x="383" y="232"/>
                    <a:pt x="383" y="232"/>
                  </a:cubicBezTo>
                  <a:cubicBezTo>
                    <a:pt x="383" y="233"/>
                    <a:pt x="383" y="233"/>
                    <a:pt x="384" y="233"/>
                  </a:cubicBezTo>
                  <a:cubicBezTo>
                    <a:pt x="387" y="233"/>
                    <a:pt x="387" y="233"/>
                    <a:pt x="387" y="233"/>
                  </a:cubicBezTo>
                  <a:cubicBezTo>
                    <a:pt x="388" y="233"/>
                    <a:pt x="388" y="233"/>
                    <a:pt x="388" y="232"/>
                  </a:cubicBezTo>
                  <a:cubicBezTo>
                    <a:pt x="388" y="210"/>
                    <a:pt x="388" y="210"/>
                    <a:pt x="388" y="210"/>
                  </a:cubicBezTo>
                  <a:cubicBezTo>
                    <a:pt x="391" y="207"/>
                    <a:pt x="393" y="206"/>
                    <a:pt x="396" y="206"/>
                  </a:cubicBezTo>
                  <a:cubicBezTo>
                    <a:pt x="401" y="206"/>
                    <a:pt x="402" y="209"/>
                    <a:pt x="402" y="213"/>
                  </a:cubicBezTo>
                  <a:cubicBezTo>
                    <a:pt x="402" y="232"/>
                    <a:pt x="402" y="232"/>
                    <a:pt x="402" y="232"/>
                  </a:cubicBezTo>
                  <a:cubicBezTo>
                    <a:pt x="402" y="233"/>
                    <a:pt x="403" y="233"/>
                    <a:pt x="404" y="233"/>
                  </a:cubicBezTo>
                  <a:cubicBezTo>
                    <a:pt x="406" y="233"/>
                    <a:pt x="406" y="233"/>
                    <a:pt x="406" y="233"/>
                  </a:cubicBezTo>
                  <a:cubicBezTo>
                    <a:pt x="407" y="233"/>
                    <a:pt x="408" y="233"/>
                    <a:pt x="408" y="232"/>
                  </a:cubicBezTo>
                  <a:cubicBezTo>
                    <a:pt x="408" y="209"/>
                    <a:pt x="408" y="209"/>
                    <a:pt x="408" y="209"/>
                  </a:cubicBezTo>
                  <a:cubicBezTo>
                    <a:pt x="410" y="207"/>
                    <a:pt x="412" y="206"/>
                    <a:pt x="415" y="206"/>
                  </a:cubicBezTo>
                  <a:cubicBezTo>
                    <a:pt x="420" y="206"/>
                    <a:pt x="422" y="209"/>
                    <a:pt x="422" y="213"/>
                  </a:cubicBezTo>
                  <a:cubicBezTo>
                    <a:pt x="422" y="232"/>
                    <a:pt x="422" y="232"/>
                    <a:pt x="422" y="232"/>
                  </a:cubicBezTo>
                  <a:cubicBezTo>
                    <a:pt x="422" y="233"/>
                    <a:pt x="422" y="233"/>
                    <a:pt x="423" y="233"/>
                  </a:cubicBezTo>
                  <a:cubicBezTo>
                    <a:pt x="426" y="233"/>
                    <a:pt x="426" y="233"/>
                    <a:pt x="426" y="233"/>
                  </a:cubicBezTo>
                  <a:cubicBezTo>
                    <a:pt x="427" y="233"/>
                    <a:pt x="427" y="233"/>
                    <a:pt x="427" y="232"/>
                  </a:cubicBezTo>
                  <a:cubicBezTo>
                    <a:pt x="427" y="213"/>
                    <a:pt x="427" y="213"/>
                    <a:pt x="427" y="213"/>
                  </a:cubicBezTo>
                  <a:cubicBezTo>
                    <a:pt x="427" y="207"/>
                    <a:pt x="424" y="201"/>
                    <a:pt x="416" y="201"/>
                  </a:cubicBezTo>
                  <a:close/>
                  <a:moveTo>
                    <a:pt x="449" y="201"/>
                  </a:moveTo>
                  <a:cubicBezTo>
                    <a:pt x="444" y="201"/>
                    <a:pt x="442" y="203"/>
                    <a:pt x="439" y="206"/>
                  </a:cubicBezTo>
                  <a:cubicBezTo>
                    <a:pt x="439" y="203"/>
                    <a:pt x="439" y="203"/>
                    <a:pt x="439" y="203"/>
                  </a:cubicBezTo>
                  <a:cubicBezTo>
                    <a:pt x="439" y="202"/>
                    <a:pt x="439" y="202"/>
                    <a:pt x="438" y="202"/>
                  </a:cubicBezTo>
                  <a:cubicBezTo>
                    <a:pt x="436" y="202"/>
                    <a:pt x="436" y="202"/>
                    <a:pt x="436" y="202"/>
                  </a:cubicBezTo>
                  <a:cubicBezTo>
                    <a:pt x="435" y="202"/>
                    <a:pt x="435" y="202"/>
                    <a:pt x="435" y="203"/>
                  </a:cubicBezTo>
                  <a:cubicBezTo>
                    <a:pt x="435" y="245"/>
                    <a:pt x="435" y="245"/>
                    <a:pt x="435" y="245"/>
                  </a:cubicBezTo>
                  <a:cubicBezTo>
                    <a:pt x="435" y="246"/>
                    <a:pt x="435" y="246"/>
                    <a:pt x="436" y="246"/>
                  </a:cubicBezTo>
                  <a:cubicBezTo>
                    <a:pt x="439" y="246"/>
                    <a:pt x="439" y="246"/>
                    <a:pt x="439" y="246"/>
                  </a:cubicBezTo>
                  <a:cubicBezTo>
                    <a:pt x="439" y="246"/>
                    <a:pt x="440" y="246"/>
                    <a:pt x="440" y="245"/>
                  </a:cubicBezTo>
                  <a:cubicBezTo>
                    <a:pt x="440" y="230"/>
                    <a:pt x="440" y="230"/>
                    <a:pt x="440" y="230"/>
                  </a:cubicBezTo>
                  <a:cubicBezTo>
                    <a:pt x="442" y="232"/>
                    <a:pt x="444" y="234"/>
                    <a:pt x="448" y="234"/>
                  </a:cubicBezTo>
                  <a:cubicBezTo>
                    <a:pt x="456" y="234"/>
                    <a:pt x="462" y="227"/>
                    <a:pt x="462" y="217"/>
                  </a:cubicBezTo>
                  <a:cubicBezTo>
                    <a:pt x="462" y="207"/>
                    <a:pt x="457" y="201"/>
                    <a:pt x="449" y="201"/>
                  </a:cubicBezTo>
                  <a:close/>
                  <a:moveTo>
                    <a:pt x="448" y="230"/>
                  </a:moveTo>
                  <a:cubicBezTo>
                    <a:pt x="444" y="230"/>
                    <a:pt x="442" y="228"/>
                    <a:pt x="440" y="226"/>
                  </a:cubicBezTo>
                  <a:cubicBezTo>
                    <a:pt x="440" y="210"/>
                    <a:pt x="440" y="210"/>
                    <a:pt x="440" y="210"/>
                  </a:cubicBezTo>
                  <a:cubicBezTo>
                    <a:pt x="442" y="207"/>
                    <a:pt x="445" y="205"/>
                    <a:pt x="448" y="205"/>
                  </a:cubicBezTo>
                  <a:cubicBezTo>
                    <a:pt x="453" y="205"/>
                    <a:pt x="456" y="209"/>
                    <a:pt x="456" y="217"/>
                  </a:cubicBezTo>
                  <a:cubicBezTo>
                    <a:pt x="456" y="226"/>
                    <a:pt x="453" y="230"/>
                    <a:pt x="448" y="230"/>
                  </a:cubicBezTo>
                  <a:close/>
                  <a:moveTo>
                    <a:pt x="479" y="201"/>
                  </a:moveTo>
                  <a:cubicBezTo>
                    <a:pt x="474" y="201"/>
                    <a:pt x="470" y="203"/>
                    <a:pt x="468" y="205"/>
                  </a:cubicBezTo>
                  <a:cubicBezTo>
                    <a:pt x="467" y="205"/>
                    <a:pt x="467" y="206"/>
                    <a:pt x="467" y="206"/>
                  </a:cubicBezTo>
                  <a:cubicBezTo>
                    <a:pt x="468" y="208"/>
                    <a:pt x="468" y="208"/>
                    <a:pt x="468" y="208"/>
                  </a:cubicBezTo>
                  <a:cubicBezTo>
                    <a:pt x="469" y="209"/>
                    <a:pt x="469" y="209"/>
                    <a:pt x="470" y="208"/>
                  </a:cubicBezTo>
                  <a:cubicBezTo>
                    <a:pt x="472" y="206"/>
                    <a:pt x="475" y="206"/>
                    <a:pt x="478" y="206"/>
                  </a:cubicBezTo>
                  <a:cubicBezTo>
                    <a:pt x="484" y="206"/>
                    <a:pt x="486" y="210"/>
                    <a:pt x="486" y="213"/>
                  </a:cubicBezTo>
                  <a:cubicBezTo>
                    <a:pt x="486" y="216"/>
                    <a:pt x="486" y="216"/>
                    <a:pt x="486" y="216"/>
                  </a:cubicBezTo>
                  <a:cubicBezTo>
                    <a:pt x="483" y="215"/>
                    <a:pt x="481" y="215"/>
                    <a:pt x="478" y="215"/>
                  </a:cubicBezTo>
                  <a:cubicBezTo>
                    <a:pt x="470" y="215"/>
                    <a:pt x="466" y="219"/>
                    <a:pt x="466" y="224"/>
                  </a:cubicBezTo>
                  <a:cubicBezTo>
                    <a:pt x="466" y="230"/>
                    <a:pt x="469" y="234"/>
                    <a:pt x="476" y="234"/>
                  </a:cubicBezTo>
                  <a:cubicBezTo>
                    <a:pt x="481" y="234"/>
                    <a:pt x="484" y="232"/>
                    <a:pt x="486" y="229"/>
                  </a:cubicBezTo>
                  <a:cubicBezTo>
                    <a:pt x="486" y="232"/>
                    <a:pt x="486" y="232"/>
                    <a:pt x="486" y="232"/>
                  </a:cubicBezTo>
                  <a:cubicBezTo>
                    <a:pt x="486" y="233"/>
                    <a:pt x="486" y="233"/>
                    <a:pt x="487" y="233"/>
                  </a:cubicBezTo>
                  <a:cubicBezTo>
                    <a:pt x="489" y="233"/>
                    <a:pt x="489" y="233"/>
                    <a:pt x="489" y="233"/>
                  </a:cubicBezTo>
                  <a:cubicBezTo>
                    <a:pt x="490" y="233"/>
                    <a:pt x="491" y="233"/>
                    <a:pt x="491" y="232"/>
                  </a:cubicBezTo>
                  <a:cubicBezTo>
                    <a:pt x="491" y="213"/>
                    <a:pt x="491" y="213"/>
                    <a:pt x="491" y="213"/>
                  </a:cubicBezTo>
                  <a:cubicBezTo>
                    <a:pt x="491" y="206"/>
                    <a:pt x="487" y="201"/>
                    <a:pt x="479" y="201"/>
                  </a:cubicBezTo>
                  <a:close/>
                  <a:moveTo>
                    <a:pt x="486" y="225"/>
                  </a:moveTo>
                  <a:cubicBezTo>
                    <a:pt x="483" y="229"/>
                    <a:pt x="480" y="230"/>
                    <a:pt x="477" y="230"/>
                  </a:cubicBezTo>
                  <a:cubicBezTo>
                    <a:pt x="472" y="230"/>
                    <a:pt x="471" y="227"/>
                    <a:pt x="471" y="224"/>
                  </a:cubicBezTo>
                  <a:cubicBezTo>
                    <a:pt x="471" y="221"/>
                    <a:pt x="473" y="219"/>
                    <a:pt x="479" y="219"/>
                  </a:cubicBezTo>
                  <a:cubicBezTo>
                    <a:pt x="481" y="219"/>
                    <a:pt x="484" y="219"/>
                    <a:pt x="486" y="220"/>
                  </a:cubicBezTo>
                  <a:lnTo>
                    <a:pt x="486" y="225"/>
                  </a:lnTo>
                  <a:close/>
                  <a:moveTo>
                    <a:pt x="513" y="201"/>
                  </a:moveTo>
                  <a:cubicBezTo>
                    <a:pt x="509" y="201"/>
                    <a:pt x="506" y="203"/>
                    <a:pt x="503" y="206"/>
                  </a:cubicBezTo>
                  <a:cubicBezTo>
                    <a:pt x="503" y="203"/>
                    <a:pt x="503" y="203"/>
                    <a:pt x="503" y="203"/>
                  </a:cubicBezTo>
                  <a:cubicBezTo>
                    <a:pt x="503" y="202"/>
                    <a:pt x="503" y="202"/>
                    <a:pt x="502" y="202"/>
                  </a:cubicBezTo>
                  <a:cubicBezTo>
                    <a:pt x="500" y="202"/>
                    <a:pt x="500" y="202"/>
                    <a:pt x="500" y="202"/>
                  </a:cubicBezTo>
                  <a:cubicBezTo>
                    <a:pt x="499" y="202"/>
                    <a:pt x="498" y="202"/>
                    <a:pt x="498" y="203"/>
                  </a:cubicBezTo>
                  <a:cubicBezTo>
                    <a:pt x="498" y="232"/>
                    <a:pt x="498" y="232"/>
                    <a:pt x="498" y="232"/>
                  </a:cubicBezTo>
                  <a:cubicBezTo>
                    <a:pt x="498" y="233"/>
                    <a:pt x="499" y="233"/>
                    <a:pt x="500" y="233"/>
                  </a:cubicBezTo>
                  <a:cubicBezTo>
                    <a:pt x="502" y="233"/>
                    <a:pt x="502" y="233"/>
                    <a:pt x="502" y="233"/>
                  </a:cubicBezTo>
                  <a:cubicBezTo>
                    <a:pt x="503" y="233"/>
                    <a:pt x="503" y="233"/>
                    <a:pt x="503" y="232"/>
                  </a:cubicBezTo>
                  <a:cubicBezTo>
                    <a:pt x="503" y="210"/>
                    <a:pt x="503" y="210"/>
                    <a:pt x="503" y="210"/>
                  </a:cubicBezTo>
                  <a:cubicBezTo>
                    <a:pt x="506" y="207"/>
                    <a:pt x="509" y="206"/>
                    <a:pt x="512" y="206"/>
                  </a:cubicBezTo>
                  <a:cubicBezTo>
                    <a:pt x="517" y="206"/>
                    <a:pt x="518" y="209"/>
                    <a:pt x="518" y="213"/>
                  </a:cubicBezTo>
                  <a:cubicBezTo>
                    <a:pt x="518" y="232"/>
                    <a:pt x="518" y="232"/>
                    <a:pt x="518" y="232"/>
                  </a:cubicBezTo>
                  <a:cubicBezTo>
                    <a:pt x="518" y="233"/>
                    <a:pt x="519" y="233"/>
                    <a:pt x="520" y="233"/>
                  </a:cubicBezTo>
                  <a:cubicBezTo>
                    <a:pt x="522" y="233"/>
                    <a:pt x="522" y="233"/>
                    <a:pt x="522" y="233"/>
                  </a:cubicBezTo>
                  <a:cubicBezTo>
                    <a:pt x="523" y="233"/>
                    <a:pt x="524" y="233"/>
                    <a:pt x="524" y="232"/>
                  </a:cubicBezTo>
                  <a:cubicBezTo>
                    <a:pt x="524" y="213"/>
                    <a:pt x="524" y="213"/>
                    <a:pt x="524" y="213"/>
                  </a:cubicBezTo>
                  <a:cubicBezTo>
                    <a:pt x="524" y="207"/>
                    <a:pt x="520" y="201"/>
                    <a:pt x="513" y="201"/>
                  </a:cubicBezTo>
                  <a:close/>
                  <a:moveTo>
                    <a:pt x="553" y="202"/>
                  </a:moveTo>
                  <a:cubicBezTo>
                    <a:pt x="550" y="202"/>
                    <a:pt x="550" y="202"/>
                    <a:pt x="550" y="202"/>
                  </a:cubicBezTo>
                  <a:cubicBezTo>
                    <a:pt x="550" y="202"/>
                    <a:pt x="549" y="202"/>
                    <a:pt x="549" y="203"/>
                  </a:cubicBezTo>
                  <a:cubicBezTo>
                    <a:pt x="547" y="211"/>
                    <a:pt x="545" y="219"/>
                    <a:pt x="541" y="227"/>
                  </a:cubicBezTo>
                  <a:cubicBezTo>
                    <a:pt x="537" y="220"/>
                    <a:pt x="534" y="211"/>
                    <a:pt x="533" y="203"/>
                  </a:cubicBezTo>
                  <a:cubicBezTo>
                    <a:pt x="533" y="202"/>
                    <a:pt x="532" y="202"/>
                    <a:pt x="531" y="202"/>
                  </a:cubicBezTo>
                  <a:cubicBezTo>
                    <a:pt x="528" y="202"/>
                    <a:pt x="528" y="202"/>
                    <a:pt x="528" y="202"/>
                  </a:cubicBezTo>
                  <a:cubicBezTo>
                    <a:pt x="528" y="202"/>
                    <a:pt x="527" y="202"/>
                    <a:pt x="527" y="203"/>
                  </a:cubicBezTo>
                  <a:cubicBezTo>
                    <a:pt x="527" y="203"/>
                    <a:pt x="527" y="204"/>
                    <a:pt x="527" y="204"/>
                  </a:cubicBezTo>
                  <a:cubicBezTo>
                    <a:pt x="530" y="213"/>
                    <a:pt x="533" y="224"/>
                    <a:pt x="538" y="232"/>
                  </a:cubicBezTo>
                  <a:cubicBezTo>
                    <a:pt x="535" y="238"/>
                    <a:pt x="532" y="240"/>
                    <a:pt x="529" y="242"/>
                  </a:cubicBezTo>
                  <a:cubicBezTo>
                    <a:pt x="528" y="242"/>
                    <a:pt x="528" y="243"/>
                    <a:pt x="528" y="243"/>
                  </a:cubicBezTo>
                  <a:cubicBezTo>
                    <a:pt x="528" y="243"/>
                    <a:pt x="528" y="244"/>
                    <a:pt x="528" y="244"/>
                  </a:cubicBezTo>
                  <a:cubicBezTo>
                    <a:pt x="530" y="246"/>
                    <a:pt x="530" y="246"/>
                    <a:pt x="530" y="246"/>
                  </a:cubicBezTo>
                  <a:cubicBezTo>
                    <a:pt x="530" y="246"/>
                    <a:pt x="530" y="246"/>
                    <a:pt x="531" y="246"/>
                  </a:cubicBezTo>
                  <a:cubicBezTo>
                    <a:pt x="531" y="246"/>
                    <a:pt x="531" y="246"/>
                    <a:pt x="531" y="246"/>
                  </a:cubicBezTo>
                  <a:cubicBezTo>
                    <a:pt x="539" y="241"/>
                    <a:pt x="544" y="232"/>
                    <a:pt x="548" y="222"/>
                  </a:cubicBezTo>
                  <a:cubicBezTo>
                    <a:pt x="551" y="216"/>
                    <a:pt x="553" y="210"/>
                    <a:pt x="554" y="204"/>
                  </a:cubicBezTo>
                  <a:cubicBezTo>
                    <a:pt x="554" y="203"/>
                    <a:pt x="554" y="203"/>
                    <a:pt x="554" y="203"/>
                  </a:cubicBezTo>
                  <a:cubicBezTo>
                    <a:pt x="554" y="202"/>
                    <a:pt x="554" y="202"/>
                    <a:pt x="553" y="202"/>
                  </a:cubicBezTo>
                  <a:close/>
                  <a:moveTo>
                    <a:pt x="294" y="66"/>
                  </a:moveTo>
                  <a:cubicBezTo>
                    <a:pt x="251" y="66"/>
                    <a:pt x="251" y="66"/>
                    <a:pt x="251" y="66"/>
                  </a:cubicBezTo>
                  <a:cubicBezTo>
                    <a:pt x="251" y="48"/>
                    <a:pt x="251" y="48"/>
                    <a:pt x="251" y="48"/>
                  </a:cubicBezTo>
                  <a:cubicBezTo>
                    <a:pt x="284" y="48"/>
                    <a:pt x="284" y="48"/>
                    <a:pt x="284" y="48"/>
                  </a:cubicBezTo>
                  <a:cubicBezTo>
                    <a:pt x="284" y="32"/>
                    <a:pt x="284" y="32"/>
                    <a:pt x="284" y="32"/>
                  </a:cubicBezTo>
                  <a:cubicBezTo>
                    <a:pt x="251" y="32"/>
                    <a:pt x="251" y="32"/>
                    <a:pt x="251" y="32"/>
                  </a:cubicBezTo>
                  <a:cubicBezTo>
                    <a:pt x="251" y="16"/>
                    <a:pt x="251" y="16"/>
                    <a:pt x="251" y="16"/>
                  </a:cubicBezTo>
                  <a:cubicBezTo>
                    <a:pt x="292" y="16"/>
                    <a:pt x="292" y="16"/>
                    <a:pt x="292" y="16"/>
                  </a:cubicBezTo>
                  <a:cubicBezTo>
                    <a:pt x="292" y="0"/>
                    <a:pt x="292" y="0"/>
                    <a:pt x="292" y="0"/>
                  </a:cubicBezTo>
                  <a:cubicBezTo>
                    <a:pt x="232" y="0"/>
                    <a:pt x="232" y="0"/>
                    <a:pt x="232" y="0"/>
                  </a:cubicBezTo>
                  <a:cubicBezTo>
                    <a:pt x="232" y="82"/>
                    <a:pt x="232" y="82"/>
                    <a:pt x="232" y="82"/>
                  </a:cubicBezTo>
                  <a:cubicBezTo>
                    <a:pt x="294" y="82"/>
                    <a:pt x="294" y="82"/>
                    <a:pt x="294" y="82"/>
                  </a:cubicBezTo>
                  <a:lnTo>
                    <a:pt x="294" y="66"/>
                  </a:lnTo>
                  <a:close/>
                  <a:moveTo>
                    <a:pt x="129" y="82"/>
                  </a:moveTo>
                  <a:cubicBezTo>
                    <a:pt x="150" y="82"/>
                    <a:pt x="150" y="82"/>
                    <a:pt x="150" y="82"/>
                  </a:cubicBezTo>
                  <a:cubicBezTo>
                    <a:pt x="120" y="0"/>
                    <a:pt x="120" y="0"/>
                    <a:pt x="120" y="0"/>
                  </a:cubicBezTo>
                  <a:cubicBezTo>
                    <a:pt x="98" y="0"/>
                    <a:pt x="98" y="0"/>
                    <a:pt x="98" y="0"/>
                  </a:cubicBezTo>
                  <a:cubicBezTo>
                    <a:pt x="67" y="82"/>
                    <a:pt x="67" y="82"/>
                    <a:pt x="67" y="82"/>
                  </a:cubicBezTo>
                  <a:cubicBezTo>
                    <a:pt x="89" y="82"/>
                    <a:pt x="89" y="82"/>
                    <a:pt x="89" y="82"/>
                  </a:cubicBezTo>
                  <a:cubicBezTo>
                    <a:pt x="94" y="63"/>
                    <a:pt x="94" y="63"/>
                    <a:pt x="94" y="63"/>
                  </a:cubicBezTo>
                  <a:cubicBezTo>
                    <a:pt x="123" y="63"/>
                    <a:pt x="123" y="63"/>
                    <a:pt x="123" y="63"/>
                  </a:cubicBezTo>
                  <a:lnTo>
                    <a:pt x="129" y="82"/>
                  </a:lnTo>
                  <a:close/>
                  <a:moveTo>
                    <a:pt x="98" y="48"/>
                  </a:moveTo>
                  <a:cubicBezTo>
                    <a:pt x="102" y="35"/>
                    <a:pt x="106" y="29"/>
                    <a:pt x="109" y="19"/>
                  </a:cubicBezTo>
                  <a:cubicBezTo>
                    <a:pt x="112" y="29"/>
                    <a:pt x="115" y="35"/>
                    <a:pt x="119" y="48"/>
                  </a:cubicBezTo>
                  <a:lnTo>
                    <a:pt x="98" y="48"/>
                  </a:lnTo>
                  <a:close/>
                  <a:moveTo>
                    <a:pt x="52" y="39"/>
                  </a:moveTo>
                  <a:cubicBezTo>
                    <a:pt x="61" y="35"/>
                    <a:pt x="66" y="29"/>
                    <a:pt x="66" y="21"/>
                  </a:cubicBezTo>
                  <a:cubicBezTo>
                    <a:pt x="66" y="12"/>
                    <a:pt x="62" y="6"/>
                    <a:pt x="56" y="3"/>
                  </a:cubicBezTo>
                  <a:cubicBezTo>
                    <a:pt x="52" y="0"/>
                    <a:pt x="46" y="0"/>
                    <a:pt x="36" y="0"/>
                  </a:cubicBezTo>
                  <a:cubicBezTo>
                    <a:pt x="0" y="0"/>
                    <a:pt x="0" y="0"/>
                    <a:pt x="0" y="0"/>
                  </a:cubicBezTo>
                  <a:cubicBezTo>
                    <a:pt x="0" y="82"/>
                    <a:pt x="0" y="82"/>
                    <a:pt x="0" y="82"/>
                  </a:cubicBezTo>
                  <a:cubicBezTo>
                    <a:pt x="35" y="82"/>
                    <a:pt x="35" y="82"/>
                    <a:pt x="35" y="82"/>
                  </a:cubicBezTo>
                  <a:cubicBezTo>
                    <a:pt x="47" y="82"/>
                    <a:pt x="53" y="81"/>
                    <a:pt x="59" y="78"/>
                  </a:cubicBezTo>
                  <a:cubicBezTo>
                    <a:pt x="65" y="74"/>
                    <a:pt x="69" y="67"/>
                    <a:pt x="69" y="59"/>
                  </a:cubicBezTo>
                  <a:cubicBezTo>
                    <a:pt x="69" y="48"/>
                    <a:pt x="63" y="41"/>
                    <a:pt x="52" y="39"/>
                  </a:cubicBezTo>
                  <a:close/>
                  <a:moveTo>
                    <a:pt x="19" y="16"/>
                  </a:moveTo>
                  <a:cubicBezTo>
                    <a:pt x="34" y="16"/>
                    <a:pt x="34" y="16"/>
                    <a:pt x="34" y="16"/>
                  </a:cubicBezTo>
                  <a:cubicBezTo>
                    <a:pt x="44" y="16"/>
                    <a:pt x="46" y="19"/>
                    <a:pt x="46" y="24"/>
                  </a:cubicBezTo>
                  <a:cubicBezTo>
                    <a:pt x="46" y="29"/>
                    <a:pt x="43" y="32"/>
                    <a:pt x="34" y="32"/>
                  </a:cubicBezTo>
                  <a:cubicBezTo>
                    <a:pt x="19" y="32"/>
                    <a:pt x="19" y="32"/>
                    <a:pt x="19" y="32"/>
                  </a:cubicBezTo>
                  <a:lnTo>
                    <a:pt x="19" y="16"/>
                  </a:lnTo>
                  <a:close/>
                  <a:moveTo>
                    <a:pt x="34" y="66"/>
                  </a:moveTo>
                  <a:cubicBezTo>
                    <a:pt x="19" y="66"/>
                    <a:pt x="19" y="66"/>
                    <a:pt x="19" y="66"/>
                  </a:cubicBezTo>
                  <a:cubicBezTo>
                    <a:pt x="19" y="48"/>
                    <a:pt x="19" y="48"/>
                    <a:pt x="19" y="48"/>
                  </a:cubicBezTo>
                  <a:cubicBezTo>
                    <a:pt x="35" y="48"/>
                    <a:pt x="35" y="48"/>
                    <a:pt x="35" y="48"/>
                  </a:cubicBezTo>
                  <a:cubicBezTo>
                    <a:pt x="46" y="48"/>
                    <a:pt x="48" y="51"/>
                    <a:pt x="48" y="57"/>
                  </a:cubicBezTo>
                  <a:cubicBezTo>
                    <a:pt x="48" y="63"/>
                    <a:pt x="45" y="66"/>
                    <a:pt x="34" y="66"/>
                  </a:cubicBezTo>
                  <a:close/>
                  <a:moveTo>
                    <a:pt x="349" y="82"/>
                  </a:moveTo>
                  <a:cubicBezTo>
                    <a:pt x="372" y="82"/>
                    <a:pt x="372" y="82"/>
                    <a:pt x="372" y="82"/>
                  </a:cubicBezTo>
                  <a:cubicBezTo>
                    <a:pt x="350" y="48"/>
                    <a:pt x="350" y="48"/>
                    <a:pt x="350" y="48"/>
                  </a:cubicBezTo>
                  <a:cubicBezTo>
                    <a:pt x="361" y="45"/>
                    <a:pt x="369" y="38"/>
                    <a:pt x="369" y="25"/>
                  </a:cubicBezTo>
                  <a:cubicBezTo>
                    <a:pt x="369" y="19"/>
                    <a:pt x="367" y="13"/>
                    <a:pt x="364" y="9"/>
                  </a:cubicBezTo>
                  <a:cubicBezTo>
                    <a:pt x="359" y="3"/>
                    <a:pt x="352" y="0"/>
                    <a:pt x="339" y="0"/>
                  </a:cubicBezTo>
                  <a:cubicBezTo>
                    <a:pt x="301" y="0"/>
                    <a:pt x="301" y="0"/>
                    <a:pt x="301" y="0"/>
                  </a:cubicBezTo>
                  <a:cubicBezTo>
                    <a:pt x="301" y="82"/>
                    <a:pt x="301" y="82"/>
                    <a:pt x="301" y="82"/>
                  </a:cubicBezTo>
                  <a:cubicBezTo>
                    <a:pt x="321" y="82"/>
                    <a:pt x="321" y="82"/>
                    <a:pt x="321" y="82"/>
                  </a:cubicBezTo>
                  <a:cubicBezTo>
                    <a:pt x="321" y="48"/>
                    <a:pt x="321" y="48"/>
                    <a:pt x="321" y="48"/>
                  </a:cubicBezTo>
                  <a:cubicBezTo>
                    <a:pt x="331" y="48"/>
                    <a:pt x="331" y="48"/>
                    <a:pt x="331" y="48"/>
                  </a:cubicBezTo>
                  <a:lnTo>
                    <a:pt x="349" y="82"/>
                  </a:lnTo>
                  <a:close/>
                  <a:moveTo>
                    <a:pt x="321" y="32"/>
                  </a:moveTo>
                  <a:cubicBezTo>
                    <a:pt x="321" y="16"/>
                    <a:pt x="321" y="16"/>
                    <a:pt x="321" y="16"/>
                  </a:cubicBezTo>
                  <a:cubicBezTo>
                    <a:pt x="336" y="16"/>
                    <a:pt x="336" y="16"/>
                    <a:pt x="336" y="16"/>
                  </a:cubicBezTo>
                  <a:cubicBezTo>
                    <a:pt x="346" y="16"/>
                    <a:pt x="348" y="19"/>
                    <a:pt x="348" y="24"/>
                  </a:cubicBezTo>
                  <a:cubicBezTo>
                    <a:pt x="348" y="29"/>
                    <a:pt x="345" y="32"/>
                    <a:pt x="336" y="32"/>
                  </a:cubicBezTo>
                  <a:lnTo>
                    <a:pt x="321" y="32"/>
                  </a:lnTo>
                  <a:close/>
                  <a:moveTo>
                    <a:pt x="365" y="141"/>
                  </a:moveTo>
                  <a:cubicBezTo>
                    <a:pt x="396" y="141"/>
                    <a:pt x="396" y="141"/>
                    <a:pt x="396" y="141"/>
                  </a:cubicBezTo>
                  <a:cubicBezTo>
                    <a:pt x="396" y="175"/>
                    <a:pt x="396" y="175"/>
                    <a:pt x="396" y="175"/>
                  </a:cubicBezTo>
                  <a:cubicBezTo>
                    <a:pt x="416" y="175"/>
                    <a:pt x="416" y="175"/>
                    <a:pt x="416" y="175"/>
                  </a:cubicBezTo>
                  <a:cubicBezTo>
                    <a:pt x="416" y="93"/>
                    <a:pt x="416" y="93"/>
                    <a:pt x="416" y="93"/>
                  </a:cubicBezTo>
                  <a:cubicBezTo>
                    <a:pt x="396" y="93"/>
                    <a:pt x="396" y="93"/>
                    <a:pt x="396" y="93"/>
                  </a:cubicBezTo>
                  <a:cubicBezTo>
                    <a:pt x="396" y="124"/>
                    <a:pt x="396" y="124"/>
                    <a:pt x="396" y="124"/>
                  </a:cubicBezTo>
                  <a:cubicBezTo>
                    <a:pt x="365" y="124"/>
                    <a:pt x="365" y="124"/>
                    <a:pt x="365" y="124"/>
                  </a:cubicBezTo>
                  <a:cubicBezTo>
                    <a:pt x="365" y="93"/>
                    <a:pt x="365" y="93"/>
                    <a:pt x="365" y="93"/>
                  </a:cubicBezTo>
                  <a:cubicBezTo>
                    <a:pt x="345" y="93"/>
                    <a:pt x="345" y="93"/>
                    <a:pt x="345" y="93"/>
                  </a:cubicBezTo>
                  <a:cubicBezTo>
                    <a:pt x="345" y="175"/>
                    <a:pt x="345" y="175"/>
                    <a:pt x="345" y="175"/>
                  </a:cubicBezTo>
                  <a:cubicBezTo>
                    <a:pt x="365" y="175"/>
                    <a:pt x="365" y="175"/>
                    <a:pt x="365" y="175"/>
                  </a:cubicBezTo>
                  <a:lnTo>
                    <a:pt x="365" y="141"/>
                  </a:lnTo>
                  <a:close/>
                  <a:moveTo>
                    <a:pt x="153" y="124"/>
                  </a:moveTo>
                  <a:cubicBezTo>
                    <a:pt x="122" y="124"/>
                    <a:pt x="122" y="124"/>
                    <a:pt x="122" y="124"/>
                  </a:cubicBezTo>
                  <a:cubicBezTo>
                    <a:pt x="122" y="93"/>
                    <a:pt x="122" y="93"/>
                    <a:pt x="122" y="93"/>
                  </a:cubicBezTo>
                  <a:cubicBezTo>
                    <a:pt x="102" y="93"/>
                    <a:pt x="102" y="93"/>
                    <a:pt x="102" y="93"/>
                  </a:cubicBezTo>
                  <a:cubicBezTo>
                    <a:pt x="102" y="175"/>
                    <a:pt x="102" y="175"/>
                    <a:pt x="102" y="175"/>
                  </a:cubicBezTo>
                  <a:cubicBezTo>
                    <a:pt x="122" y="175"/>
                    <a:pt x="122" y="175"/>
                    <a:pt x="122" y="175"/>
                  </a:cubicBezTo>
                  <a:cubicBezTo>
                    <a:pt x="122" y="141"/>
                    <a:pt x="122" y="141"/>
                    <a:pt x="122" y="141"/>
                  </a:cubicBezTo>
                  <a:cubicBezTo>
                    <a:pt x="153" y="141"/>
                    <a:pt x="153" y="141"/>
                    <a:pt x="153" y="141"/>
                  </a:cubicBezTo>
                  <a:cubicBezTo>
                    <a:pt x="153" y="233"/>
                    <a:pt x="153" y="233"/>
                    <a:pt x="153" y="233"/>
                  </a:cubicBezTo>
                  <a:cubicBezTo>
                    <a:pt x="173" y="233"/>
                    <a:pt x="173" y="233"/>
                    <a:pt x="173" y="233"/>
                  </a:cubicBezTo>
                  <a:cubicBezTo>
                    <a:pt x="173" y="0"/>
                    <a:pt x="173" y="0"/>
                    <a:pt x="173" y="0"/>
                  </a:cubicBezTo>
                  <a:cubicBezTo>
                    <a:pt x="153" y="0"/>
                    <a:pt x="153" y="0"/>
                    <a:pt x="153" y="0"/>
                  </a:cubicBezTo>
                  <a:lnTo>
                    <a:pt x="153" y="124"/>
                  </a:lnTo>
                  <a:close/>
                  <a:moveTo>
                    <a:pt x="227" y="82"/>
                  </a:moveTo>
                  <a:cubicBezTo>
                    <a:pt x="198" y="40"/>
                    <a:pt x="198" y="40"/>
                    <a:pt x="198" y="40"/>
                  </a:cubicBezTo>
                  <a:cubicBezTo>
                    <a:pt x="227" y="0"/>
                    <a:pt x="227" y="0"/>
                    <a:pt x="227" y="0"/>
                  </a:cubicBezTo>
                  <a:cubicBezTo>
                    <a:pt x="204" y="0"/>
                    <a:pt x="204" y="0"/>
                    <a:pt x="204" y="0"/>
                  </a:cubicBezTo>
                  <a:cubicBezTo>
                    <a:pt x="173" y="40"/>
                    <a:pt x="173" y="40"/>
                    <a:pt x="173" y="40"/>
                  </a:cubicBezTo>
                  <a:cubicBezTo>
                    <a:pt x="204" y="82"/>
                    <a:pt x="204" y="82"/>
                    <a:pt x="204" y="82"/>
                  </a:cubicBezTo>
                  <a:lnTo>
                    <a:pt x="227" y="82"/>
                  </a:lnTo>
                  <a:close/>
                  <a:moveTo>
                    <a:pt x="251" y="140"/>
                  </a:moveTo>
                  <a:cubicBezTo>
                    <a:pt x="251" y="93"/>
                    <a:pt x="251" y="93"/>
                    <a:pt x="251" y="93"/>
                  </a:cubicBezTo>
                  <a:cubicBezTo>
                    <a:pt x="232" y="93"/>
                    <a:pt x="232" y="93"/>
                    <a:pt x="232" y="93"/>
                  </a:cubicBezTo>
                  <a:cubicBezTo>
                    <a:pt x="232" y="140"/>
                    <a:pt x="232" y="140"/>
                    <a:pt x="232" y="140"/>
                  </a:cubicBezTo>
                  <a:cubicBezTo>
                    <a:pt x="232" y="155"/>
                    <a:pt x="226" y="160"/>
                    <a:pt x="217" y="160"/>
                  </a:cubicBezTo>
                  <a:cubicBezTo>
                    <a:pt x="208" y="160"/>
                    <a:pt x="202" y="155"/>
                    <a:pt x="202" y="140"/>
                  </a:cubicBezTo>
                  <a:cubicBezTo>
                    <a:pt x="202" y="93"/>
                    <a:pt x="202" y="93"/>
                    <a:pt x="202" y="93"/>
                  </a:cubicBezTo>
                  <a:cubicBezTo>
                    <a:pt x="182" y="93"/>
                    <a:pt x="182" y="93"/>
                    <a:pt x="182" y="93"/>
                  </a:cubicBezTo>
                  <a:cubicBezTo>
                    <a:pt x="182" y="139"/>
                    <a:pt x="182" y="139"/>
                    <a:pt x="182" y="139"/>
                  </a:cubicBezTo>
                  <a:cubicBezTo>
                    <a:pt x="182" y="164"/>
                    <a:pt x="191" y="177"/>
                    <a:pt x="216" y="177"/>
                  </a:cubicBezTo>
                  <a:cubicBezTo>
                    <a:pt x="240" y="177"/>
                    <a:pt x="251" y="165"/>
                    <a:pt x="251" y="140"/>
                  </a:cubicBezTo>
                  <a:close/>
                  <a:moveTo>
                    <a:pt x="488" y="159"/>
                  </a:moveTo>
                  <a:cubicBezTo>
                    <a:pt x="445" y="159"/>
                    <a:pt x="445" y="159"/>
                    <a:pt x="445" y="159"/>
                  </a:cubicBezTo>
                  <a:cubicBezTo>
                    <a:pt x="445" y="141"/>
                    <a:pt x="445" y="141"/>
                    <a:pt x="445" y="141"/>
                  </a:cubicBezTo>
                  <a:cubicBezTo>
                    <a:pt x="478" y="141"/>
                    <a:pt x="478" y="141"/>
                    <a:pt x="478" y="141"/>
                  </a:cubicBezTo>
                  <a:cubicBezTo>
                    <a:pt x="478" y="125"/>
                    <a:pt x="478" y="125"/>
                    <a:pt x="478" y="125"/>
                  </a:cubicBezTo>
                  <a:cubicBezTo>
                    <a:pt x="445" y="125"/>
                    <a:pt x="445" y="125"/>
                    <a:pt x="445" y="125"/>
                  </a:cubicBezTo>
                  <a:cubicBezTo>
                    <a:pt x="445" y="109"/>
                    <a:pt x="445" y="109"/>
                    <a:pt x="445" y="109"/>
                  </a:cubicBezTo>
                  <a:cubicBezTo>
                    <a:pt x="486" y="109"/>
                    <a:pt x="486" y="109"/>
                    <a:pt x="486" y="109"/>
                  </a:cubicBezTo>
                  <a:cubicBezTo>
                    <a:pt x="486" y="93"/>
                    <a:pt x="486" y="93"/>
                    <a:pt x="486" y="93"/>
                  </a:cubicBezTo>
                  <a:cubicBezTo>
                    <a:pt x="425" y="93"/>
                    <a:pt x="425" y="93"/>
                    <a:pt x="425" y="93"/>
                  </a:cubicBezTo>
                  <a:cubicBezTo>
                    <a:pt x="425" y="175"/>
                    <a:pt x="425" y="175"/>
                    <a:pt x="425" y="175"/>
                  </a:cubicBezTo>
                  <a:cubicBezTo>
                    <a:pt x="488" y="175"/>
                    <a:pt x="488" y="175"/>
                    <a:pt x="488" y="175"/>
                  </a:cubicBezTo>
                  <a:lnTo>
                    <a:pt x="488" y="159"/>
                  </a:lnTo>
                  <a:close/>
                  <a:moveTo>
                    <a:pt x="536" y="126"/>
                  </a:moveTo>
                  <a:cubicBezTo>
                    <a:pt x="524" y="122"/>
                    <a:pt x="524" y="122"/>
                    <a:pt x="524" y="122"/>
                  </a:cubicBezTo>
                  <a:cubicBezTo>
                    <a:pt x="516" y="119"/>
                    <a:pt x="514" y="117"/>
                    <a:pt x="514" y="114"/>
                  </a:cubicBezTo>
                  <a:cubicBezTo>
                    <a:pt x="514" y="110"/>
                    <a:pt x="517" y="107"/>
                    <a:pt x="523" y="107"/>
                  </a:cubicBezTo>
                  <a:cubicBezTo>
                    <a:pt x="530" y="107"/>
                    <a:pt x="537" y="110"/>
                    <a:pt x="544" y="118"/>
                  </a:cubicBezTo>
                  <a:cubicBezTo>
                    <a:pt x="559" y="106"/>
                    <a:pt x="559" y="106"/>
                    <a:pt x="559" y="106"/>
                  </a:cubicBezTo>
                  <a:cubicBezTo>
                    <a:pt x="551" y="97"/>
                    <a:pt x="540" y="91"/>
                    <a:pt x="526" y="91"/>
                  </a:cubicBezTo>
                  <a:cubicBezTo>
                    <a:pt x="507" y="91"/>
                    <a:pt x="494" y="101"/>
                    <a:pt x="494" y="116"/>
                  </a:cubicBezTo>
                  <a:cubicBezTo>
                    <a:pt x="494" y="128"/>
                    <a:pt x="500" y="135"/>
                    <a:pt x="513" y="139"/>
                  </a:cubicBezTo>
                  <a:cubicBezTo>
                    <a:pt x="523" y="143"/>
                    <a:pt x="523" y="143"/>
                    <a:pt x="523" y="143"/>
                  </a:cubicBezTo>
                  <a:cubicBezTo>
                    <a:pt x="534" y="148"/>
                    <a:pt x="537" y="149"/>
                    <a:pt x="537" y="153"/>
                  </a:cubicBezTo>
                  <a:cubicBezTo>
                    <a:pt x="537" y="157"/>
                    <a:pt x="534" y="160"/>
                    <a:pt x="525" y="160"/>
                  </a:cubicBezTo>
                  <a:cubicBezTo>
                    <a:pt x="519" y="160"/>
                    <a:pt x="510" y="156"/>
                    <a:pt x="505" y="148"/>
                  </a:cubicBezTo>
                  <a:cubicBezTo>
                    <a:pt x="490" y="162"/>
                    <a:pt x="490" y="162"/>
                    <a:pt x="490" y="162"/>
                  </a:cubicBezTo>
                  <a:cubicBezTo>
                    <a:pt x="498" y="172"/>
                    <a:pt x="512" y="177"/>
                    <a:pt x="525" y="177"/>
                  </a:cubicBezTo>
                  <a:cubicBezTo>
                    <a:pt x="546" y="177"/>
                    <a:pt x="558" y="166"/>
                    <a:pt x="558" y="151"/>
                  </a:cubicBezTo>
                  <a:cubicBezTo>
                    <a:pt x="558" y="138"/>
                    <a:pt x="551" y="132"/>
                    <a:pt x="536" y="1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CA" dirty="0"/>
            </a:p>
          </p:txBody>
        </p:sp>
        <p:sp>
          <p:nvSpPr>
            <p:cNvPr id="6" name="Freeform 5"/>
            <p:cNvSpPr>
              <a:spLocks noEditPoints="1"/>
            </p:cNvSpPr>
            <p:nvPr/>
          </p:nvSpPr>
          <p:spPr bwMode="auto">
            <a:xfrm>
              <a:off x="6290828" y="2330886"/>
              <a:ext cx="871972" cy="871973"/>
            </a:xfrm>
            <a:custGeom>
              <a:avLst/>
              <a:gdLst>
                <a:gd name="T0" fmla="*/ 70 w 141"/>
                <a:gd name="T1" fmla="*/ 0 h 141"/>
                <a:gd name="T2" fmla="*/ 70 w 141"/>
                <a:gd name="T3" fmla="*/ 141 h 141"/>
                <a:gd name="T4" fmla="*/ 141 w 141"/>
                <a:gd name="T5" fmla="*/ 70 h 141"/>
                <a:gd name="T6" fmla="*/ 70 w 141"/>
                <a:gd name="T7" fmla="*/ 137 h 141"/>
                <a:gd name="T8" fmla="*/ 70 w 141"/>
                <a:gd name="T9" fmla="*/ 4 h 141"/>
                <a:gd name="T10" fmla="*/ 137 w 141"/>
                <a:gd name="T11" fmla="*/ 70 h 141"/>
                <a:gd name="T12" fmla="*/ 97 w 141"/>
                <a:gd name="T13" fmla="*/ 18 h 141"/>
                <a:gd name="T14" fmla="*/ 66 w 141"/>
                <a:gd name="T15" fmla="*/ 22 h 141"/>
                <a:gd name="T16" fmla="*/ 75 w 141"/>
                <a:gd name="T17" fmla="*/ 9 h 141"/>
                <a:gd name="T18" fmla="*/ 90 w 141"/>
                <a:gd name="T19" fmla="*/ 11 h 141"/>
                <a:gd name="T20" fmla="*/ 18 w 141"/>
                <a:gd name="T21" fmla="*/ 43 h 141"/>
                <a:gd name="T22" fmla="*/ 22 w 141"/>
                <a:gd name="T23" fmla="*/ 75 h 141"/>
                <a:gd name="T24" fmla="*/ 9 w 141"/>
                <a:gd name="T25" fmla="*/ 66 h 141"/>
                <a:gd name="T26" fmla="*/ 11 w 141"/>
                <a:gd name="T27" fmla="*/ 51 h 141"/>
                <a:gd name="T28" fmla="*/ 43 w 141"/>
                <a:gd name="T29" fmla="*/ 123 h 141"/>
                <a:gd name="T30" fmla="*/ 75 w 141"/>
                <a:gd name="T31" fmla="*/ 119 h 141"/>
                <a:gd name="T32" fmla="*/ 66 w 141"/>
                <a:gd name="T33" fmla="*/ 132 h 141"/>
                <a:gd name="T34" fmla="*/ 51 w 141"/>
                <a:gd name="T35" fmla="*/ 130 h 141"/>
                <a:gd name="T36" fmla="*/ 123 w 141"/>
                <a:gd name="T37" fmla="*/ 97 h 141"/>
                <a:gd name="T38" fmla="*/ 119 w 141"/>
                <a:gd name="T39" fmla="*/ 66 h 141"/>
                <a:gd name="T40" fmla="*/ 132 w 141"/>
                <a:gd name="T41" fmla="*/ 75 h 141"/>
                <a:gd name="T42" fmla="*/ 130 w 141"/>
                <a:gd name="T43" fmla="*/ 90 h 141"/>
                <a:gd name="T44" fmla="*/ 133 w 141"/>
                <a:gd name="T45" fmla="*/ 70 h 141"/>
                <a:gd name="T46" fmla="*/ 91 w 141"/>
                <a:gd name="T47" fmla="*/ 107 h 141"/>
                <a:gd name="T48" fmla="*/ 84 w 141"/>
                <a:gd name="T49" fmla="*/ 63 h 141"/>
                <a:gd name="T50" fmla="*/ 65 w 141"/>
                <a:gd name="T51" fmla="*/ 72 h 141"/>
                <a:gd name="T52" fmla="*/ 43 w 141"/>
                <a:gd name="T53" fmla="*/ 107 h 141"/>
                <a:gd name="T54" fmla="*/ 39 w 141"/>
                <a:gd name="T55" fmla="*/ 82 h 141"/>
                <a:gd name="T56" fmla="*/ 60 w 141"/>
                <a:gd name="T57" fmla="*/ 66 h 141"/>
                <a:gd name="T58" fmla="*/ 44 w 141"/>
                <a:gd name="T59" fmla="*/ 61 h 141"/>
                <a:gd name="T60" fmla="*/ 39 w 141"/>
                <a:gd name="T61" fmla="*/ 42 h 141"/>
                <a:gd name="T62" fmla="*/ 39 w 141"/>
                <a:gd name="T63" fmla="*/ 50 h 141"/>
                <a:gd name="T64" fmla="*/ 60 w 141"/>
                <a:gd name="T65" fmla="*/ 33 h 141"/>
                <a:gd name="T66" fmla="*/ 50 w 141"/>
                <a:gd name="T67" fmla="*/ 61 h 141"/>
                <a:gd name="T68" fmla="*/ 61 w 141"/>
                <a:gd name="T69" fmla="*/ 59 h 141"/>
                <a:gd name="T70" fmla="*/ 71 w 141"/>
                <a:gd name="T71" fmla="*/ 51 h 141"/>
                <a:gd name="T72" fmla="*/ 65 w 141"/>
                <a:gd name="T73" fmla="*/ 66 h 141"/>
                <a:gd name="T74" fmla="*/ 80 w 141"/>
                <a:gd name="T75" fmla="*/ 52 h 141"/>
                <a:gd name="T76" fmla="*/ 101 w 141"/>
                <a:gd name="T77" fmla="*/ 39 h 141"/>
                <a:gd name="T78" fmla="*/ 90 w 141"/>
                <a:gd name="T79" fmla="*/ 61 h 141"/>
                <a:gd name="T80" fmla="*/ 101 w 141"/>
                <a:gd name="T81" fmla="*/ 63 h 141"/>
                <a:gd name="T82" fmla="*/ 90 w 141"/>
                <a:gd name="T83" fmla="*/ 66 h 141"/>
                <a:gd name="T84" fmla="*/ 91 w 141"/>
                <a:gd name="T85" fmla="*/ 101 h 141"/>
                <a:gd name="T86" fmla="*/ 96 w 141"/>
                <a:gd name="T87" fmla="*/ 80 h 141"/>
                <a:gd name="T88" fmla="*/ 94 w 141"/>
                <a:gd name="T89" fmla="*/ 91 h 141"/>
                <a:gd name="T90" fmla="*/ 85 w 141"/>
                <a:gd name="T91" fmla="*/ 84 h 141"/>
                <a:gd name="T92" fmla="*/ 110 w 141"/>
                <a:gd name="T93" fmla="*/ 89 h 141"/>
                <a:gd name="T94" fmla="*/ 95 w 141"/>
                <a:gd name="T95" fmla="*/ 40 h 141"/>
                <a:gd name="T96" fmla="*/ 86 w 141"/>
                <a:gd name="T97" fmla="*/ 52 h 141"/>
                <a:gd name="T98" fmla="*/ 95 w 141"/>
                <a:gd name="T99" fmla="*/ 40 h 141"/>
                <a:gd name="T100" fmla="*/ 59 w 141"/>
                <a:gd name="T101" fmla="*/ 38 h 141"/>
                <a:gd name="T102" fmla="*/ 61 w 141"/>
                <a:gd name="T103" fmla="*/ 39 h 141"/>
                <a:gd name="T104" fmla="*/ 58 w 141"/>
                <a:gd name="T105" fmla="*/ 76 h 141"/>
                <a:gd name="T106" fmla="*/ 43 w 141"/>
                <a:gd name="T107" fmla="*/ 101 h 141"/>
                <a:gd name="T108" fmla="*/ 58 w 141"/>
                <a:gd name="T109" fmla="*/ 7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141">
                  <a:moveTo>
                    <a:pt x="141" y="70"/>
                  </a:moveTo>
                  <a:cubicBezTo>
                    <a:pt x="141" y="32"/>
                    <a:pt x="109" y="0"/>
                    <a:pt x="70" y="0"/>
                  </a:cubicBezTo>
                  <a:cubicBezTo>
                    <a:pt x="32" y="0"/>
                    <a:pt x="0" y="32"/>
                    <a:pt x="0" y="70"/>
                  </a:cubicBezTo>
                  <a:cubicBezTo>
                    <a:pt x="0" y="109"/>
                    <a:pt x="32" y="141"/>
                    <a:pt x="70" y="141"/>
                  </a:cubicBezTo>
                  <a:cubicBezTo>
                    <a:pt x="109" y="141"/>
                    <a:pt x="141" y="109"/>
                    <a:pt x="141" y="70"/>
                  </a:cubicBezTo>
                  <a:cubicBezTo>
                    <a:pt x="141" y="70"/>
                    <a:pt x="141" y="70"/>
                    <a:pt x="141" y="70"/>
                  </a:cubicBezTo>
                  <a:close/>
                  <a:moveTo>
                    <a:pt x="137" y="70"/>
                  </a:moveTo>
                  <a:cubicBezTo>
                    <a:pt x="137" y="107"/>
                    <a:pt x="107" y="137"/>
                    <a:pt x="70" y="137"/>
                  </a:cubicBezTo>
                  <a:cubicBezTo>
                    <a:pt x="34" y="137"/>
                    <a:pt x="4" y="107"/>
                    <a:pt x="4" y="70"/>
                  </a:cubicBezTo>
                  <a:cubicBezTo>
                    <a:pt x="4" y="34"/>
                    <a:pt x="34" y="4"/>
                    <a:pt x="70" y="4"/>
                  </a:cubicBezTo>
                  <a:cubicBezTo>
                    <a:pt x="107" y="4"/>
                    <a:pt x="137" y="34"/>
                    <a:pt x="137" y="70"/>
                  </a:cubicBezTo>
                  <a:cubicBezTo>
                    <a:pt x="137" y="70"/>
                    <a:pt x="137" y="70"/>
                    <a:pt x="137" y="70"/>
                  </a:cubicBezTo>
                  <a:close/>
                  <a:moveTo>
                    <a:pt x="133" y="70"/>
                  </a:moveTo>
                  <a:cubicBezTo>
                    <a:pt x="133" y="48"/>
                    <a:pt x="122" y="25"/>
                    <a:pt x="97" y="18"/>
                  </a:cubicBezTo>
                  <a:cubicBezTo>
                    <a:pt x="92" y="16"/>
                    <a:pt x="88" y="15"/>
                    <a:pt x="83" y="15"/>
                  </a:cubicBezTo>
                  <a:cubicBezTo>
                    <a:pt x="72" y="15"/>
                    <a:pt x="72" y="22"/>
                    <a:pt x="66" y="22"/>
                  </a:cubicBezTo>
                  <a:cubicBezTo>
                    <a:pt x="64" y="22"/>
                    <a:pt x="62" y="20"/>
                    <a:pt x="62" y="17"/>
                  </a:cubicBezTo>
                  <a:cubicBezTo>
                    <a:pt x="62" y="13"/>
                    <a:pt x="67" y="9"/>
                    <a:pt x="75" y="9"/>
                  </a:cubicBezTo>
                  <a:cubicBezTo>
                    <a:pt x="83" y="9"/>
                    <a:pt x="89" y="11"/>
                    <a:pt x="90" y="12"/>
                  </a:cubicBezTo>
                  <a:cubicBezTo>
                    <a:pt x="90" y="11"/>
                    <a:pt x="90" y="11"/>
                    <a:pt x="90" y="11"/>
                  </a:cubicBezTo>
                  <a:cubicBezTo>
                    <a:pt x="88" y="10"/>
                    <a:pt x="81" y="8"/>
                    <a:pt x="70" y="8"/>
                  </a:cubicBezTo>
                  <a:cubicBezTo>
                    <a:pt x="48" y="8"/>
                    <a:pt x="25" y="19"/>
                    <a:pt x="18" y="43"/>
                  </a:cubicBezTo>
                  <a:cubicBezTo>
                    <a:pt x="16" y="48"/>
                    <a:pt x="15" y="53"/>
                    <a:pt x="15" y="58"/>
                  </a:cubicBezTo>
                  <a:cubicBezTo>
                    <a:pt x="15" y="69"/>
                    <a:pt x="22" y="69"/>
                    <a:pt x="22" y="75"/>
                  </a:cubicBezTo>
                  <a:cubicBezTo>
                    <a:pt x="22" y="77"/>
                    <a:pt x="20" y="79"/>
                    <a:pt x="17" y="79"/>
                  </a:cubicBezTo>
                  <a:cubicBezTo>
                    <a:pt x="13" y="79"/>
                    <a:pt x="9" y="74"/>
                    <a:pt x="9" y="66"/>
                  </a:cubicBezTo>
                  <a:cubicBezTo>
                    <a:pt x="9" y="58"/>
                    <a:pt x="11" y="52"/>
                    <a:pt x="12" y="51"/>
                  </a:cubicBezTo>
                  <a:cubicBezTo>
                    <a:pt x="11" y="51"/>
                    <a:pt x="11" y="51"/>
                    <a:pt x="11" y="51"/>
                  </a:cubicBezTo>
                  <a:cubicBezTo>
                    <a:pt x="10" y="53"/>
                    <a:pt x="8" y="60"/>
                    <a:pt x="8" y="70"/>
                  </a:cubicBezTo>
                  <a:cubicBezTo>
                    <a:pt x="8" y="93"/>
                    <a:pt x="19" y="116"/>
                    <a:pt x="43" y="123"/>
                  </a:cubicBezTo>
                  <a:cubicBezTo>
                    <a:pt x="49" y="125"/>
                    <a:pt x="53" y="126"/>
                    <a:pt x="58" y="126"/>
                  </a:cubicBezTo>
                  <a:cubicBezTo>
                    <a:pt x="69" y="126"/>
                    <a:pt x="69" y="119"/>
                    <a:pt x="75" y="119"/>
                  </a:cubicBezTo>
                  <a:cubicBezTo>
                    <a:pt x="77" y="119"/>
                    <a:pt x="79" y="121"/>
                    <a:pt x="79" y="124"/>
                  </a:cubicBezTo>
                  <a:cubicBezTo>
                    <a:pt x="79" y="128"/>
                    <a:pt x="74" y="132"/>
                    <a:pt x="66" y="132"/>
                  </a:cubicBezTo>
                  <a:cubicBezTo>
                    <a:pt x="58" y="132"/>
                    <a:pt x="52" y="130"/>
                    <a:pt x="51" y="129"/>
                  </a:cubicBezTo>
                  <a:cubicBezTo>
                    <a:pt x="51" y="130"/>
                    <a:pt x="51" y="130"/>
                    <a:pt x="51" y="130"/>
                  </a:cubicBezTo>
                  <a:cubicBezTo>
                    <a:pt x="53" y="131"/>
                    <a:pt x="60" y="133"/>
                    <a:pt x="70" y="133"/>
                  </a:cubicBezTo>
                  <a:cubicBezTo>
                    <a:pt x="93" y="133"/>
                    <a:pt x="116" y="122"/>
                    <a:pt x="123" y="97"/>
                  </a:cubicBezTo>
                  <a:cubicBezTo>
                    <a:pt x="125" y="93"/>
                    <a:pt x="125" y="88"/>
                    <a:pt x="125" y="83"/>
                  </a:cubicBezTo>
                  <a:cubicBezTo>
                    <a:pt x="125" y="72"/>
                    <a:pt x="119" y="72"/>
                    <a:pt x="119" y="66"/>
                  </a:cubicBezTo>
                  <a:cubicBezTo>
                    <a:pt x="119" y="63"/>
                    <a:pt x="121" y="62"/>
                    <a:pt x="124" y="62"/>
                  </a:cubicBezTo>
                  <a:cubicBezTo>
                    <a:pt x="128" y="62"/>
                    <a:pt x="132" y="67"/>
                    <a:pt x="132" y="75"/>
                  </a:cubicBezTo>
                  <a:cubicBezTo>
                    <a:pt x="132" y="83"/>
                    <a:pt x="130" y="89"/>
                    <a:pt x="129" y="90"/>
                  </a:cubicBezTo>
                  <a:cubicBezTo>
                    <a:pt x="130" y="90"/>
                    <a:pt x="130" y="90"/>
                    <a:pt x="130" y="90"/>
                  </a:cubicBezTo>
                  <a:cubicBezTo>
                    <a:pt x="131" y="88"/>
                    <a:pt x="133" y="81"/>
                    <a:pt x="133" y="70"/>
                  </a:cubicBezTo>
                  <a:cubicBezTo>
                    <a:pt x="133" y="70"/>
                    <a:pt x="133" y="70"/>
                    <a:pt x="133" y="70"/>
                  </a:cubicBezTo>
                  <a:close/>
                  <a:moveTo>
                    <a:pt x="110" y="89"/>
                  </a:moveTo>
                  <a:cubicBezTo>
                    <a:pt x="110" y="98"/>
                    <a:pt x="102" y="107"/>
                    <a:pt x="91" y="107"/>
                  </a:cubicBezTo>
                  <a:cubicBezTo>
                    <a:pt x="77" y="107"/>
                    <a:pt x="71" y="96"/>
                    <a:pt x="71" y="86"/>
                  </a:cubicBezTo>
                  <a:cubicBezTo>
                    <a:pt x="71" y="71"/>
                    <a:pt x="80" y="65"/>
                    <a:pt x="84" y="63"/>
                  </a:cubicBezTo>
                  <a:cubicBezTo>
                    <a:pt x="84" y="63"/>
                    <a:pt x="83" y="62"/>
                    <a:pt x="83" y="61"/>
                  </a:cubicBezTo>
                  <a:cubicBezTo>
                    <a:pt x="78" y="64"/>
                    <a:pt x="74" y="67"/>
                    <a:pt x="65" y="72"/>
                  </a:cubicBezTo>
                  <a:cubicBezTo>
                    <a:pt x="64" y="78"/>
                    <a:pt x="64" y="85"/>
                    <a:pt x="62" y="90"/>
                  </a:cubicBezTo>
                  <a:cubicBezTo>
                    <a:pt x="59" y="100"/>
                    <a:pt x="52" y="107"/>
                    <a:pt x="43" y="107"/>
                  </a:cubicBezTo>
                  <a:cubicBezTo>
                    <a:pt x="36" y="107"/>
                    <a:pt x="32" y="102"/>
                    <a:pt x="32" y="96"/>
                  </a:cubicBezTo>
                  <a:cubicBezTo>
                    <a:pt x="32" y="91"/>
                    <a:pt x="34" y="86"/>
                    <a:pt x="39" y="82"/>
                  </a:cubicBezTo>
                  <a:cubicBezTo>
                    <a:pt x="44" y="77"/>
                    <a:pt x="51" y="74"/>
                    <a:pt x="59" y="69"/>
                  </a:cubicBezTo>
                  <a:cubicBezTo>
                    <a:pt x="59" y="68"/>
                    <a:pt x="60" y="67"/>
                    <a:pt x="60" y="66"/>
                  </a:cubicBezTo>
                  <a:cubicBezTo>
                    <a:pt x="58" y="68"/>
                    <a:pt x="55" y="68"/>
                    <a:pt x="52" y="68"/>
                  </a:cubicBezTo>
                  <a:cubicBezTo>
                    <a:pt x="48" y="68"/>
                    <a:pt x="45" y="65"/>
                    <a:pt x="44" y="61"/>
                  </a:cubicBezTo>
                  <a:cubicBezTo>
                    <a:pt x="38" y="61"/>
                    <a:pt x="34" y="57"/>
                    <a:pt x="34" y="51"/>
                  </a:cubicBezTo>
                  <a:cubicBezTo>
                    <a:pt x="34" y="46"/>
                    <a:pt x="36" y="42"/>
                    <a:pt x="39" y="42"/>
                  </a:cubicBezTo>
                  <a:cubicBezTo>
                    <a:pt x="40" y="42"/>
                    <a:pt x="40" y="43"/>
                    <a:pt x="40" y="44"/>
                  </a:cubicBezTo>
                  <a:cubicBezTo>
                    <a:pt x="40" y="45"/>
                    <a:pt x="39" y="47"/>
                    <a:pt x="39" y="50"/>
                  </a:cubicBezTo>
                  <a:cubicBezTo>
                    <a:pt x="39" y="52"/>
                    <a:pt x="41" y="56"/>
                    <a:pt x="44" y="56"/>
                  </a:cubicBezTo>
                  <a:cubicBezTo>
                    <a:pt x="44" y="46"/>
                    <a:pt x="51" y="33"/>
                    <a:pt x="60" y="33"/>
                  </a:cubicBezTo>
                  <a:cubicBezTo>
                    <a:pt x="66" y="33"/>
                    <a:pt x="66" y="37"/>
                    <a:pt x="66" y="39"/>
                  </a:cubicBezTo>
                  <a:cubicBezTo>
                    <a:pt x="66" y="48"/>
                    <a:pt x="57" y="58"/>
                    <a:pt x="50" y="61"/>
                  </a:cubicBezTo>
                  <a:cubicBezTo>
                    <a:pt x="50" y="61"/>
                    <a:pt x="51" y="63"/>
                    <a:pt x="53" y="63"/>
                  </a:cubicBezTo>
                  <a:cubicBezTo>
                    <a:pt x="56" y="63"/>
                    <a:pt x="60" y="61"/>
                    <a:pt x="61" y="59"/>
                  </a:cubicBezTo>
                  <a:cubicBezTo>
                    <a:pt x="62" y="55"/>
                    <a:pt x="65" y="49"/>
                    <a:pt x="69" y="49"/>
                  </a:cubicBezTo>
                  <a:cubicBezTo>
                    <a:pt x="70" y="49"/>
                    <a:pt x="71" y="50"/>
                    <a:pt x="71" y="51"/>
                  </a:cubicBezTo>
                  <a:cubicBezTo>
                    <a:pt x="71" y="54"/>
                    <a:pt x="68" y="58"/>
                    <a:pt x="66" y="60"/>
                  </a:cubicBezTo>
                  <a:cubicBezTo>
                    <a:pt x="65" y="62"/>
                    <a:pt x="65" y="64"/>
                    <a:pt x="65" y="66"/>
                  </a:cubicBezTo>
                  <a:cubicBezTo>
                    <a:pt x="72" y="62"/>
                    <a:pt x="76" y="60"/>
                    <a:pt x="81" y="56"/>
                  </a:cubicBezTo>
                  <a:cubicBezTo>
                    <a:pt x="80" y="55"/>
                    <a:pt x="80" y="53"/>
                    <a:pt x="80" y="52"/>
                  </a:cubicBezTo>
                  <a:cubicBezTo>
                    <a:pt x="80" y="43"/>
                    <a:pt x="86" y="33"/>
                    <a:pt x="94" y="33"/>
                  </a:cubicBezTo>
                  <a:cubicBezTo>
                    <a:pt x="99" y="33"/>
                    <a:pt x="101" y="36"/>
                    <a:pt x="101" y="39"/>
                  </a:cubicBezTo>
                  <a:cubicBezTo>
                    <a:pt x="101" y="46"/>
                    <a:pt x="95" y="52"/>
                    <a:pt x="87" y="58"/>
                  </a:cubicBezTo>
                  <a:cubicBezTo>
                    <a:pt x="88" y="59"/>
                    <a:pt x="89" y="61"/>
                    <a:pt x="90" y="61"/>
                  </a:cubicBezTo>
                  <a:cubicBezTo>
                    <a:pt x="91" y="61"/>
                    <a:pt x="93" y="61"/>
                    <a:pt x="95" y="61"/>
                  </a:cubicBezTo>
                  <a:cubicBezTo>
                    <a:pt x="98" y="61"/>
                    <a:pt x="101" y="61"/>
                    <a:pt x="101" y="63"/>
                  </a:cubicBezTo>
                  <a:cubicBezTo>
                    <a:pt x="101" y="66"/>
                    <a:pt x="97" y="67"/>
                    <a:pt x="94" y="67"/>
                  </a:cubicBezTo>
                  <a:cubicBezTo>
                    <a:pt x="93" y="67"/>
                    <a:pt x="90" y="66"/>
                    <a:pt x="90" y="66"/>
                  </a:cubicBezTo>
                  <a:cubicBezTo>
                    <a:pt x="86" y="68"/>
                    <a:pt x="78" y="72"/>
                    <a:pt x="78" y="85"/>
                  </a:cubicBezTo>
                  <a:cubicBezTo>
                    <a:pt x="78" y="93"/>
                    <a:pt x="83" y="101"/>
                    <a:pt x="91" y="101"/>
                  </a:cubicBezTo>
                  <a:cubicBezTo>
                    <a:pt x="97" y="101"/>
                    <a:pt x="103" y="96"/>
                    <a:pt x="103" y="89"/>
                  </a:cubicBezTo>
                  <a:cubicBezTo>
                    <a:pt x="103" y="84"/>
                    <a:pt x="101" y="80"/>
                    <a:pt x="96" y="80"/>
                  </a:cubicBezTo>
                  <a:cubicBezTo>
                    <a:pt x="94" y="80"/>
                    <a:pt x="92" y="81"/>
                    <a:pt x="92" y="84"/>
                  </a:cubicBezTo>
                  <a:cubicBezTo>
                    <a:pt x="91" y="88"/>
                    <a:pt x="94" y="88"/>
                    <a:pt x="94" y="91"/>
                  </a:cubicBezTo>
                  <a:cubicBezTo>
                    <a:pt x="94" y="92"/>
                    <a:pt x="93" y="93"/>
                    <a:pt x="92" y="93"/>
                  </a:cubicBezTo>
                  <a:cubicBezTo>
                    <a:pt x="88" y="93"/>
                    <a:pt x="85" y="89"/>
                    <a:pt x="85" y="84"/>
                  </a:cubicBezTo>
                  <a:cubicBezTo>
                    <a:pt x="85" y="79"/>
                    <a:pt x="90" y="74"/>
                    <a:pt x="97" y="74"/>
                  </a:cubicBezTo>
                  <a:cubicBezTo>
                    <a:pt x="105" y="74"/>
                    <a:pt x="110" y="81"/>
                    <a:pt x="110" y="89"/>
                  </a:cubicBezTo>
                  <a:cubicBezTo>
                    <a:pt x="110" y="89"/>
                    <a:pt x="110" y="89"/>
                    <a:pt x="110" y="89"/>
                  </a:cubicBezTo>
                  <a:close/>
                  <a:moveTo>
                    <a:pt x="95" y="40"/>
                  </a:moveTo>
                  <a:cubicBezTo>
                    <a:pt x="95" y="39"/>
                    <a:pt x="95" y="38"/>
                    <a:pt x="94" y="38"/>
                  </a:cubicBezTo>
                  <a:cubicBezTo>
                    <a:pt x="91" y="38"/>
                    <a:pt x="86" y="44"/>
                    <a:pt x="86" y="52"/>
                  </a:cubicBezTo>
                  <a:cubicBezTo>
                    <a:pt x="92" y="47"/>
                    <a:pt x="95" y="43"/>
                    <a:pt x="95" y="40"/>
                  </a:cubicBezTo>
                  <a:cubicBezTo>
                    <a:pt x="95" y="40"/>
                    <a:pt x="95" y="40"/>
                    <a:pt x="95" y="40"/>
                  </a:cubicBezTo>
                  <a:close/>
                  <a:moveTo>
                    <a:pt x="61" y="39"/>
                  </a:moveTo>
                  <a:cubicBezTo>
                    <a:pt x="61" y="38"/>
                    <a:pt x="60" y="38"/>
                    <a:pt x="59" y="38"/>
                  </a:cubicBezTo>
                  <a:cubicBezTo>
                    <a:pt x="55" y="38"/>
                    <a:pt x="50" y="49"/>
                    <a:pt x="50" y="55"/>
                  </a:cubicBezTo>
                  <a:cubicBezTo>
                    <a:pt x="56" y="52"/>
                    <a:pt x="61" y="44"/>
                    <a:pt x="61" y="39"/>
                  </a:cubicBezTo>
                  <a:cubicBezTo>
                    <a:pt x="61" y="39"/>
                    <a:pt x="61" y="39"/>
                    <a:pt x="61" y="39"/>
                  </a:cubicBezTo>
                  <a:close/>
                  <a:moveTo>
                    <a:pt x="58" y="76"/>
                  </a:moveTo>
                  <a:cubicBezTo>
                    <a:pt x="50" y="80"/>
                    <a:pt x="39" y="88"/>
                    <a:pt x="39" y="96"/>
                  </a:cubicBezTo>
                  <a:cubicBezTo>
                    <a:pt x="39" y="99"/>
                    <a:pt x="40" y="101"/>
                    <a:pt x="43" y="101"/>
                  </a:cubicBezTo>
                  <a:cubicBezTo>
                    <a:pt x="52" y="101"/>
                    <a:pt x="57" y="87"/>
                    <a:pt x="58" y="76"/>
                  </a:cubicBezTo>
                  <a:cubicBezTo>
                    <a:pt x="58" y="76"/>
                    <a:pt x="58" y="76"/>
                    <a:pt x="58" y="7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CA"/>
            </a:p>
          </p:txBody>
        </p:sp>
      </p:grpSp>
    </p:spTree>
    <p:extLst>
      <p:ext uri="{BB962C8B-B14F-4D97-AF65-F5344CB8AC3E}">
        <p14:creationId xmlns:p14="http://schemas.microsoft.com/office/powerpoint/2010/main" val="1525194470"/>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Title or Job Number | XX Month 201X</a:t>
            </a:r>
            <a:endParaRPr lang="en-US" dirty="0"/>
          </a:p>
        </p:txBody>
      </p:sp>
      <p:sp>
        <p:nvSpPr>
          <p:cNvPr id="5" name="Footer Placeholder 4"/>
          <p:cNvSpPr>
            <a:spLocks noGrp="1"/>
          </p:cNvSpPr>
          <p:nvPr>
            <p:ph type="ftr" sz="quarter" idx="11"/>
          </p:nvPr>
        </p:nvSpPr>
        <p:spPr/>
        <p:txBody>
          <a:bodyPr/>
          <a:lstStyle/>
          <a:p>
            <a:r>
              <a:rPr lang="en-US"/>
              <a:t>QO-SS-GLO-QUA-004 Rev 2.0</a:t>
            </a:r>
            <a:endParaRPr lang="en-US" dirty="0"/>
          </a:p>
        </p:txBody>
      </p:sp>
      <p:sp>
        <p:nvSpPr>
          <p:cNvPr id="6" name="Slide Number Placeholder 5"/>
          <p:cNvSpPr>
            <a:spLocks noGrp="1"/>
          </p:cNvSpPr>
          <p:nvPr>
            <p:ph type="sldNum" sz="quarter" idx="12"/>
          </p:nvPr>
        </p:nvSpPr>
        <p:spPr/>
        <p:txBody>
          <a:bodyPr/>
          <a:lstStyle/>
          <a:p>
            <a:pPr>
              <a:defRPr/>
            </a:pPr>
            <a:r>
              <a:rPr lang="en-US" dirty="0"/>
              <a:t>QO-SS-GLO-QUA-004 Rev 3.0</a:t>
            </a:r>
          </a:p>
          <a:p>
            <a:pPr>
              <a:defRPr/>
            </a:pPr>
            <a:fld id="{B4A72DDD-CAFA-9A4E-A77D-4704C8B2F0C1}" type="slidenum">
              <a:rPr lang="en-US" smtClean="0"/>
              <a:pPr>
                <a:defRPr/>
              </a:pPr>
              <a:t>‹#›</a:t>
            </a:fld>
            <a:endParaRPr lang="en-US" dirty="0"/>
          </a:p>
        </p:txBody>
      </p:sp>
    </p:spTree>
    <p:extLst>
      <p:ext uri="{BB962C8B-B14F-4D97-AF65-F5344CB8AC3E}">
        <p14:creationId xmlns:p14="http://schemas.microsoft.com/office/powerpoint/2010/main" val="31669381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Quality Slide 4">
    <p:spTree>
      <p:nvGrpSpPr>
        <p:cNvPr id="1" name=""/>
        <p:cNvGrpSpPr/>
        <p:nvPr/>
      </p:nvGrpSpPr>
      <p:grpSpPr>
        <a:xfrm>
          <a:off x="0" y="0"/>
          <a:ext cx="0" cy="0"/>
          <a:chOff x="0" y="0"/>
          <a:chExt cx="0" cy="0"/>
        </a:xfrm>
      </p:grpSpPr>
      <p:pic>
        <p:nvPicPr>
          <p:cNvPr id="5"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29250" y="-119063"/>
            <a:ext cx="3714750" cy="121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84048" y="1430422"/>
            <a:ext cx="8347202" cy="45440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Date Placeholder 3"/>
          <p:cNvSpPr>
            <a:spLocks noGrp="1"/>
          </p:cNvSpPr>
          <p:nvPr>
            <p:ph type="dt" sz="half" idx="10"/>
          </p:nvPr>
        </p:nvSpPr>
        <p:spPr/>
        <p:txBody>
          <a:bodyPr/>
          <a:lstStyle>
            <a:lvl1pPr>
              <a:defRPr/>
            </a:lvl1pPr>
          </a:lstStyle>
          <a:p>
            <a:pPr>
              <a:defRPr/>
            </a:pPr>
            <a:r>
              <a:rPr lang="en-US"/>
              <a:t>Title or Job Number | XX Month 201X</a:t>
            </a:r>
            <a:endParaRPr lang="en-US" dirty="0"/>
          </a:p>
        </p:txBody>
      </p:sp>
      <p:sp>
        <p:nvSpPr>
          <p:cNvPr id="7" name="Slide Number Placeholder 5"/>
          <p:cNvSpPr>
            <a:spLocks noGrp="1"/>
          </p:cNvSpPr>
          <p:nvPr>
            <p:ph type="sldNum" sz="quarter" idx="11"/>
          </p:nvPr>
        </p:nvSpPr>
        <p:spPr/>
        <p:txBody>
          <a:bodyPr/>
          <a:lstStyle>
            <a:lvl1pPr>
              <a:defRPr/>
            </a:lvl1pPr>
          </a:lstStyle>
          <a:p>
            <a:pPr>
              <a:defRPr/>
            </a:pPr>
            <a:r>
              <a:rPr lang="en-US" dirty="0"/>
              <a:t>QO-SS-GLO-QUA-004 Rev 3.0</a:t>
            </a:r>
          </a:p>
          <a:p>
            <a:pPr>
              <a:defRPr/>
            </a:pPr>
            <a:fld id="{B4A72DDD-CAFA-9A4E-A77D-4704C8B2F0C1}" type="slidenum">
              <a:rPr lang="en-US" smtClean="0"/>
              <a:pPr>
                <a:defRPr/>
              </a:pPr>
              <a:t>‹#›</a:t>
            </a:fld>
            <a:endParaRPr lang="en-US" dirty="0"/>
          </a:p>
        </p:txBody>
      </p:sp>
    </p:spTree>
    <p:extLst>
      <p:ext uri="{BB962C8B-B14F-4D97-AF65-F5344CB8AC3E}">
        <p14:creationId xmlns:p14="http://schemas.microsoft.com/office/powerpoint/2010/main" val="1286109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Title or Job Number | XX Month 201X</a:t>
            </a:r>
            <a:endParaRPr lang="en-US" dirty="0"/>
          </a:p>
        </p:txBody>
      </p:sp>
      <p:sp>
        <p:nvSpPr>
          <p:cNvPr id="5" name="Footer Placeholder 4"/>
          <p:cNvSpPr>
            <a:spLocks noGrp="1"/>
          </p:cNvSpPr>
          <p:nvPr>
            <p:ph type="ftr" sz="quarter" idx="11"/>
          </p:nvPr>
        </p:nvSpPr>
        <p:spPr/>
        <p:txBody>
          <a:bodyPr/>
          <a:lstStyle/>
          <a:p>
            <a:r>
              <a:rPr lang="en-US"/>
              <a:t>QO-SS-GLO-QUA-004 Rev 2.0</a:t>
            </a:r>
            <a:endParaRPr lang="en-US" dirty="0"/>
          </a:p>
        </p:txBody>
      </p:sp>
      <p:sp>
        <p:nvSpPr>
          <p:cNvPr id="6" name="Slide Number Placeholder 5"/>
          <p:cNvSpPr>
            <a:spLocks noGrp="1"/>
          </p:cNvSpPr>
          <p:nvPr>
            <p:ph type="sldNum" sz="quarter" idx="12"/>
          </p:nvPr>
        </p:nvSpPr>
        <p:spPr/>
        <p:txBody>
          <a:bodyPr/>
          <a:lstStyle/>
          <a:p>
            <a:pPr>
              <a:defRPr/>
            </a:pPr>
            <a:r>
              <a:rPr lang="en-US" dirty="0"/>
              <a:t>QO-SS-GLO-QUA-004 Rev 3.0</a:t>
            </a:r>
          </a:p>
          <a:p>
            <a:pPr>
              <a:defRPr/>
            </a:pPr>
            <a:fld id="{B4A72DDD-CAFA-9A4E-A77D-4704C8B2F0C1}" type="slidenum">
              <a:rPr lang="en-US" smtClean="0"/>
              <a:pPr>
                <a:defRPr/>
              </a:pPr>
              <a:t>‹#›</a:t>
            </a:fld>
            <a:endParaRPr lang="en-US" dirty="0"/>
          </a:p>
        </p:txBody>
      </p:sp>
    </p:spTree>
    <p:extLst>
      <p:ext uri="{BB962C8B-B14F-4D97-AF65-F5344CB8AC3E}">
        <p14:creationId xmlns:p14="http://schemas.microsoft.com/office/powerpoint/2010/main" val="25107253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Quality Slide 3">
    <p:bg bwMode="gray">
      <p:bgPr>
        <a:solidFill>
          <a:srgbClr val="32A01E"/>
        </a:solidFill>
        <a:effectLst/>
      </p:bgPr>
    </p:bg>
    <p:spTree>
      <p:nvGrpSpPr>
        <p:cNvPr id="1" name=""/>
        <p:cNvGrpSpPr/>
        <p:nvPr/>
      </p:nvGrpSpPr>
      <p:grpSpPr>
        <a:xfrm>
          <a:off x="0" y="0"/>
          <a:ext cx="0" cy="0"/>
          <a:chOff x="0" y="0"/>
          <a:chExt cx="0" cy="0"/>
        </a:xfrm>
      </p:grpSpPr>
      <p:pic>
        <p:nvPicPr>
          <p:cNvPr id="2"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11163" y="62182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6050" y="1700213"/>
            <a:ext cx="9686925"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userDrawn="1"/>
        </p:nvPicPr>
        <p:blipFill>
          <a:blip r:embed="rId4"/>
          <a:stretch>
            <a:fillRect/>
          </a:stretch>
        </p:blipFill>
        <p:spPr>
          <a:xfrm>
            <a:off x="518929" y="276871"/>
            <a:ext cx="2692400" cy="939800"/>
          </a:xfrm>
          <a:prstGeom prst="rect">
            <a:avLst/>
          </a:prstGeom>
        </p:spPr>
      </p:pic>
      <p:sp>
        <p:nvSpPr>
          <p:cNvPr id="4" name="Date Placeholder 3"/>
          <p:cNvSpPr>
            <a:spLocks noGrp="1"/>
          </p:cNvSpPr>
          <p:nvPr>
            <p:ph type="dt" sz="half" idx="10"/>
          </p:nvPr>
        </p:nvSpPr>
        <p:spPr/>
        <p:txBody>
          <a:bodyPr/>
          <a:lstStyle/>
          <a:p>
            <a:r>
              <a:rPr lang="en-US"/>
              <a:t>Title or Job Number | XX Month 201X</a:t>
            </a:r>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t>QO-SS-GLO-QUA-004 Rev 2.0</a:t>
            </a:r>
            <a:endParaRPr lang="en-US" dirty="0"/>
          </a:p>
        </p:txBody>
      </p:sp>
      <p:sp>
        <p:nvSpPr>
          <p:cNvPr id="7" name="Slide Number Placeholder 6"/>
          <p:cNvSpPr>
            <a:spLocks noGrp="1"/>
          </p:cNvSpPr>
          <p:nvPr>
            <p:ph type="sldNum" sz="quarter" idx="12"/>
          </p:nvPr>
        </p:nvSpPr>
        <p:spPr/>
        <p:txBody>
          <a:bodyPr/>
          <a:lstStyle>
            <a:lvl1pPr>
              <a:defRPr/>
            </a:lvl1pPr>
          </a:lstStyle>
          <a:p>
            <a:pPr>
              <a:defRPr/>
            </a:pPr>
            <a:r>
              <a:rPr lang="en-US" dirty="0"/>
              <a:t>QO-SS-GLO-QUA-004 Rev 2.0</a:t>
            </a:r>
          </a:p>
          <a:p>
            <a:pPr>
              <a:defRPr/>
            </a:pPr>
            <a:fld id="{B4A72DDD-CAFA-9A4E-A77D-4704C8B2F0C1}" type="slidenum">
              <a:rPr lang="en-US" smtClean="0"/>
              <a:pPr>
                <a:defRPr/>
              </a:pPr>
              <a:t>‹#›</a:t>
            </a:fld>
            <a:endParaRPr lang="en-US" dirty="0"/>
          </a:p>
        </p:txBody>
      </p:sp>
    </p:spTree>
    <p:extLst>
      <p:ext uri="{BB962C8B-B14F-4D97-AF65-F5344CB8AC3E}">
        <p14:creationId xmlns:p14="http://schemas.microsoft.com/office/powerpoint/2010/main" val="40968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disclaimer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62863" y="2183145"/>
            <a:ext cx="6750701" cy="1417468"/>
          </a:xfrm>
        </p:spPr>
        <p:txBody>
          <a:bodyPr anchor="t" anchorCtr="0">
            <a:noAutofit/>
          </a:bodyPr>
          <a:lstStyle>
            <a:lvl1pPr algn="l">
              <a:lnSpc>
                <a:spcPct val="90000"/>
              </a:lnSpc>
              <a:defRPr sz="5000" b="1">
                <a:solidFill>
                  <a:srgbClr val="B1B3B3"/>
                </a:solidFill>
              </a:defRPr>
            </a:lvl1pPr>
          </a:lstStyle>
          <a:p>
            <a:r>
              <a:rPr lang="en-US" dirty="0"/>
              <a:t>Presentation title</a:t>
            </a:r>
            <a:endParaRPr lang="en-CA" dirty="0"/>
          </a:p>
        </p:txBody>
      </p:sp>
      <p:sp>
        <p:nvSpPr>
          <p:cNvPr id="4" name="Date Placeholder 3"/>
          <p:cNvSpPr>
            <a:spLocks noGrp="1"/>
          </p:cNvSpPr>
          <p:nvPr>
            <p:ph type="dt" sz="half" idx="10"/>
          </p:nvPr>
        </p:nvSpPr>
        <p:spPr>
          <a:xfrm>
            <a:off x="1855376" y="3072385"/>
            <a:ext cx="2286000" cy="254013"/>
          </a:xfrm>
        </p:spPr>
        <p:txBody>
          <a:bodyPr>
            <a:noAutofit/>
          </a:bodyPr>
          <a:lstStyle>
            <a:lvl1pPr algn="l">
              <a:defRPr sz="1200" b="1">
                <a:solidFill>
                  <a:schemeClr val="accent2"/>
                </a:solidFill>
              </a:defRPr>
            </a:lvl1pPr>
          </a:lstStyle>
          <a:p>
            <a:fld id="{C764DE79-268F-4C1A-8933-263129D2AF90}" type="datetimeFigureOut">
              <a:rPr lang="en-US" smtClean="0"/>
              <a:t>8/21/2018</a:t>
            </a:fld>
            <a:endParaRPr lang="en-US" dirty="0"/>
          </a:p>
        </p:txBody>
      </p:sp>
      <p:sp>
        <p:nvSpPr>
          <p:cNvPr id="7" name="TextBox 6"/>
          <p:cNvSpPr txBox="1"/>
          <p:nvPr/>
        </p:nvSpPr>
        <p:spPr>
          <a:xfrm>
            <a:off x="1869882" y="3397745"/>
            <a:ext cx="3155994" cy="3044680"/>
          </a:xfrm>
          <a:prstGeom prst="rect">
            <a:avLst/>
          </a:prstGeom>
          <a:noFill/>
        </p:spPr>
        <p:txBody>
          <a:bodyPr wrap="square" lIns="0" tIns="0" rIns="0" bIns="0" rtlCol="0">
            <a:spAutoFit/>
          </a:bodyPr>
          <a:lstStyle/>
          <a:p>
            <a:pPr>
              <a:lnSpc>
                <a:spcPct val="110000"/>
              </a:lnSpc>
            </a:pPr>
            <a:r>
              <a:rPr lang="en-CA" sz="900" b="1" dirty="0">
                <a:solidFill>
                  <a:srgbClr val="63666A"/>
                </a:solidFill>
              </a:rPr>
              <a:t>Confidential. Not to be copied, reproduced, or distributed without prior approval.</a:t>
            </a:r>
          </a:p>
          <a:p>
            <a:pPr>
              <a:lnSpc>
                <a:spcPct val="110000"/>
              </a:lnSpc>
            </a:pPr>
            <a:endParaRPr lang="en-CA" sz="900" b="1" dirty="0">
              <a:solidFill>
                <a:srgbClr val="63666A"/>
              </a:solidFill>
            </a:endParaRPr>
          </a:p>
          <a:p>
            <a:pPr>
              <a:lnSpc>
                <a:spcPct val="110000"/>
              </a:lnSpc>
            </a:pPr>
            <a:r>
              <a:rPr lang="en-CA" sz="900" b="0" dirty="0">
                <a:solidFill>
                  <a:srgbClr val="63666A"/>
                </a:solidFill>
              </a:rPr>
              <a:t>Placeholder confidentiality disclosure. Edit or delete from layout master if not needed. Use additional lines if additional confidentiality disclosure information is required. </a:t>
            </a:r>
            <a:r>
              <a:rPr lang="en-CA" sz="900" b="0" dirty="0" err="1">
                <a:solidFill>
                  <a:srgbClr val="63666A"/>
                </a:solidFill>
              </a:rPr>
              <a:t>Lorem</a:t>
            </a:r>
            <a:r>
              <a:rPr lang="en-CA" sz="900" b="0" dirty="0">
                <a:solidFill>
                  <a:srgbClr val="63666A"/>
                </a:solidFill>
              </a:rPr>
              <a:t> </a:t>
            </a:r>
            <a:r>
              <a:rPr lang="en-CA" sz="900" b="0" dirty="0" err="1">
                <a:solidFill>
                  <a:srgbClr val="63666A"/>
                </a:solidFill>
              </a:rPr>
              <a:t>ipsum</a:t>
            </a:r>
            <a:r>
              <a:rPr lang="en-CA" sz="900" b="0" dirty="0">
                <a:solidFill>
                  <a:srgbClr val="63666A"/>
                </a:solidFill>
              </a:rPr>
              <a:t> </a:t>
            </a:r>
            <a:r>
              <a:rPr lang="en-CA" sz="900" b="0" dirty="0" err="1">
                <a:solidFill>
                  <a:srgbClr val="63666A"/>
                </a:solidFill>
              </a:rPr>
              <a:t>dolor</a:t>
            </a:r>
            <a:r>
              <a:rPr lang="en-CA" sz="900" b="0" dirty="0">
                <a:solidFill>
                  <a:srgbClr val="63666A"/>
                </a:solidFill>
              </a:rPr>
              <a:t> sit </a:t>
            </a:r>
            <a:r>
              <a:rPr lang="en-CA" sz="900" b="0" dirty="0" err="1">
                <a:solidFill>
                  <a:srgbClr val="63666A"/>
                </a:solidFill>
              </a:rPr>
              <a:t>amet</a:t>
            </a:r>
            <a:r>
              <a:rPr lang="en-CA" sz="900" b="0" dirty="0">
                <a:solidFill>
                  <a:srgbClr val="63666A"/>
                </a:solidFill>
              </a:rPr>
              <a:t>, </a:t>
            </a:r>
            <a:r>
              <a:rPr lang="en-CA" sz="900" b="0" dirty="0" err="1">
                <a:solidFill>
                  <a:srgbClr val="63666A"/>
                </a:solidFill>
              </a:rPr>
              <a:t>consetetur</a:t>
            </a:r>
            <a:r>
              <a:rPr lang="en-CA" sz="900" b="0" dirty="0">
                <a:solidFill>
                  <a:srgbClr val="63666A"/>
                </a:solidFill>
              </a:rPr>
              <a:t> </a:t>
            </a:r>
            <a:r>
              <a:rPr lang="en-CA" sz="900" b="0" dirty="0" err="1">
                <a:solidFill>
                  <a:srgbClr val="63666A"/>
                </a:solidFill>
              </a:rPr>
              <a:t>sadipscing</a:t>
            </a:r>
            <a:r>
              <a:rPr lang="en-CA" sz="900" b="0" dirty="0">
                <a:solidFill>
                  <a:srgbClr val="63666A"/>
                </a:solidFill>
              </a:rPr>
              <a:t> </a:t>
            </a:r>
            <a:r>
              <a:rPr lang="en-CA" sz="900" b="0" dirty="0" err="1">
                <a:solidFill>
                  <a:srgbClr val="63666A"/>
                </a:solidFill>
              </a:rPr>
              <a:t>elitr</a:t>
            </a:r>
            <a:r>
              <a:rPr lang="en-CA" sz="900" b="0" dirty="0">
                <a:solidFill>
                  <a:srgbClr val="63666A"/>
                </a:solidFill>
              </a:rPr>
              <a:t>, </a:t>
            </a:r>
            <a:r>
              <a:rPr lang="en-CA" sz="900" b="0" dirty="0" err="1">
                <a:solidFill>
                  <a:srgbClr val="63666A"/>
                </a:solidFill>
              </a:rPr>
              <a:t>sed</a:t>
            </a:r>
            <a:r>
              <a:rPr lang="en-CA" sz="900" b="0" dirty="0">
                <a:solidFill>
                  <a:srgbClr val="63666A"/>
                </a:solidFill>
              </a:rPr>
              <a:t> </a:t>
            </a:r>
            <a:r>
              <a:rPr lang="en-CA" sz="900" b="0" dirty="0" err="1">
                <a:solidFill>
                  <a:srgbClr val="63666A"/>
                </a:solidFill>
              </a:rPr>
              <a:t>diam</a:t>
            </a:r>
            <a:r>
              <a:rPr lang="en-CA" sz="900" b="0" dirty="0">
                <a:solidFill>
                  <a:srgbClr val="63666A"/>
                </a:solidFill>
              </a:rPr>
              <a:t> </a:t>
            </a:r>
            <a:r>
              <a:rPr lang="en-CA" sz="900" b="0" dirty="0" err="1">
                <a:solidFill>
                  <a:srgbClr val="63666A"/>
                </a:solidFill>
              </a:rPr>
              <a:t>nonumy</a:t>
            </a:r>
            <a:r>
              <a:rPr lang="en-CA" sz="900" b="0" dirty="0">
                <a:solidFill>
                  <a:srgbClr val="63666A"/>
                </a:solidFill>
              </a:rPr>
              <a:t> </a:t>
            </a:r>
            <a:r>
              <a:rPr lang="en-CA" sz="900" b="0" dirty="0" err="1">
                <a:solidFill>
                  <a:srgbClr val="63666A"/>
                </a:solidFill>
              </a:rPr>
              <a:t>eirmod</a:t>
            </a:r>
            <a:r>
              <a:rPr lang="en-CA" sz="900" b="0" dirty="0">
                <a:solidFill>
                  <a:srgbClr val="63666A"/>
                </a:solidFill>
              </a:rPr>
              <a:t> </a:t>
            </a:r>
            <a:r>
              <a:rPr lang="en-CA" sz="900" b="0" dirty="0" err="1">
                <a:solidFill>
                  <a:srgbClr val="63666A"/>
                </a:solidFill>
              </a:rPr>
              <a:t>tempor</a:t>
            </a:r>
            <a:r>
              <a:rPr lang="en-CA" sz="900" b="0" dirty="0">
                <a:solidFill>
                  <a:srgbClr val="63666A"/>
                </a:solidFill>
              </a:rPr>
              <a:t> </a:t>
            </a:r>
            <a:r>
              <a:rPr lang="en-CA" sz="900" b="0" dirty="0" err="1">
                <a:solidFill>
                  <a:srgbClr val="63666A"/>
                </a:solidFill>
              </a:rPr>
              <a:t>invidunt</a:t>
            </a:r>
            <a:r>
              <a:rPr lang="en-CA" sz="900" b="0" dirty="0">
                <a:solidFill>
                  <a:srgbClr val="63666A"/>
                </a:solidFill>
              </a:rPr>
              <a:t> </a:t>
            </a:r>
            <a:r>
              <a:rPr lang="en-CA" sz="900" b="0" dirty="0" err="1">
                <a:solidFill>
                  <a:srgbClr val="63666A"/>
                </a:solidFill>
              </a:rPr>
              <a:t>ut</a:t>
            </a:r>
            <a:r>
              <a:rPr lang="en-CA" sz="900" b="0" dirty="0">
                <a:solidFill>
                  <a:srgbClr val="63666A"/>
                </a:solidFill>
              </a:rPr>
              <a:t> </a:t>
            </a:r>
            <a:r>
              <a:rPr lang="en-CA" sz="900" b="0" dirty="0" err="1">
                <a:solidFill>
                  <a:srgbClr val="63666A"/>
                </a:solidFill>
              </a:rPr>
              <a:t>labore</a:t>
            </a:r>
            <a:r>
              <a:rPr lang="en-CA" sz="900" b="0" dirty="0">
                <a:solidFill>
                  <a:srgbClr val="63666A"/>
                </a:solidFill>
              </a:rPr>
              <a:t> et </a:t>
            </a:r>
            <a:r>
              <a:rPr lang="en-CA" sz="900" b="0" dirty="0" err="1">
                <a:solidFill>
                  <a:srgbClr val="63666A"/>
                </a:solidFill>
              </a:rPr>
              <a:t>dolore</a:t>
            </a:r>
            <a:r>
              <a:rPr lang="en-CA" sz="900" b="0" dirty="0">
                <a:solidFill>
                  <a:srgbClr val="63666A"/>
                </a:solidFill>
              </a:rPr>
              <a:t> magna </a:t>
            </a:r>
            <a:r>
              <a:rPr lang="en-CA" sz="900" b="0" dirty="0" err="1">
                <a:solidFill>
                  <a:srgbClr val="63666A"/>
                </a:solidFill>
              </a:rPr>
              <a:t>aliquyam</a:t>
            </a:r>
            <a:r>
              <a:rPr lang="en-CA" sz="900" b="0" dirty="0">
                <a:solidFill>
                  <a:srgbClr val="63666A"/>
                </a:solidFill>
              </a:rPr>
              <a:t> </a:t>
            </a:r>
            <a:r>
              <a:rPr lang="en-CA" sz="900" b="0" dirty="0" err="1">
                <a:solidFill>
                  <a:srgbClr val="63666A"/>
                </a:solidFill>
              </a:rPr>
              <a:t>erat</a:t>
            </a:r>
            <a:r>
              <a:rPr lang="en-CA" sz="900" b="0" dirty="0">
                <a:solidFill>
                  <a:srgbClr val="63666A"/>
                </a:solidFill>
              </a:rPr>
              <a:t>, </a:t>
            </a:r>
            <a:r>
              <a:rPr lang="en-CA" sz="900" b="0" dirty="0" err="1">
                <a:solidFill>
                  <a:srgbClr val="63666A"/>
                </a:solidFill>
              </a:rPr>
              <a:t>sed</a:t>
            </a:r>
            <a:r>
              <a:rPr lang="en-CA" sz="900" b="0" dirty="0">
                <a:solidFill>
                  <a:srgbClr val="63666A"/>
                </a:solidFill>
              </a:rPr>
              <a:t> </a:t>
            </a:r>
            <a:r>
              <a:rPr lang="en-CA" sz="900" b="0" dirty="0" err="1">
                <a:solidFill>
                  <a:srgbClr val="63666A"/>
                </a:solidFill>
              </a:rPr>
              <a:t>diam</a:t>
            </a:r>
            <a:r>
              <a:rPr lang="en-CA" sz="900" b="0" dirty="0">
                <a:solidFill>
                  <a:srgbClr val="63666A"/>
                </a:solidFill>
              </a:rPr>
              <a:t> </a:t>
            </a:r>
            <a:r>
              <a:rPr lang="en-CA" sz="900" b="0" dirty="0" err="1">
                <a:solidFill>
                  <a:srgbClr val="63666A"/>
                </a:solidFill>
              </a:rPr>
              <a:t>voluptua</a:t>
            </a:r>
            <a:r>
              <a:rPr lang="en-CA" sz="900" b="0" dirty="0">
                <a:solidFill>
                  <a:srgbClr val="63666A"/>
                </a:solidFill>
              </a:rPr>
              <a:t>. At </a:t>
            </a:r>
            <a:r>
              <a:rPr lang="en-CA" sz="900" b="0" dirty="0" err="1">
                <a:solidFill>
                  <a:srgbClr val="63666A"/>
                </a:solidFill>
              </a:rPr>
              <a:t>vero</a:t>
            </a:r>
            <a:r>
              <a:rPr lang="en-CA" sz="900" b="0" dirty="0">
                <a:solidFill>
                  <a:srgbClr val="63666A"/>
                </a:solidFill>
              </a:rPr>
              <a:t> </a:t>
            </a:r>
            <a:r>
              <a:rPr lang="en-CA" sz="900" b="0" dirty="0" err="1">
                <a:solidFill>
                  <a:srgbClr val="63666A"/>
                </a:solidFill>
              </a:rPr>
              <a:t>eos</a:t>
            </a:r>
            <a:r>
              <a:rPr lang="en-CA" sz="900" b="0" dirty="0">
                <a:solidFill>
                  <a:srgbClr val="63666A"/>
                </a:solidFill>
              </a:rPr>
              <a:t> et </a:t>
            </a:r>
            <a:r>
              <a:rPr lang="en-CA" sz="900" b="0" dirty="0" err="1">
                <a:solidFill>
                  <a:srgbClr val="63666A"/>
                </a:solidFill>
              </a:rPr>
              <a:t>accusam</a:t>
            </a:r>
            <a:r>
              <a:rPr lang="en-CA" sz="900" b="0" dirty="0">
                <a:solidFill>
                  <a:srgbClr val="63666A"/>
                </a:solidFill>
              </a:rPr>
              <a:t> et </a:t>
            </a:r>
            <a:r>
              <a:rPr lang="en-CA" sz="900" b="0" dirty="0" err="1">
                <a:solidFill>
                  <a:srgbClr val="63666A"/>
                </a:solidFill>
              </a:rPr>
              <a:t>justo</a:t>
            </a:r>
            <a:r>
              <a:rPr lang="en-CA" sz="900" b="0" dirty="0">
                <a:solidFill>
                  <a:srgbClr val="63666A"/>
                </a:solidFill>
              </a:rPr>
              <a:t> duo </a:t>
            </a:r>
            <a:r>
              <a:rPr lang="en-CA" sz="900" b="0" dirty="0" err="1">
                <a:solidFill>
                  <a:srgbClr val="63666A"/>
                </a:solidFill>
              </a:rPr>
              <a:t>dolores</a:t>
            </a:r>
            <a:r>
              <a:rPr lang="en-CA" sz="900" b="0" dirty="0">
                <a:solidFill>
                  <a:srgbClr val="63666A"/>
                </a:solidFill>
              </a:rPr>
              <a:t> et </a:t>
            </a:r>
            <a:r>
              <a:rPr lang="en-CA" sz="900" b="0" dirty="0" err="1">
                <a:solidFill>
                  <a:srgbClr val="63666A"/>
                </a:solidFill>
              </a:rPr>
              <a:t>ea</a:t>
            </a:r>
            <a:r>
              <a:rPr lang="en-CA" sz="900" b="0" dirty="0">
                <a:solidFill>
                  <a:srgbClr val="63666A"/>
                </a:solidFill>
              </a:rPr>
              <a:t> </a:t>
            </a:r>
            <a:r>
              <a:rPr lang="en-CA" sz="900" b="0" dirty="0" err="1">
                <a:solidFill>
                  <a:srgbClr val="63666A"/>
                </a:solidFill>
              </a:rPr>
              <a:t>rebum</a:t>
            </a:r>
            <a:r>
              <a:rPr lang="en-CA" sz="900" b="0" dirty="0">
                <a:solidFill>
                  <a:srgbClr val="63666A"/>
                </a:solidFill>
              </a:rPr>
              <a:t>. Stet </a:t>
            </a:r>
            <a:r>
              <a:rPr lang="en-CA" sz="900" b="0" dirty="0" err="1">
                <a:solidFill>
                  <a:srgbClr val="63666A"/>
                </a:solidFill>
              </a:rPr>
              <a:t>clita</a:t>
            </a:r>
            <a:r>
              <a:rPr lang="en-CA" sz="900" b="0" dirty="0">
                <a:solidFill>
                  <a:srgbClr val="63666A"/>
                </a:solidFill>
              </a:rPr>
              <a:t> </a:t>
            </a:r>
            <a:r>
              <a:rPr lang="en-CA" sz="900" b="0" dirty="0" err="1">
                <a:solidFill>
                  <a:srgbClr val="63666A"/>
                </a:solidFill>
              </a:rPr>
              <a:t>kasd</a:t>
            </a:r>
            <a:r>
              <a:rPr lang="en-CA" sz="900" b="0" dirty="0">
                <a:solidFill>
                  <a:srgbClr val="63666A"/>
                </a:solidFill>
              </a:rPr>
              <a:t> </a:t>
            </a:r>
            <a:r>
              <a:rPr lang="en-CA" sz="900" b="0" dirty="0" err="1">
                <a:solidFill>
                  <a:srgbClr val="63666A"/>
                </a:solidFill>
              </a:rPr>
              <a:t>gubergren</a:t>
            </a:r>
            <a:r>
              <a:rPr lang="en-CA" sz="900" b="0" dirty="0">
                <a:solidFill>
                  <a:srgbClr val="63666A"/>
                </a:solidFill>
              </a:rPr>
              <a:t>, no sea </a:t>
            </a:r>
            <a:r>
              <a:rPr lang="en-CA" sz="900" b="0" dirty="0" err="1">
                <a:solidFill>
                  <a:srgbClr val="63666A"/>
                </a:solidFill>
              </a:rPr>
              <a:t>takimata</a:t>
            </a:r>
            <a:r>
              <a:rPr lang="en-CA" sz="900" b="0" dirty="0">
                <a:solidFill>
                  <a:srgbClr val="63666A"/>
                </a:solidFill>
              </a:rPr>
              <a:t> </a:t>
            </a:r>
            <a:r>
              <a:rPr lang="en-CA" sz="900" b="0" dirty="0" err="1">
                <a:solidFill>
                  <a:srgbClr val="63666A"/>
                </a:solidFill>
              </a:rPr>
              <a:t>sanctus</a:t>
            </a:r>
            <a:r>
              <a:rPr lang="en-CA" sz="900" b="0" dirty="0">
                <a:solidFill>
                  <a:srgbClr val="63666A"/>
                </a:solidFill>
              </a:rPr>
              <a:t> </a:t>
            </a:r>
            <a:r>
              <a:rPr lang="en-CA" sz="900" b="0" dirty="0" err="1">
                <a:solidFill>
                  <a:srgbClr val="63666A"/>
                </a:solidFill>
              </a:rPr>
              <a:t>est</a:t>
            </a:r>
            <a:r>
              <a:rPr lang="en-CA" sz="900" b="0" dirty="0">
                <a:solidFill>
                  <a:srgbClr val="63666A"/>
                </a:solidFill>
              </a:rPr>
              <a:t> </a:t>
            </a:r>
            <a:r>
              <a:rPr lang="en-CA" sz="900" b="0" dirty="0" err="1">
                <a:solidFill>
                  <a:srgbClr val="63666A"/>
                </a:solidFill>
              </a:rPr>
              <a:t>lorem</a:t>
            </a:r>
            <a:r>
              <a:rPr lang="en-CA" sz="900" b="0" dirty="0">
                <a:solidFill>
                  <a:srgbClr val="63666A"/>
                </a:solidFill>
              </a:rPr>
              <a:t> </a:t>
            </a:r>
            <a:r>
              <a:rPr lang="en-CA" sz="900" b="0" dirty="0" err="1">
                <a:solidFill>
                  <a:srgbClr val="63666A"/>
                </a:solidFill>
              </a:rPr>
              <a:t>ipsum</a:t>
            </a:r>
            <a:r>
              <a:rPr lang="en-CA" sz="900" b="0" dirty="0">
                <a:solidFill>
                  <a:srgbClr val="63666A"/>
                </a:solidFill>
              </a:rPr>
              <a:t> </a:t>
            </a:r>
            <a:r>
              <a:rPr lang="en-CA" sz="900" b="0" dirty="0" err="1">
                <a:solidFill>
                  <a:srgbClr val="63666A"/>
                </a:solidFill>
              </a:rPr>
              <a:t>dolor</a:t>
            </a:r>
            <a:r>
              <a:rPr lang="en-CA" sz="900" b="0" dirty="0">
                <a:solidFill>
                  <a:srgbClr val="63666A"/>
                </a:solidFill>
              </a:rPr>
              <a:t> sit </a:t>
            </a:r>
            <a:r>
              <a:rPr lang="en-CA" sz="900" b="0" dirty="0" err="1">
                <a:solidFill>
                  <a:srgbClr val="63666A"/>
                </a:solidFill>
              </a:rPr>
              <a:t>amet</a:t>
            </a:r>
            <a:r>
              <a:rPr lang="en-CA" sz="900" b="0" dirty="0">
                <a:solidFill>
                  <a:srgbClr val="63666A"/>
                </a:solidFill>
              </a:rPr>
              <a:t>. </a:t>
            </a:r>
            <a:r>
              <a:rPr lang="en-CA" sz="900" b="0" dirty="0" err="1">
                <a:solidFill>
                  <a:srgbClr val="63666A"/>
                </a:solidFill>
              </a:rPr>
              <a:t>Lorem</a:t>
            </a:r>
            <a:r>
              <a:rPr lang="en-CA" sz="900" b="0" dirty="0">
                <a:solidFill>
                  <a:srgbClr val="63666A"/>
                </a:solidFill>
              </a:rPr>
              <a:t> </a:t>
            </a:r>
            <a:r>
              <a:rPr lang="en-CA" sz="900" b="0" dirty="0" err="1">
                <a:solidFill>
                  <a:srgbClr val="63666A"/>
                </a:solidFill>
              </a:rPr>
              <a:t>ipsum</a:t>
            </a:r>
            <a:r>
              <a:rPr lang="en-CA" sz="900" b="0" dirty="0">
                <a:solidFill>
                  <a:srgbClr val="63666A"/>
                </a:solidFill>
              </a:rPr>
              <a:t> </a:t>
            </a:r>
            <a:r>
              <a:rPr lang="en-CA" sz="900" b="0" dirty="0" err="1">
                <a:solidFill>
                  <a:srgbClr val="63666A"/>
                </a:solidFill>
              </a:rPr>
              <a:t>dolor</a:t>
            </a:r>
            <a:r>
              <a:rPr lang="en-CA" sz="900" b="0" dirty="0">
                <a:solidFill>
                  <a:srgbClr val="63666A"/>
                </a:solidFill>
              </a:rPr>
              <a:t> sit </a:t>
            </a:r>
            <a:r>
              <a:rPr lang="en-CA" sz="900" b="0" dirty="0" err="1">
                <a:solidFill>
                  <a:srgbClr val="63666A"/>
                </a:solidFill>
              </a:rPr>
              <a:t>amet</a:t>
            </a:r>
            <a:r>
              <a:rPr lang="en-CA" sz="900" b="0" dirty="0">
                <a:solidFill>
                  <a:srgbClr val="63666A"/>
                </a:solidFill>
              </a:rPr>
              <a:t>, </a:t>
            </a:r>
            <a:r>
              <a:rPr lang="en-CA" sz="900" b="0" dirty="0" err="1">
                <a:solidFill>
                  <a:srgbClr val="63666A"/>
                </a:solidFill>
              </a:rPr>
              <a:t>consetetur</a:t>
            </a:r>
            <a:r>
              <a:rPr lang="en-CA" sz="900" b="0" dirty="0">
                <a:solidFill>
                  <a:srgbClr val="63666A"/>
                </a:solidFill>
              </a:rPr>
              <a:t> </a:t>
            </a:r>
            <a:r>
              <a:rPr lang="en-CA" sz="900" b="0" dirty="0" err="1">
                <a:solidFill>
                  <a:srgbClr val="63666A"/>
                </a:solidFill>
              </a:rPr>
              <a:t>sadipscing</a:t>
            </a:r>
            <a:r>
              <a:rPr lang="en-CA" sz="900" b="0" dirty="0">
                <a:solidFill>
                  <a:srgbClr val="63666A"/>
                </a:solidFill>
              </a:rPr>
              <a:t> </a:t>
            </a:r>
            <a:r>
              <a:rPr lang="en-CA" sz="900" b="0" dirty="0" err="1">
                <a:solidFill>
                  <a:srgbClr val="63666A"/>
                </a:solidFill>
              </a:rPr>
              <a:t>elitr</a:t>
            </a:r>
            <a:r>
              <a:rPr lang="en-CA" sz="900" b="0" dirty="0">
                <a:solidFill>
                  <a:srgbClr val="63666A"/>
                </a:solidFill>
              </a:rPr>
              <a:t>,  </a:t>
            </a:r>
            <a:r>
              <a:rPr lang="en-CA" sz="900" b="0" dirty="0" err="1">
                <a:solidFill>
                  <a:srgbClr val="63666A"/>
                </a:solidFill>
              </a:rPr>
              <a:t>sed</a:t>
            </a:r>
            <a:r>
              <a:rPr lang="en-CA" sz="900" b="0" dirty="0">
                <a:solidFill>
                  <a:srgbClr val="63666A"/>
                </a:solidFill>
              </a:rPr>
              <a:t> </a:t>
            </a:r>
            <a:r>
              <a:rPr lang="en-CA" sz="900" b="0" dirty="0" err="1">
                <a:solidFill>
                  <a:srgbClr val="63666A"/>
                </a:solidFill>
              </a:rPr>
              <a:t>diam</a:t>
            </a:r>
            <a:r>
              <a:rPr lang="en-CA" sz="900" b="0" dirty="0">
                <a:solidFill>
                  <a:srgbClr val="63666A"/>
                </a:solidFill>
              </a:rPr>
              <a:t> </a:t>
            </a:r>
            <a:r>
              <a:rPr lang="en-CA" sz="900" b="0" dirty="0" err="1">
                <a:solidFill>
                  <a:srgbClr val="63666A"/>
                </a:solidFill>
              </a:rPr>
              <a:t>nonumy</a:t>
            </a:r>
            <a:r>
              <a:rPr lang="en-CA" sz="900" b="0" dirty="0">
                <a:solidFill>
                  <a:srgbClr val="63666A"/>
                </a:solidFill>
              </a:rPr>
              <a:t> </a:t>
            </a:r>
            <a:r>
              <a:rPr lang="en-CA" sz="900" b="0" dirty="0" err="1">
                <a:solidFill>
                  <a:srgbClr val="63666A"/>
                </a:solidFill>
              </a:rPr>
              <a:t>eirmod</a:t>
            </a:r>
            <a:r>
              <a:rPr lang="en-CA" sz="900" b="0" dirty="0">
                <a:solidFill>
                  <a:srgbClr val="63666A"/>
                </a:solidFill>
              </a:rPr>
              <a:t> </a:t>
            </a:r>
            <a:r>
              <a:rPr lang="en-CA" sz="900" b="0" dirty="0" err="1">
                <a:solidFill>
                  <a:srgbClr val="63666A"/>
                </a:solidFill>
              </a:rPr>
              <a:t>tempor</a:t>
            </a:r>
            <a:r>
              <a:rPr lang="en-CA" sz="900" b="0" dirty="0">
                <a:solidFill>
                  <a:srgbClr val="63666A"/>
                </a:solidFill>
              </a:rPr>
              <a:t> </a:t>
            </a:r>
            <a:r>
              <a:rPr lang="en-CA" sz="900" b="0" dirty="0" err="1">
                <a:solidFill>
                  <a:srgbClr val="63666A"/>
                </a:solidFill>
              </a:rPr>
              <a:t>invidunt</a:t>
            </a:r>
            <a:r>
              <a:rPr lang="en-CA" sz="900" b="0" dirty="0">
                <a:solidFill>
                  <a:srgbClr val="63666A"/>
                </a:solidFill>
              </a:rPr>
              <a:t> </a:t>
            </a:r>
            <a:r>
              <a:rPr lang="en-CA" sz="900" b="0" dirty="0" err="1">
                <a:solidFill>
                  <a:srgbClr val="63666A"/>
                </a:solidFill>
              </a:rPr>
              <a:t>ut</a:t>
            </a:r>
            <a:r>
              <a:rPr lang="en-CA" sz="900" b="0" dirty="0">
                <a:solidFill>
                  <a:srgbClr val="63666A"/>
                </a:solidFill>
              </a:rPr>
              <a:t> </a:t>
            </a:r>
            <a:r>
              <a:rPr lang="en-CA" sz="900" b="0" dirty="0" err="1">
                <a:solidFill>
                  <a:srgbClr val="63666A"/>
                </a:solidFill>
              </a:rPr>
              <a:t>labore</a:t>
            </a:r>
            <a:r>
              <a:rPr lang="en-CA" sz="900" b="0" dirty="0">
                <a:solidFill>
                  <a:srgbClr val="63666A"/>
                </a:solidFill>
              </a:rPr>
              <a:t> et </a:t>
            </a:r>
            <a:r>
              <a:rPr lang="en-CA" sz="900" b="0" dirty="0" err="1">
                <a:solidFill>
                  <a:srgbClr val="63666A"/>
                </a:solidFill>
              </a:rPr>
              <a:t>dolore</a:t>
            </a:r>
            <a:r>
              <a:rPr lang="en-CA" sz="900" b="0" dirty="0">
                <a:solidFill>
                  <a:srgbClr val="63666A"/>
                </a:solidFill>
              </a:rPr>
              <a:t> magna </a:t>
            </a:r>
            <a:r>
              <a:rPr lang="en-CA" sz="900" b="0" dirty="0" err="1">
                <a:solidFill>
                  <a:srgbClr val="63666A"/>
                </a:solidFill>
              </a:rPr>
              <a:t>aliquyam</a:t>
            </a:r>
            <a:r>
              <a:rPr lang="en-CA" sz="900" b="0" dirty="0">
                <a:solidFill>
                  <a:srgbClr val="63666A"/>
                </a:solidFill>
              </a:rPr>
              <a:t> </a:t>
            </a:r>
            <a:r>
              <a:rPr lang="en-CA" sz="900" b="0" dirty="0" err="1">
                <a:solidFill>
                  <a:srgbClr val="63666A"/>
                </a:solidFill>
              </a:rPr>
              <a:t>erat</a:t>
            </a:r>
            <a:r>
              <a:rPr lang="en-CA" sz="900" b="0" dirty="0">
                <a:solidFill>
                  <a:srgbClr val="63666A"/>
                </a:solidFill>
              </a:rPr>
              <a:t>, </a:t>
            </a:r>
            <a:r>
              <a:rPr lang="en-CA" sz="900" b="0" dirty="0" err="1">
                <a:solidFill>
                  <a:srgbClr val="63666A"/>
                </a:solidFill>
              </a:rPr>
              <a:t>sed</a:t>
            </a:r>
            <a:r>
              <a:rPr lang="en-CA" sz="900" b="0" dirty="0">
                <a:solidFill>
                  <a:srgbClr val="63666A"/>
                </a:solidFill>
              </a:rPr>
              <a:t> </a:t>
            </a:r>
            <a:r>
              <a:rPr lang="en-CA" sz="900" b="0" dirty="0" err="1">
                <a:solidFill>
                  <a:srgbClr val="63666A"/>
                </a:solidFill>
              </a:rPr>
              <a:t>diam</a:t>
            </a:r>
            <a:r>
              <a:rPr lang="en-CA" sz="900" b="0" dirty="0">
                <a:solidFill>
                  <a:srgbClr val="63666A"/>
                </a:solidFill>
              </a:rPr>
              <a:t> </a:t>
            </a:r>
            <a:r>
              <a:rPr lang="en-CA" sz="900" b="0" dirty="0" err="1">
                <a:solidFill>
                  <a:srgbClr val="63666A"/>
                </a:solidFill>
              </a:rPr>
              <a:t>voluptua</a:t>
            </a:r>
            <a:r>
              <a:rPr lang="en-CA" sz="900" b="0" dirty="0">
                <a:solidFill>
                  <a:srgbClr val="63666A"/>
                </a:solidFill>
              </a:rPr>
              <a:t>. At </a:t>
            </a:r>
            <a:r>
              <a:rPr lang="en-CA" sz="900" b="0" dirty="0" err="1">
                <a:solidFill>
                  <a:srgbClr val="63666A"/>
                </a:solidFill>
              </a:rPr>
              <a:t>vero</a:t>
            </a:r>
            <a:r>
              <a:rPr lang="en-CA" sz="900" b="0" dirty="0">
                <a:solidFill>
                  <a:srgbClr val="63666A"/>
                </a:solidFill>
              </a:rPr>
              <a:t> </a:t>
            </a:r>
            <a:r>
              <a:rPr lang="en-CA" sz="900" b="0" dirty="0" err="1">
                <a:solidFill>
                  <a:srgbClr val="63666A"/>
                </a:solidFill>
              </a:rPr>
              <a:t>eos</a:t>
            </a:r>
            <a:r>
              <a:rPr lang="en-CA" sz="900" b="0" dirty="0">
                <a:solidFill>
                  <a:srgbClr val="63666A"/>
                </a:solidFill>
              </a:rPr>
              <a:t> et </a:t>
            </a:r>
            <a:r>
              <a:rPr lang="en-CA" sz="900" b="0" dirty="0" err="1">
                <a:solidFill>
                  <a:srgbClr val="63666A"/>
                </a:solidFill>
              </a:rPr>
              <a:t>accusam</a:t>
            </a:r>
            <a:r>
              <a:rPr lang="en-CA" sz="900" b="0" dirty="0">
                <a:solidFill>
                  <a:srgbClr val="63666A"/>
                </a:solidFill>
              </a:rPr>
              <a:t> et </a:t>
            </a:r>
            <a:r>
              <a:rPr lang="en-CA" sz="900" b="0" dirty="0" err="1">
                <a:solidFill>
                  <a:srgbClr val="63666A"/>
                </a:solidFill>
              </a:rPr>
              <a:t>justo</a:t>
            </a:r>
            <a:r>
              <a:rPr lang="en-CA" sz="900" b="0" dirty="0">
                <a:solidFill>
                  <a:srgbClr val="63666A"/>
                </a:solidFill>
              </a:rPr>
              <a:t> duo </a:t>
            </a:r>
            <a:r>
              <a:rPr lang="en-CA" sz="900" b="0" dirty="0" err="1">
                <a:solidFill>
                  <a:srgbClr val="63666A"/>
                </a:solidFill>
              </a:rPr>
              <a:t>dolores</a:t>
            </a:r>
            <a:r>
              <a:rPr lang="en-CA" sz="900" b="0" dirty="0">
                <a:solidFill>
                  <a:srgbClr val="63666A"/>
                </a:solidFill>
              </a:rPr>
              <a:t> et </a:t>
            </a:r>
            <a:r>
              <a:rPr lang="en-CA" sz="900" b="0" dirty="0" err="1">
                <a:solidFill>
                  <a:srgbClr val="63666A"/>
                </a:solidFill>
              </a:rPr>
              <a:t>ea</a:t>
            </a:r>
            <a:r>
              <a:rPr lang="en-CA" sz="900" b="0" dirty="0">
                <a:solidFill>
                  <a:srgbClr val="63666A"/>
                </a:solidFill>
              </a:rPr>
              <a:t> </a:t>
            </a:r>
            <a:r>
              <a:rPr lang="en-CA" sz="900" b="0" dirty="0" err="1">
                <a:solidFill>
                  <a:srgbClr val="63666A"/>
                </a:solidFill>
              </a:rPr>
              <a:t>rebum</a:t>
            </a:r>
            <a:r>
              <a:rPr lang="en-CA" sz="900" b="0" dirty="0">
                <a:solidFill>
                  <a:srgbClr val="63666A"/>
                </a:solidFill>
              </a:rPr>
              <a:t>. Stet </a:t>
            </a:r>
            <a:r>
              <a:rPr lang="en-CA" sz="900" b="0" dirty="0" err="1">
                <a:solidFill>
                  <a:srgbClr val="63666A"/>
                </a:solidFill>
              </a:rPr>
              <a:t>clita</a:t>
            </a:r>
            <a:r>
              <a:rPr lang="en-CA" sz="900" b="0" dirty="0">
                <a:solidFill>
                  <a:srgbClr val="63666A"/>
                </a:solidFill>
              </a:rPr>
              <a:t> </a:t>
            </a:r>
            <a:r>
              <a:rPr lang="en-CA" sz="900" b="0" dirty="0" err="1">
                <a:solidFill>
                  <a:srgbClr val="63666A"/>
                </a:solidFill>
              </a:rPr>
              <a:t>kasd</a:t>
            </a:r>
            <a:r>
              <a:rPr lang="en-CA" sz="900" b="0" dirty="0">
                <a:solidFill>
                  <a:srgbClr val="63666A"/>
                </a:solidFill>
              </a:rPr>
              <a:t> </a:t>
            </a:r>
            <a:r>
              <a:rPr lang="en-CA" sz="900" b="0" dirty="0" err="1">
                <a:solidFill>
                  <a:srgbClr val="63666A"/>
                </a:solidFill>
              </a:rPr>
              <a:t>gubergren</a:t>
            </a:r>
            <a:r>
              <a:rPr lang="en-CA" sz="900" b="0" dirty="0">
                <a:solidFill>
                  <a:srgbClr val="63666A"/>
                </a:solidFill>
              </a:rPr>
              <a:t>, no sea </a:t>
            </a:r>
            <a:r>
              <a:rPr lang="en-CA" sz="900" b="0" dirty="0" err="1">
                <a:solidFill>
                  <a:srgbClr val="63666A"/>
                </a:solidFill>
              </a:rPr>
              <a:t>takimata</a:t>
            </a:r>
            <a:r>
              <a:rPr lang="en-CA" sz="900" b="0" dirty="0">
                <a:solidFill>
                  <a:srgbClr val="63666A"/>
                </a:solidFill>
              </a:rPr>
              <a:t> </a:t>
            </a:r>
            <a:r>
              <a:rPr lang="en-CA" sz="900" b="0" dirty="0" err="1">
                <a:solidFill>
                  <a:srgbClr val="63666A"/>
                </a:solidFill>
              </a:rPr>
              <a:t>sanctus</a:t>
            </a:r>
            <a:r>
              <a:rPr lang="en-CA" sz="900" b="0" dirty="0">
                <a:solidFill>
                  <a:srgbClr val="63666A"/>
                </a:solidFill>
              </a:rPr>
              <a:t> est. </a:t>
            </a:r>
            <a:r>
              <a:rPr lang="en-CA" sz="900" b="0" dirty="0" err="1">
                <a:solidFill>
                  <a:srgbClr val="63666A"/>
                </a:solidFill>
              </a:rPr>
              <a:t>Lorem</a:t>
            </a:r>
            <a:r>
              <a:rPr lang="en-CA" sz="900" b="0" dirty="0">
                <a:solidFill>
                  <a:srgbClr val="63666A"/>
                </a:solidFill>
              </a:rPr>
              <a:t> </a:t>
            </a:r>
            <a:r>
              <a:rPr lang="en-CA" sz="900" b="0" dirty="0" err="1">
                <a:solidFill>
                  <a:srgbClr val="63666A"/>
                </a:solidFill>
              </a:rPr>
              <a:t>ipsum</a:t>
            </a:r>
            <a:r>
              <a:rPr lang="en-CA" sz="900" b="0" dirty="0">
                <a:solidFill>
                  <a:srgbClr val="63666A"/>
                </a:solidFill>
              </a:rPr>
              <a:t> </a:t>
            </a:r>
            <a:r>
              <a:rPr lang="en-CA" sz="900" b="0" dirty="0" err="1">
                <a:solidFill>
                  <a:srgbClr val="63666A"/>
                </a:solidFill>
              </a:rPr>
              <a:t>dolor</a:t>
            </a:r>
            <a:r>
              <a:rPr lang="en-CA" sz="900" b="0" dirty="0">
                <a:solidFill>
                  <a:srgbClr val="63666A"/>
                </a:solidFill>
              </a:rPr>
              <a:t> sit </a:t>
            </a:r>
            <a:r>
              <a:rPr lang="en-CA" sz="900" b="0" dirty="0" err="1">
                <a:solidFill>
                  <a:srgbClr val="63666A"/>
                </a:solidFill>
              </a:rPr>
              <a:t>amet</a:t>
            </a:r>
            <a:r>
              <a:rPr lang="en-CA" sz="900" b="0" dirty="0">
                <a:solidFill>
                  <a:srgbClr val="63666A"/>
                </a:solidFill>
              </a:rPr>
              <a:t>. </a:t>
            </a:r>
            <a:r>
              <a:rPr lang="en-CA" sz="900" b="0" dirty="0" err="1">
                <a:solidFill>
                  <a:srgbClr val="63666A"/>
                </a:solidFill>
              </a:rPr>
              <a:t>Lorem</a:t>
            </a:r>
            <a:r>
              <a:rPr lang="en-CA" sz="900" b="0" dirty="0">
                <a:solidFill>
                  <a:srgbClr val="63666A"/>
                </a:solidFill>
              </a:rPr>
              <a:t> </a:t>
            </a:r>
            <a:r>
              <a:rPr lang="en-CA" sz="900" b="0" dirty="0" err="1">
                <a:solidFill>
                  <a:srgbClr val="63666A"/>
                </a:solidFill>
              </a:rPr>
              <a:t>ipsum</a:t>
            </a:r>
            <a:r>
              <a:rPr lang="en-CA" sz="900" b="0" dirty="0">
                <a:solidFill>
                  <a:srgbClr val="63666A"/>
                </a:solidFill>
              </a:rPr>
              <a:t> </a:t>
            </a:r>
            <a:r>
              <a:rPr lang="en-CA" sz="900" b="0" dirty="0" err="1">
                <a:solidFill>
                  <a:srgbClr val="63666A"/>
                </a:solidFill>
              </a:rPr>
              <a:t>dolor</a:t>
            </a:r>
            <a:r>
              <a:rPr lang="en-CA" sz="900" b="0" dirty="0">
                <a:solidFill>
                  <a:srgbClr val="63666A"/>
                </a:solidFill>
              </a:rPr>
              <a:t> sit </a:t>
            </a:r>
            <a:r>
              <a:rPr lang="en-CA" sz="900" b="0" dirty="0" err="1">
                <a:solidFill>
                  <a:srgbClr val="63666A"/>
                </a:solidFill>
              </a:rPr>
              <a:t>amet</a:t>
            </a:r>
            <a:r>
              <a:rPr lang="en-CA" sz="900" b="0" dirty="0">
                <a:solidFill>
                  <a:srgbClr val="63666A"/>
                </a:solidFill>
              </a:rPr>
              <a:t>, </a:t>
            </a:r>
            <a:r>
              <a:rPr lang="en-CA" sz="900" b="0" dirty="0" err="1">
                <a:solidFill>
                  <a:srgbClr val="63666A"/>
                </a:solidFill>
              </a:rPr>
              <a:t>consetetur</a:t>
            </a:r>
            <a:r>
              <a:rPr lang="en-CA" sz="900" b="0" dirty="0">
                <a:solidFill>
                  <a:srgbClr val="63666A"/>
                </a:solidFill>
              </a:rPr>
              <a:t> </a:t>
            </a:r>
            <a:r>
              <a:rPr lang="en-CA" sz="900" b="0" dirty="0" err="1">
                <a:solidFill>
                  <a:srgbClr val="63666A"/>
                </a:solidFill>
              </a:rPr>
              <a:t>sadipscing</a:t>
            </a:r>
            <a:r>
              <a:rPr lang="en-CA" sz="900" b="0" dirty="0">
                <a:solidFill>
                  <a:srgbClr val="63666A"/>
                </a:solidFill>
              </a:rPr>
              <a:t> </a:t>
            </a:r>
            <a:r>
              <a:rPr lang="en-CA" sz="900" b="0" dirty="0" err="1">
                <a:solidFill>
                  <a:srgbClr val="63666A"/>
                </a:solidFill>
              </a:rPr>
              <a:t>elitr</a:t>
            </a:r>
            <a:r>
              <a:rPr lang="en-CA" sz="900" b="0" dirty="0">
                <a:solidFill>
                  <a:srgbClr val="63666A"/>
                </a:solidFill>
              </a:rPr>
              <a:t>, </a:t>
            </a:r>
            <a:r>
              <a:rPr lang="en-CA" sz="900" b="0" dirty="0" err="1">
                <a:solidFill>
                  <a:srgbClr val="63666A"/>
                </a:solidFill>
              </a:rPr>
              <a:t>sed</a:t>
            </a:r>
            <a:r>
              <a:rPr lang="en-CA" sz="900" b="0" dirty="0">
                <a:solidFill>
                  <a:srgbClr val="63666A"/>
                </a:solidFill>
              </a:rPr>
              <a:t> </a:t>
            </a:r>
            <a:r>
              <a:rPr lang="en-CA" sz="900" b="0" dirty="0" err="1">
                <a:solidFill>
                  <a:srgbClr val="63666A"/>
                </a:solidFill>
              </a:rPr>
              <a:t>diam</a:t>
            </a:r>
            <a:r>
              <a:rPr lang="en-CA" sz="900" b="0" dirty="0">
                <a:solidFill>
                  <a:srgbClr val="63666A"/>
                </a:solidFill>
              </a:rPr>
              <a:t> </a:t>
            </a:r>
            <a:r>
              <a:rPr lang="en-CA" sz="900" b="0" dirty="0" err="1">
                <a:solidFill>
                  <a:srgbClr val="63666A"/>
                </a:solidFill>
              </a:rPr>
              <a:t>nonumy</a:t>
            </a:r>
            <a:r>
              <a:rPr lang="en-CA" sz="900" b="0" dirty="0">
                <a:solidFill>
                  <a:srgbClr val="63666A"/>
                </a:solidFill>
              </a:rPr>
              <a:t> </a:t>
            </a:r>
            <a:r>
              <a:rPr lang="en-CA" sz="900" b="0" dirty="0" err="1">
                <a:solidFill>
                  <a:srgbClr val="63666A"/>
                </a:solidFill>
              </a:rPr>
              <a:t>eirmod</a:t>
            </a:r>
            <a:r>
              <a:rPr lang="en-CA" sz="900" b="0" dirty="0">
                <a:solidFill>
                  <a:srgbClr val="63666A"/>
                </a:solidFill>
              </a:rPr>
              <a:t> </a:t>
            </a:r>
            <a:r>
              <a:rPr lang="en-CA" sz="900" b="0" dirty="0" err="1">
                <a:solidFill>
                  <a:srgbClr val="63666A"/>
                </a:solidFill>
              </a:rPr>
              <a:t>tempor</a:t>
            </a:r>
            <a:r>
              <a:rPr lang="en-CA" sz="900" b="0" dirty="0">
                <a:solidFill>
                  <a:srgbClr val="63666A"/>
                </a:solidFill>
              </a:rPr>
              <a:t> </a:t>
            </a:r>
            <a:r>
              <a:rPr lang="en-CA" sz="900" b="0" dirty="0" err="1">
                <a:solidFill>
                  <a:srgbClr val="63666A"/>
                </a:solidFill>
              </a:rPr>
              <a:t>invidunt</a:t>
            </a:r>
            <a:r>
              <a:rPr lang="en-CA" sz="900" b="0" dirty="0">
                <a:solidFill>
                  <a:srgbClr val="63666A"/>
                </a:solidFill>
              </a:rPr>
              <a:t> </a:t>
            </a:r>
            <a:r>
              <a:rPr lang="en-CA" sz="900" b="0" dirty="0" err="1">
                <a:solidFill>
                  <a:srgbClr val="63666A"/>
                </a:solidFill>
              </a:rPr>
              <a:t>ut</a:t>
            </a:r>
            <a:r>
              <a:rPr lang="en-CA" sz="900" b="0" dirty="0">
                <a:solidFill>
                  <a:srgbClr val="63666A"/>
                </a:solidFill>
              </a:rPr>
              <a:t> </a:t>
            </a:r>
            <a:r>
              <a:rPr lang="en-CA" sz="900" b="0" dirty="0" err="1">
                <a:solidFill>
                  <a:srgbClr val="63666A"/>
                </a:solidFill>
              </a:rPr>
              <a:t>labore</a:t>
            </a:r>
            <a:r>
              <a:rPr lang="en-CA" sz="900" b="0" dirty="0">
                <a:solidFill>
                  <a:srgbClr val="63666A"/>
                </a:solidFill>
              </a:rPr>
              <a:t> et </a:t>
            </a:r>
            <a:r>
              <a:rPr lang="en-CA" sz="900" b="0" dirty="0" err="1">
                <a:solidFill>
                  <a:srgbClr val="63666A"/>
                </a:solidFill>
              </a:rPr>
              <a:t>dolore</a:t>
            </a:r>
            <a:r>
              <a:rPr lang="en-CA" sz="900" b="0" dirty="0">
                <a:solidFill>
                  <a:srgbClr val="63666A"/>
                </a:solidFill>
              </a:rPr>
              <a:t> magna </a:t>
            </a:r>
            <a:r>
              <a:rPr lang="en-CA" sz="900" b="0" dirty="0" err="1">
                <a:solidFill>
                  <a:srgbClr val="63666A"/>
                </a:solidFill>
              </a:rPr>
              <a:t>aliquyam</a:t>
            </a:r>
            <a:r>
              <a:rPr lang="en-CA" sz="900" b="0" dirty="0">
                <a:solidFill>
                  <a:srgbClr val="63666A"/>
                </a:solidFill>
              </a:rPr>
              <a:t> </a:t>
            </a:r>
            <a:r>
              <a:rPr lang="en-CA" sz="900" b="0" dirty="0" err="1">
                <a:solidFill>
                  <a:srgbClr val="63666A"/>
                </a:solidFill>
              </a:rPr>
              <a:t>erat</a:t>
            </a:r>
            <a:r>
              <a:rPr lang="en-CA" sz="900" b="0" dirty="0">
                <a:solidFill>
                  <a:srgbClr val="63666A"/>
                </a:solidFill>
              </a:rPr>
              <a:t>, </a:t>
            </a:r>
            <a:r>
              <a:rPr lang="en-CA" sz="900" b="0" dirty="0" err="1">
                <a:solidFill>
                  <a:srgbClr val="63666A"/>
                </a:solidFill>
              </a:rPr>
              <a:t>sed</a:t>
            </a:r>
            <a:r>
              <a:rPr lang="en-CA" sz="900" b="0" dirty="0">
                <a:solidFill>
                  <a:srgbClr val="63666A"/>
                </a:solidFill>
              </a:rPr>
              <a:t> </a:t>
            </a:r>
            <a:r>
              <a:rPr lang="en-CA" sz="900" b="0" dirty="0" err="1">
                <a:solidFill>
                  <a:srgbClr val="63666A"/>
                </a:solidFill>
              </a:rPr>
              <a:t>diam</a:t>
            </a:r>
            <a:r>
              <a:rPr lang="en-CA" sz="900" b="0" dirty="0">
                <a:solidFill>
                  <a:srgbClr val="63666A"/>
                </a:solidFill>
              </a:rPr>
              <a:t> </a:t>
            </a:r>
            <a:r>
              <a:rPr lang="en-CA" sz="900" b="0" dirty="0" err="1">
                <a:solidFill>
                  <a:srgbClr val="63666A"/>
                </a:solidFill>
              </a:rPr>
              <a:t>voluptua</a:t>
            </a:r>
            <a:r>
              <a:rPr lang="en-CA" sz="900" b="0" dirty="0">
                <a:solidFill>
                  <a:srgbClr val="63666A"/>
                </a:solidFill>
              </a:rPr>
              <a:t>. At </a:t>
            </a:r>
            <a:r>
              <a:rPr lang="en-CA" sz="900" b="0" dirty="0" err="1">
                <a:solidFill>
                  <a:srgbClr val="63666A"/>
                </a:solidFill>
              </a:rPr>
              <a:t>vero</a:t>
            </a:r>
            <a:r>
              <a:rPr lang="en-CA" sz="900" b="0" dirty="0">
                <a:solidFill>
                  <a:srgbClr val="63666A"/>
                </a:solidFill>
              </a:rPr>
              <a:t> </a:t>
            </a:r>
            <a:r>
              <a:rPr lang="en-CA" sz="900" b="0" dirty="0" err="1">
                <a:solidFill>
                  <a:srgbClr val="63666A"/>
                </a:solidFill>
              </a:rPr>
              <a:t>eos</a:t>
            </a:r>
            <a:r>
              <a:rPr lang="en-CA" sz="900" b="0" dirty="0">
                <a:solidFill>
                  <a:srgbClr val="63666A"/>
                </a:solidFill>
              </a:rPr>
              <a:t> et </a:t>
            </a:r>
            <a:r>
              <a:rPr lang="en-CA" sz="900" b="0" dirty="0" err="1">
                <a:solidFill>
                  <a:srgbClr val="63666A"/>
                </a:solidFill>
              </a:rPr>
              <a:t>accusam</a:t>
            </a:r>
            <a:r>
              <a:rPr lang="en-CA" sz="900" b="0" dirty="0">
                <a:solidFill>
                  <a:srgbClr val="63666A"/>
                </a:solidFill>
              </a:rPr>
              <a:t> et </a:t>
            </a:r>
            <a:r>
              <a:rPr lang="en-CA" sz="900" b="0" dirty="0" err="1">
                <a:solidFill>
                  <a:srgbClr val="63666A"/>
                </a:solidFill>
              </a:rPr>
              <a:t>justo</a:t>
            </a:r>
            <a:r>
              <a:rPr lang="en-CA" sz="900" b="0" dirty="0">
                <a:solidFill>
                  <a:srgbClr val="63666A"/>
                </a:solidFill>
              </a:rPr>
              <a:t> duo </a:t>
            </a:r>
            <a:r>
              <a:rPr lang="en-CA" sz="900" b="0" dirty="0" err="1">
                <a:solidFill>
                  <a:srgbClr val="63666A"/>
                </a:solidFill>
              </a:rPr>
              <a:t>dolores</a:t>
            </a:r>
            <a:r>
              <a:rPr lang="en-CA" sz="900" b="0" dirty="0">
                <a:solidFill>
                  <a:srgbClr val="63666A"/>
                </a:solidFill>
              </a:rPr>
              <a:t> et </a:t>
            </a:r>
            <a:r>
              <a:rPr lang="en-CA" sz="900" b="0" dirty="0" err="1">
                <a:solidFill>
                  <a:srgbClr val="63666A"/>
                </a:solidFill>
              </a:rPr>
              <a:t>ea</a:t>
            </a:r>
            <a:r>
              <a:rPr lang="en-CA" sz="900" b="0" dirty="0">
                <a:solidFill>
                  <a:srgbClr val="63666A"/>
                </a:solidFill>
              </a:rPr>
              <a:t> </a:t>
            </a:r>
            <a:r>
              <a:rPr lang="en-CA" sz="900" b="0" dirty="0" err="1">
                <a:solidFill>
                  <a:srgbClr val="63666A"/>
                </a:solidFill>
              </a:rPr>
              <a:t>rebum</a:t>
            </a:r>
            <a:r>
              <a:rPr lang="en-CA" sz="900" b="0" dirty="0">
                <a:solidFill>
                  <a:srgbClr val="63666A"/>
                </a:solidFill>
              </a:rPr>
              <a:t>. Stet </a:t>
            </a:r>
            <a:r>
              <a:rPr lang="en-CA" sz="900" b="0" dirty="0" err="1">
                <a:solidFill>
                  <a:srgbClr val="63666A"/>
                </a:solidFill>
              </a:rPr>
              <a:t>clita</a:t>
            </a:r>
            <a:r>
              <a:rPr lang="en-CA" sz="900" b="0" dirty="0">
                <a:solidFill>
                  <a:srgbClr val="63666A"/>
                </a:solidFill>
              </a:rPr>
              <a:t> </a:t>
            </a:r>
            <a:r>
              <a:rPr lang="en-CA" sz="900" b="0" dirty="0" err="1">
                <a:solidFill>
                  <a:srgbClr val="63666A"/>
                </a:solidFill>
              </a:rPr>
              <a:t>kasd</a:t>
            </a:r>
            <a:r>
              <a:rPr lang="en-CA" sz="900" b="0" dirty="0">
                <a:solidFill>
                  <a:srgbClr val="63666A"/>
                </a:solidFill>
              </a:rPr>
              <a:t> </a:t>
            </a:r>
            <a:r>
              <a:rPr lang="en-CA" sz="900" b="0" dirty="0" err="1">
                <a:solidFill>
                  <a:srgbClr val="63666A"/>
                </a:solidFill>
              </a:rPr>
              <a:t>gubergren</a:t>
            </a:r>
            <a:r>
              <a:rPr lang="en-CA" sz="900" b="0" dirty="0">
                <a:solidFill>
                  <a:srgbClr val="63666A"/>
                </a:solidFill>
              </a:rPr>
              <a:t>, no sea </a:t>
            </a:r>
            <a:r>
              <a:rPr lang="en-CA" sz="900" b="0" dirty="0" err="1">
                <a:solidFill>
                  <a:srgbClr val="63666A"/>
                </a:solidFill>
              </a:rPr>
              <a:t>takimata</a:t>
            </a:r>
            <a:r>
              <a:rPr lang="en-CA" sz="900" b="0" dirty="0">
                <a:solidFill>
                  <a:srgbClr val="63666A"/>
                </a:solidFill>
              </a:rPr>
              <a:t> </a:t>
            </a:r>
            <a:r>
              <a:rPr lang="en-CA" sz="900" b="0" dirty="0" err="1">
                <a:solidFill>
                  <a:srgbClr val="63666A"/>
                </a:solidFill>
              </a:rPr>
              <a:t>sanctus</a:t>
            </a:r>
            <a:r>
              <a:rPr lang="en-CA" sz="900" b="0" dirty="0">
                <a:solidFill>
                  <a:srgbClr val="63666A"/>
                </a:solidFill>
              </a:rPr>
              <a:t> </a:t>
            </a:r>
            <a:r>
              <a:rPr lang="en-CA" sz="900" b="0" dirty="0" err="1">
                <a:solidFill>
                  <a:srgbClr val="63666A"/>
                </a:solidFill>
              </a:rPr>
              <a:t>est</a:t>
            </a:r>
            <a:r>
              <a:rPr lang="en-CA" sz="900" b="0" dirty="0">
                <a:solidFill>
                  <a:srgbClr val="63666A"/>
                </a:solidFill>
              </a:rPr>
              <a:t> </a:t>
            </a:r>
            <a:r>
              <a:rPr lang="en-CA" sz="900" b="0" dirty="0" err="1">
                <a:solidFill>
                  <a:srgbClr val="63666A"/>
                </a:solidFill>
              </a:rPr>
              <a:t>Lorem</a:t>
            </a:r>
            <a:r>
              <a:rPr lang="en-CA" sz="900" b="0" dirty="0">
                <a:solidFill>
                  <a:srgbClr val="63666A"/>
                </a:solidFill>
              </a:rPr>
              <a:t> </a:t>
            </a:r>
            <a:r>
              <a:rPr lang="en-CA" sz="900" b="0" dirty="0" err="1">
                <a:solidFill>
                  <a:srgbClr val="63666A"/>
                </a:solidFill>
              </a:rPr>
              <a:t>ipsum</a:t>
            </a:r>
            <a:r>
              <a:rPr lang="en-CA" sz="900" b="0" dirty="0">
                <a:solidFill>
                  <a:srgbClr val="63666A"/>
                </a:solidFill>
              </a:rPr>
              <a:t> </a:t>
            </a:r>
            <a:r>
              <a:rPr lang="en-CA" sz="900" b="0" dirty="0" err="1">
                <a:solidFill>
                  <a:srgbClr val="63666A"/>
                </a:solidFill>
              </a:rPr>
              <a:t>dolor</a:t>
            </a:r>
            <a:r>
              <a:rPr lang="en-CA" sz="900" b="0" dirty="0">
                <a:solidFill>
                  <a:srgbClr val="63666A"/>
                </a:solidFill>
              </a:rPr>
              <a:t> sit </a:t>
            </a:r>
            <a:r>
              <a:rPr lang="en-CA" sz="900" b="0" dirty="0" err="1">
                <a:solidFill>
                  <a:srgbClr val="63666A"/>
                </a:solidFill>
              </a:rPr>
              <a:t>amet</a:t>
            </a:r>
            <a:r>
              <a:rPr lang="en-CA" sz="900" b="0" dirty="0">
                <a:solidFill>
                  <a:srgbClr val="63666A"/>
                </a:solidFill>
              </a:rPr>
              <a:t>.</a:t>
            </a:r>
          </a:p>
        </p:txBody>
      </p:sp>
      <p:sp>
        <p:nvSpPr>
          <p:cNvPr id="9" name="TextBox 8"/>
          <p:cNvSpPr txBox="1"/>
          <p:nvPr/>
        </p:nvSpPr>
        <p:spPr>
          <a:xfrm>
            <a:off x="5200817" y="3843341"/>
            <a:ext cx="3418072" cy="2587632"/>
          </a:xfrm>
          <a:prstGeom prst="rect">
            <a:avLst/>
          </a:prstGeom>
          <a:noFill/>
        </p:spPr>
        <p:txBody>
          <a:bodyPr wrap="square" lIns="0" tIns="0" rIns="0" bIns="0" rtlCol="0">
            <a:spAutoFit/>
          </a:bodyPr>
          <a:lstStyle/>
          <a:p>
            <a:pPr>
              <a:lnSpc>
                <a:spcPct val="110000"/>
              </a:lnSpc>
            </a:pPr>
            <a:r>
              <a:rPr lang="en-CA" sz="900" b="0" dirty="0">
                <a:solidFill>
                  <a:srgbClr val="63666A"/>
                </a:solidFill>
              </a:rPr>
              <a:t>Placeholder confidentiality disclosure. Edit or delete from layout master if not needed. Use additional lines if additional confidentiality disclosure information is required. </a:t>
            </a:r>
            <a:r>
              <a:rPr lang="en-CA" sz="900" b="0" dirty="0" err="1">
                <a:solidFill>
                  <a:srgbClr val="63666A"/>
                </a:solidFill>
              </a:rPr>
              <a:t>Lorem</a:t>
            </a:r>
            <a:r>
              <a:rPr lang="en-CA" sz="900" b="0" dirty="0">
                <a:solidFill>
                  <a:srgbClr val="63666A"/>
                </a:solidFill>
              </a:rPr>
              <a:t> </a:t>
            </a:r>
            <a:r>
              <a:rPr lang="en-CA" sz="900" b="0" dirty="0" err="1">
                <a:solidFill>
                  <a:srgbClr val="63666A"/>
                </a:solidFill>
              </a:rPr>
              <a:t>ipsum</a:t>
            </a:r>
            <a:r>
              <a:rPr lang="en-CA" sz="900" b="0" dirty="0">
                <a:solidFill>
                  <a:srgbClr val="63666A"/>
                </a:solidFill>
              </a:rPr>
              <a:t> </a:t>
            </a:r>
            <a:r>
              <a:rPr lang="en-CA" sz="900" b="0" dirty="0" err="1">
                <a:solidFill>
                  <a:srgbClr val="63666A"/>
                </a:solidFill>
              </a:rPr>
              <a:t>dolor</a:t>
            </a:r>
            <a:r>
              <a:rPr lang="en-CA" sz="900" b="0" dirty="0">
                <a:solidFill>
                  <a:srgbClr val="63666A"/>
                </a:solidFill>
              </a:rPr>
              <a:t> sit </a:t>
            </a:r>
            <a:r>
              <a:rPr lang="en-CA" sz="900" b="0" dirty="0" err="1">
                <a:solidFill>
                  <a:srgbClr val="63666A"/>
                </a:solidFill>
              </a:rPr>
              <a:t>amet</a:t>
            </a:r>
            <a:r>
              <a:rPr lang="en-CA" sz="900" b="0" dirty="0">
                <a:solidFill>
                  <a:srgbClr val="63666A"/>
                </a:solidFill>
              </a:rPr>
              <a:t>, </a:t>
            </a:r>
            <a:r>
              <a:rPr lang="en-CA" sz="900" b="0" dirty="0" err="1">
                <a:solidFill>
                  <a:srgbClr val="63666A"/>
                </a:solidFill>
              </a:rPr>
              <a:t>consetetur</a:t>
            </a:r>
            <a:r>
              <a:rPr lang="en-CA" sz="900" b="0" dirty="0">
                <a:solidFill>
                  <a:srgbClr val="63666A"/>
                </a:solidFill>
              </a:rPr>
              <a:t> </a:t>
            </a:r>
            <a:r>
              <a:rPr lang="en-CA" sz="900" b="0" dirty="0" err="1">
                <a:solidFill>
                  <a:srgbClr val="63666A"/>
                </a:solidFill>
              </a:rPr>
              <a:t>sadipscing</a:t>
            </a:r>
            <a:r>
              <a:rPr lang="en-CA" sz="900" b="0" dirty="0">
                <a:solidFill>
                  <a:srgbClr val="63666A"/>
                </a:solidFill>
              </a:rPr>
              <a:t> </a:t>
            </a:r>
            <a:r>
              <a:rPr lang="en-CA" sz="900" b="0" dirty="0" err="1">
                <a:solidFill>
                  <a:srgbClr val="63666A"/>
                </a:solidFill>
              </a:rPr>
              <a:t>elitr</a:t>
            </a:r>
            <a:r>
              <a:rPr lang="en-CA" sz="900" b="0" dirty="0">
                <a:solidFill>
                  <a:srgbClr val="63666A"/>
                </a:solidFill>
              </a:rPr>
              <a:t>, </a:t>
            </a:r>
            <a:r>
              <a:rPr lang="en-CA" sz="900" b="0" dirty="0" err="1">
                <a:solidFill>
                  <a:srgbClr val="63666A"/>
                </a:solidFill>
              </a:rPr>
              <a:t>sed</a:t>
            </a:r>
            <a:r>
              <a:rPr lang="en-CA" sz="900" b="0" dirty="0">
                <a:solidFill>
                  <a:srgbClr val="63666A"/>
                </a:solidFill>
              </a:rPr>
              <a:t> </a:t>
            </a:r>
            <a:r>
              <a:rPr lang="en-CA" sz="900" b="0" dirty="0" err="1">
                <a:solidFill>
                  <a:srgbClr val="63666A"/>
                </a:solidFill>
              </a:rPr>
              <a:t>diam</a:t>
            </a:r>
            <a:r>
              <a:rPr lang="en-CA" sz="900" b="0" dirty="0">
                <a:solidFill>
                  <a:srgbClr val="63666A"/>
                </a:solidFill>
              </a:rPr>
              <a:t> </a:t>
            </a:r>
            <a:r>
              <a:rPr lang="en-CA" sz="900" b="0" dirty="0" err="1">
                <a:solidFill>
                  <a:srgbClr val="63666A"/>
                </a:solidFill>
              </a:rPr>
              <a:t>nonumy</a:t>
            </a:r>
            <a:r>
              <a:rPr lang="en-CA" sz="900" b="0" dirty="0">
                <a:solidFill>
                  <a:srgbClr val="63666A"/>
                </a:solidFill>
              </a:rPr>
              <a:t> </a:t>
            </a:r>
            <a:r>
              <a:rPr lang="en-CA" sz="900" b="0" dirty="0" err="1">
                <a:solidFill>
                  <a:srgbClr val="63666A"/>
                </a:solidFill>
              </a:rPr>
              <a:t>eirmod</a:t>
            </a:r>
            <a:r>
              <a:rPr lang="en-CA" sz="900" b="0" dirty="0">
                <a:solidFill>
                  <a:srgbClr val="63666A"/>
                </a:solidFill>
              </a:rPr>
              <a:t> </a:t>
            </a:r>
            <a:r>
              <a:rPr lang="en-CA" sz="900" b="0" dirty="0" err="1">
                <a:solidFill>
                  <a:srgbClr val="63666A"/>
                </a:solidFill>
              </a:rPr>
              <a:t>tempor</a:t>
            </a:r>
            <a:r>
              <a:rPr lang="en-CA" sz="900" b="0" dirty="0">
                <a:solidFill>
                  <a:srgbClr val="63666A"/>
                </a:solidFill>
              </a:rPr>
              <a:t> </a:t>
            </a:r>
            <a:r>
              <a:rPr lang="en-CA" sz="900" b="0" dirty="0" err="1">
                <a:solidFill>
                  <a:srgbClr val="63666A"/>
                </a:solidFill>
              </a:rPr>
              <a:t>invidunt</a:t>
            </a:r>
            <a:r>
              <a:rPr lang="en-CA" sz="900" b="0" dirty="0">
                <a:solidFill>
                  <a:srgbClr val="63666A"/>
                </a:solidFill>
              </a:rPr>
              <a:t> </a:t>
            </a:r>
            <a:r>
              <a:rPr lang="en-CA" sz="900" b="0" dirty="0" err="1">
                <a:solidFill>
                  <a:srgbClr val="63666A"/>
                </a:solidFill>
              </a:rPr>
              <a:t>ut</a:t>
            </a:r>
            <a:r>
              <a:rPr lang="en-CA" sz="900" b="0" dirty="0">
                <a:solidFill>
                  <a:srgbClr val="63666A"/>
                </a:solidFill>
              </a:rPr>
              <a:t> </a:t>
            </a:r>
            <a:r>
              <a:rPr lang="en-CA" sz="900" b="0" dirty="0" err="1">
                <a:solidFill>
                  <a:srgbClr val="63666A"/>
                </a:solidFill>
              </a:rPr>
              <a:t>labore</a:t>
            </a:r>
            <a:r>
              <a:rPr lang="en-CA" sz="900" b="0" dirty="0">
                <a:solidFill>
                  <a:srgbClr val="63666A"/>
                </a:solidFill>
              </a:rPr>
              <a:t> et </a:t>
            </a:r>
            <a:r>
              <a:rPr lang="en-CA" sz="900" b="0" dirty="0" err="1">
                <a:solidFill>
                  <a:srgbClr val="63666A"/>
                </a:solidFill>
              </a:rPr>
              <a:t>dolore</a:t>
            </a:r>
            <a:r>
              <a:rPr lang="en-CA" sz="900" b="0" dirty="0">
                <a:solidFill>
                  <a:srgbClr val="63666A"/>
                </a:solidFill>
              </a:rPr>
              <a:t> magna </a:t>
            </a:r>
            <a:r>
              <a:rPr lang="en-CA" sz="900" b="0" dirty="0" err="1">
                <a:solidFill>
                  <a:srgbClr val="63666A"/>
                </a:solidFill>
              </a:rPr>
              <a:t>aliquyam</a:t>
            </a:r>
            <a:r>
              <a:rPr lang="en-CA" sz="900" b="0" dirty="0">
                <a:solidFill>
                  <a:srgbClr val="63666A"/>
                </a:solidFill>
              </a:rPr>
              <a:t> </a:t>
            </a:r>
            <a:r>
              <a:rPr lang="en-CA" sz="900" b="0" dirty="0" err="1">
                <a:solidFill>
                  <a:srgbClr val="63666A"/>
                </a:solidFill>
              </a:rPr>
              <a:t>erat</a:t>
            </a:r>
            <a:r>
              <a:rPr lang="en-CA" sz="900" b="0" dirty="0">
                <a:solidFill>
                  <a:srgbClr val="63666A"/>
                </a:solidFill>
              </a:rPr>
              <a:t>, </a:t>
            </a:r>
            <a:r>
              <a:rPr lang="en-CA" sz="900" b="0" dirty="0" err="1">
                <a:solidFill>
                  <a:srgbClr val="63666A"/>
                </a:solidFill>
              </a:rPr>
              <a:t>sed</a:t>
            </a:r>
            <a:r>
              <a:rPr lang="en-CA" sz="900" b="0" dirty="0">
                <a:solidFill>
                  <a:srgbClr val="63666A"/>
                </a:solidFill>
              </a:rPr>
              <a:t> </a:t>
            </a:r>
            <a:r>
              <a:rPr lang="en-CA" sz="900" b="0" dirty="0" err="1">
                <a:solidFill>
                  <a:srgbClr val="63666A"/>
                </a:solidFill>
              </a:rPr>
              <a:t>diam</a:t>
            </a:r>
            <a:r>
              <a:rPr lang="en-CA" sz="900" b="0" dirty="0">
                <a:solidFill>
                  <a:srgbClr val="63666A"/>
                </a:solidFill>
              </a:rPr>
              <a:t> </a:t>
            </a:r>
            <a:r>
              <a:rPr lang="en-CA" sz="900" b="0" dirty="0" err="1">
                <a:solidFill>
                  <a:srgbClr val="63666A"/>
                </a:solidFill>
              </a:rPr>
              <a:t>voluptua</a:t>
            </a:r>
            <a:r>
              <a:rPr lang="en-CA" sz="900" b="0" dirty="0">
                <a:solidFill>
                  <a:srgbClr val="63666A"/>
                </a:solidFill>
              </a:rPr>
              <a:t>. At </a:t>
            </a:r>
            <a:r>
              <a:rPr lang="en-CA" sz="900" b="0" dirty="0" err="1">
                <a:solidFill>
                  <a:srgbClr val="63666A"/>
                </a:solidFill>
              </a:rPr>
              <a:t>vero</a:t>
            </a:r>
            <a:r>
              <a:rPr lang="en-CA" sz="900" b="0" dirty="0">
                <a:solidFill>
                  <a:srgbClr val="63666A"/>
                </a:solidFill>
              </a:rPr>
              <a:t> </a:t>
            </a:r>
            <a:r>
              <a:rPr lang="en-CA" sz="900" b="0" dirty="0" err="1">
                <a:solidFill>
                  <a:srgbClr val="63666A"/>
                </a:solidFill>
              </a:rPr>
              <a:t>eos</a:t>
            </a:r>
            <a:r>
              <a:rPr lang="en-CA" sz="900" b="0" dirty="0">
                <a:solidFill>
                  <a:srgbClr val="63666A"/>
                </a:solidFill>
              </a:rPr>
              <a:t> et </a:t>
            </a:r>
            <a:r>
              <a:rPr lang="en-CA" sz="900" b="0" dirty="0" err="1">
                <a:solidFill>
                  <a:srgbClr val="63666A"/>
                </a:solidFill>
              </a:rPr>
              <a:t>accusam</a:t>
            </a:r>
            <a:r>
              <a:rPr lang="en-CA" sz="900" b="0" dirty="0">
                <a:solidFill>
                  <a:srgbClr val="63666A"/>
                </a:solidFill>
              </a:rPr>
              <a:t> et </a:t>
            </a:r>
            <a:r>
              <a:rPr lang="en-CA" sz="900" b="0" dirty="0" err="1">
                <a:solidFill>
                  <a:srgbClr val="63666A"/>
                </a:solidFill>
              </a:rPr>
              <a:t>justo</a:t>
            </a:r>
            <a:r>
              <a:rPr lang="en-CA" sz="900" b="0" dirty="0">
                <a:solidFill>
                  <a:srgbClr val="63666A"/>
                </a:solidFill>
              </a:rPr>
              <a:t> duo </a:t>
            </a:r>
            <a:r>
              <a:rPr lang="en-CA" sz="900" b="0" dirty="0" err="1">
                <a:solidFill>
                  <a:srgbClr val="63666A"/>
                </a:solidFill>
              </a:rPr>
              <a:t>dolores</a:t>
            </a:r>
            <a:r>
              <a:rPr lang="en-CA" sz="900" b="0" dirty="0">
                <a:solidFill>
                  <a:srgbClr val="63666A"/>
                </a:solidFill>
              </a:rPr>
              <a:t> et </a:t>
            </a:r>
            <a:r>
              <a:rPr lang="en-CA" sz="900" b="0" dirty="0" err="1">
                <a:solidFill>
                  <a:srgbClr val="63666A"/>
                </a:solidFill>
              </a:rPr>
              <a:t>ea</a:t>
            </a:r>
            <a:r>
              <a:rPr lang="en-CA" sz="900" b="0" dirty="0">
                <a:solidFill>
                  <a:srgbClr val="63666A"/>
                </a:solidFill>
              </a:rPr>
              <a:t> </a:t>
            </a:r>
            <a:r>
              <a:rPr lang="en-CA" sz="900" b="0" dirty="0" err="1">
                <a:solidFill>
                  <a:srgbClr val="63666A"/>
                </a:solidFill>
              </a:rPr>
              <a:t>rebum</a:t>
            </a:r>
            <a:r>
              <a:rPr lang="en-CA" sz="900" b="0" dirty="0">
                <a:solidFill>
                  <a:srgbClr val="63666A"/>
                </a:solidFill>
              </a:rPr>
              <a:t>. Stet </a:t>
            </a:r>
            <a:r>
              <a:rPr lang="en-CA" sz="900" b="0" dirty="0" err="1">
                <a:solidFill>
                  <a:srgbClr val="63666A"/>
                </a:solidFill>
              </a:rPr>
              <a:t>clita</a:t>
            </a:r>
            <a:r>
              <a:rPr lang="en-CA" sz="900" b="0" dirty="0">
                <a:solidFill>
                  <a:srgbClr val="63666A"/>
                </a:solidFill>
              </a:rPr>
              <a:t> </a:t>
            </a:r>
            <a:r>
              <a:rPr lang="en-CA" sz="900" b="0" dirty="0" err="1">
                <a:solidFill>
                  <a:srgbClr val="63666A"/>
                </a:solidFill>
              </a:rPr>
              <a:t>kasd</a:t>
            </a:r>
            <a:r>
              <a:rPr lang="en-CA" sz="900" b="0" dirty="0">
                <a:solidFill>
                  <a:srgbClr val="63666A"/>
                </a:solidFill>
              </a:rPr>
              <a:t> </a:t>
            </a:r>
            <a:r>
              <a:rPr lang="en-CA" sz="900" b="0" dirty="0" err="1">
                <a:solidFill>
                  <a:srgbClr val="63666A"/>
                </a:solidFill>
              </a:rPr>
              <a:t>gubergren</a:t>
            </a:r>
            <a:r>
              <a:rPr lang="en-CA" sz="900" b="0" dirty="0">
                <a:solidFill>
                  <a:srgbClr val="63666A"/>
                </a:solidFill>
              </a:rPr>
              <a:t>, no sea </a:t>
            </a:r>
            <a:r>
              <a:rPr lang="en-CA" sz="900" b="0" dirty="0" err="1">
                <a:solidFill>
                  <a:srgbClr val="63666A"/>
                </a:solidFill>
              </a:rPr>
              <a:t>takimata</a:t>
            </a:r>
            <a:r>
              <a:rPr lang="en-CA" sz="900" b="0" dirty="0">
                <a:solidFill>
                  <a:srgbClr val="63666A"/>
                </a:solidFill>
              </a:rPr>
              <a:t> </a:t>
            </a:r>
            <a:r>
              <a:rPr lang="en-CA" sz="900" b="0" dirty="0" err="1">
                <a:solidFill>
                  <a:srgbClr val="63666A"/>
                </a:solidFill>
              </a:rPr>
              <a:t>sanctus</a:t>
            </a:r>
            <a:r>
              <a:rPr lang="en-CA" sz="900" b="0" dirty="0">
                <a:solidFill>
                  <a:srgbClr val="63666A"/>
                </a:solidFill>
              </a:rPr>
              <a:t> </a:t>
            </a:r>
            <a:r>
              <a:rPr lang="en-CA" sz="900" b="0" dirty="0" err="1">
                <a:solidFill>
                  <a:srgbClr val="63666A"/>
                </a:solidFill>
              </a:rPr>
              <a:t>est</a:t>
            </a:r>
            <a:r>
              <a:rPr lang="en-CA" sz="900" b="0" dirty="0">
                <a:solidFill>
                  <a:srgbClr val="63666A"/>
                </a:solidFill>
              </a:rPr>
              <a:t> </a:t>
            </a:r>
            <a:r>
              <a:rPr lang="en-CA" sz="900" b="0" dirty="0" err="1">
                <a:solidFill>
                  <a:srgbClr val="63666A"/>
                </a:solidFill>
              </a:rPr>
              <a:t>Lorem</a:t>
            </a:r>
            <a:r>
              <a:rPr lang="en-CA" sz="900" b="0" dirty="0">
                <a:solidFill>
                  <a:srgbClr val="63666A"/>
                </a:solidFill>
              </a:rPr>
              <a:t> </a:t>
            </a:r>
            <a:r>
              <a:rPr lang="en-CA" sz="900" b="0" dirty="0" err="1">
                <a:solidFill>
                  <a:srgbClr val="63666A"/>
                </a:solidFill>
              </a:rPr>
              <a:t>ipsum</a:t>
            </a:r>
            <a:r>
              <a:rPr lang="en-CA" sz="900" b="0" dirty="0">
                <a:solidFill>
                  <a:srgbClr val="63666A"/>
                </a:solidFill>
              </a:rPr>
              <a:t> </a:t>
            </a:r>
            <a:r>
              <a:rPr lang="en-CA" sz="900" b="0" dirty="0" err="1">
                <a:solidFill>
                  <a:srgbClr val="63666A"/>
                </a:solidFill>
              </a:rPr>
              <a:t>dolor</a:t>
            </a:r>
            <a:r>
              <a:rPr lang="en-CA" sz="900" b="0" dirty="0">
                <a:solidFill>
                  <a:srgbClr val="63666A"/>
                </a:solidFill>
              </a:rPr>
              <a:t> sit </a:t>
            </a:r>
            <a:r>
              <a:rPr lang="en-CA" sz="900" b="0" dirty="0" err="1">
                <a:solidFill>
                  <a:srgbClr val="63666A"/>
                </a:solidFill>
              </a:rPr>
              <a:t>amet</a:t>
            </a:r>
            <a:r>
              <a:rPr lang="en-CA" sz="900" b="0" dirty="0">
                <a:solidFill>
                  <a:srgbClr val="63666A"/>
                </a:solidFill>
              </a:rPr>
              <a:t>. </a:t>
            </a:r>
            <a:r>
              <a:rPr lang="en-CA" sz="900" b="0" dirty="0" err="1">
                <a:solidFill>
                  <a:srgbClr val="63666A"/>
                </a:solidFill>
              </a:rPr>
              <a:t>Lorem</a:t>
            </a:r>
            <a:r>
              <a:rPr lang="en-CA" sz="900" b="0" dirty="0">
                <a:solidFill>
                  <a:srgbClr val="63666A"/>
                </a:solidFill>
              </a:rPr>
              <a:t> </a:t>
            </a:r>
            <a:r>
              <a:rPr lang="en-CA" sz="900" b="0" dirty="0" err="1">
                <a:solidFill>
                  <a:srgbClr val="63666A"/>
                </a:solidFill>
              </a:rPr>
              <a:t>ipsum</a:t>
            </a:r>
            <a:r>
              <a:rPr lang="en-CA" sz="900" b="0" dirty="0">
                <a:solidFill>
                  <a:srgbClr val="63666A"/>
                </a:solidFill>
              </a:rPr>
              <a:t> </a:t>
            </a:r>
            <a:r>
              <a:rPr lang="en-CA" sz="900" b="0" dirty="0" err="1">
                <a:solidFill>
                  <a:srgbClr val="63666A"/>
                </a:solidFill>
              </a:rPr>
              <a:t>dolor</a:t>
            </a:r>
            <a:r>
              <a:rPr lang="en-CA" sz="900" b="0" dirty="0">
                <a:solidFill>
                  <a:srgbClr val="63666A"/>
                </a:solidFill>
              </a:rPr>
              <a:t> sit </a:t>
            </a:r>
            <a:r>
              <a:rPr lang="en-CA" sz="900" b="0" dirty="0" err="1">
                <a:solidFill>
                  <a:srgbClr val="63666A"/>
                </a:solidFill>
              </a:rPr>
              <a:t>amet</a:t>
            </a:r>
            <a:r>
              <a:rPr lang="en-CA" sz="900" b="0" dirty="0">
                <a:solidFill>
                  <a:srgbClr val="63666A"/>
                </a:solidFill>
              </a:rPr>
              <a:t>, </a:t>
            </a:r>
            <a:r>
              <a:rPr lang="en-CA" sz="900" b="0" dirty="0" err="1">
                <a:solidFill>
                  <a:srgbClr val="63666A"/>
                </a:solidFill>
              </a:rPr>
              <a:t>consetetur</a:t>
            </a:r>
            <a:r>
              <a:rPr lang="en-CA" sz="900" b="0" dirty="0">
                <a:solidFill>
                  <a:srgbClr val="63666A"/>
                </a:solidFill>
              </a:rPr>
              <a:t> </a:t>
            </a:r>
            <a:r>
              <a:rPr lang="en-CA" sz="900" b="0" dirty="0" err="1">
                <a:solidFill>
                  <a:srgbClr val="63666A"/>
                </a:solidFill>
              </a:rPr>
              <a:t>sadipscing</a:t>
            </a:r>
            <a:r>
              <a:rPr lang="en-CA" sz="900" b="0" dirty="0">
                <a:solidFill>
                  <a:srgbClr val="63666A"/>
                </a:solidFill>
              </a:rPr>
              <a:t> </a:t>
            </a:r>
            <a:r>
              <a:rPr lang="en-CA" sz="900" b="0" dirty="0" err="1">
                <a:solidFill>
                  <a:srgbClr val="63666A"/>
                </a:solidFill>
              </a:rPr>
              <a:t>elitr</a:t>
            </a:r>
            <a:r>
              <a:rPr lang="en-CA" sz="900" b="0" dirty="0">
                <a:solidFill>
                  <a:srgbClr val="63666A"/>
                </a:solidFill>
              </a:rPr>
              <a:t>,  </a:t>
            </a:r>
            <a:r>
              <a:rPr lang="en-CA" sz="900" b="0" dirty="0" err="1">
                <a:solidFill>
                  <a:srgbClr val="63666A"/>
                </a:solidFill>
              </a:rPr>
              <a:t>sed</a:t>
            </a:r>
            <a:r>
              <a:rPr lang="en-CA" sz="900" b="0" dirty="0">
                <a:solidFill>
                  <a:srgbClr val="63666A"/>
                </a:solidFill>
              </a:rPr>
              <a:t> </a:t>
            </a:r>
            <a:r>
              <a:rPr lang="en-CA" sz="900" b="0" dirty="0" err="1">
                <a:solidFill>
                  <a:srgbClr val="63666A"/>
                </a:solidFill>
              </a:rPr>
              <a:t>diam</a:t>
            </a:r>
            <a:r>
              <a:rPr lang="en-CA" sz="900" b="0" dirty="0">
                <a:solidFill>
                  <a:srgbClr val="63666A"/>
                </a:solidFill>
              </a:rPr>
              <a:t> </a:t>
            </a:r>
            <a:r>
              <a:rPr lang="en-CA" sz="900" b="0" dirty="0" err="1">
                <a:solidFill>
                  <a:srgbClr val="63666A"/>
                </a:solidFill>
              </a:rPr>
              <a:t>nonumy</a:t>
            </a:r>
            <a:r>
              <a:rPr lang="en-CA" sz="900" b="0" dirty="0">
                <a:solidFill>
                  <a:srgbClr val="63666A"/>
                </a:solidFill>
              </a:rPr>
              <a:t> </a:t>
            </a:r>
            <a:r>
              <a:rPr lang="en-CA" sz="900" b="0" dirty="0" err="1">
                <a:solidFill>
                  <a:srgbClr val="63666A"/>
                </a:solidFill>
              </a:rPr>
              <a:t>eirmod</a:t>
            </a:r>
            <a:r>
              <a:rPr lang="en-CA" sz="900" b="0" dirty="0">
                <a:solidFill>
                  <a:srgbClr val="63666A"/>
                </a:solidFill>
              </a:rPr>
              <a:t> </a:t>
            </a:r>
            <a:r>
              <a:rPr lang="en-CA" sz="900" b="0" dirty="0" err="1">
                <a:solidFill>
                  <a:srgbClr val="63666A"/>
                </a:solidFill>
              </a:rPr>
              <a:t>tempor</a:t>
            </a:r>
            <a:r>
              <a:rPr lang="en-CA" sz="900" b="0" dirty="0">
                <a:solidFill>
                  <a:srgbClr val="63666A"/>
                </a:solidFill>
              </a:rPr>
              <a:t> </a:t>
            </a:r>
            <a:r>
              <a:rPr lang="en-CA" sz="900" b="0" dirty="0" err="1">
                <a:solidFill>
                  <a:srgbClr val="63666A"/>
                </a:solidFill>
              </a:rPr>
              <a:t>invidunt</a:t>
            </a:r>
            <a:r>
              <a:rPr lang="en-CA" sz="900" b="0" dirty="0">
                <a:solidFill>
                  <a:srgbClr val="63666A"/>
                </a:solidFill>
              </a:rPr>
              <a:t> </a:t>
            </a:r>
            <a:r>
              <a:rPr lang="en-CA" sz="900" b="0" dirty="0" err="1">
                <a:solidFill>
                  <a:srgbClr val="63666A"/>
                </a:solidFill>
              </a:rPr>
              <a:t>ut</a:t>
            </a:r>
            <a:r>
              <a:rPr lang="en-CA" sz="900" b="0" dirty="0">
                <a:solidFill>
                  <a:srgbClr val="63666A"/>
                </a:solidFill>
              </a:rPr>
              <a:t> </a:t>
            </a:r>
            <a:r>
              <a:rPr lang="en-CA" sz="900" b="0" dirty="0" err="1">
                <a:solidFill>
                  <a:srgbClr val="63666A"/>
                </a:solidFill>
              </a:rPr>
              <a:t>labore</a:t>
            </a:r>
            <a:r>
              <a:rPr lang="en-CA" sz="900" b="0" dirty="0">
                <a:solidFill>
                  <a:srgbClr val="63666A"/>
                </a:solidFill>
              </a:rPr>
              <a:t> et </a:t>
            </a:r>
            <a:r>
              <a:rPr lang="en-CA" sz="900" b="0" dirty="0" err="1">
                <a:solidFill>
                  <a:srgbClr val="63666A"/>
                </a:solidFill>
              </a:rPr>
              <a:t>dolore</a:t>
            </a:r>
            <a:r>
              <a:rPr lang="en-CA" sz="900" b="0" dirty="0">
                <a:solidFill>
                  <a:srgbClr val="63666A"/>
                </a:solidFill>
              </a:rPr>
              <a:t> magna </a:t>
            </a:r>
            <a:r>
              <a:rPr lang="en-CA" sz="900" b="0" dirty="0" err="1">
                <a:solidFill>
                  <a:srgbClr val="63666A"/>
                </a:solidFill>
              </a:rPr>
              <a:t>aliquyam</a:t>
            </a:r>
            <a:r>
              <a:rPr lang="en-CA" sz="900" b="0" dirty="0">
                <a:solidFill>
                  <a:srgbClr val="63666A"/>
                </a:solidFill>
              </a:rPr>
              <a:t> </a:t>
            </a:r>
            <a:r>
              <a:rPr lang="en-CA" sz="900" b="0" dirty="0" err="1">
                <a:solidFill>
                  <a:srgbClr val="63666A"/>
                </a:solidFill>
              </a:rPr>
              <a:t>erat</a:t>
            </a:r>
            <a:r>
              <a:rPr lang="en-CA" sz="900" b="0" dirty="0">
                <a:solidFill>
                  <a:srgbClr val="63666A"/>
                </a:solidFill>
              </a:rPr>
              <a:t>, </a:t>
            </a:r>
            <a:r>
              <a:rPr lang="en-CA" sz="900" b="0" dirty="0" err="1">
                <a:solidFill>
                  <a:srgbClr val="63666A"/>
                </a:solidFill>
              </a:rPr>
              <a:t>sed</a:t>
            </a:r>
            <a:r>
              <a:rPr lang="en-CA" sz="900" b="0" dirty="0">
                <a:solidFill>
                  <a:srgbClr val="63666A"/>
                </a:solidFill>
              </a:rPr>
              <a:t> </a:t>
            </a:r>
            <a:r>
              <a:rPr lang="en-CA" sz="900" b="0" dirty="0" err="1">
                <a:solidFill>
                  <a:srgbClr val="63666A"/>
                </a:solidFill>
              </a:rPr>
              <a:t>diam</a:t>
            </a:r>
            <a:r>
              <a:rPr lang="en-CA" sz="900" b="0" dirty="0">
                <a:solidFill>
                  <a:srgbClr val="63666A"/>
                </a:solidFill>
              </a:rPr>
              <a:t> </a:t>
            </a:r>
            <a:r>
              <a:rPr lang="en-CA" sz="900" b="0" dirty="0" err="1">
                <a:solidFill>
                  <a:srgbClr val="63666A"/>
                </a:solidFill>
              </a:rPr>
              <a:t>voluptua</a:t>
            </a:r>
            <a:r>
              <a:rPr lang="en-CA" sz="900" b="0" dirty="0">
                <a:solidFill>
                  <a:srgbClr val="63666A"/>
                </a:solidFill>
              </a:rPr>
              <a:t>. At </a:t>
            </a:r>
            <a:r>
              <a:rPr lang="en-CA" sz="900" b="0" dirty="0" err="1">
                <a:solidFill>
                  <a:srgbClr val="63666A"/>
                </a:solidFill>
              </a:rPr>
              <a:t>vero</a:t>
            </a:r>
            <a:r>
              <a:rPr lang="en-CA" sz="900" b="0" dirty="0">
                <a:solidFill>
                  <a:srgbClr val="63666A"/>
                </a:solidFill>
              </a:rPr>
              <a:t> </a:t>
            </a:r>
            <a:r>
              <a:rPr lang="en-CA" sz="900" b="0" dirty="0" err="1">
                <a:solidFill>
                  <a:srgbClr val="63666A"/>
                </a:solidFill>
              </a:rPr>
              <a:t>eos</a:t>
            </a:r>
            <a:r>
              <a:rPr lang="en-CA" sz="900" b="0" dirty="0">
                <a:solidFill>
                  <a:srgbClr val="63666A"/>
                </a:solidFill>
              </a:rPr>
              <a:t> et </a:t>
            </a:r>
            <a:r>
              <a:rPr lang="en-CA" sz="900" b="0" dirty="0" err="1">
                <a:solidFill>
                  <a:srgbClr val="63666A"/>
                </a:solidFill>
              </a:rPr>
              <a:t>accusam</a:t>
            </a:r>
            <a:r>
              <a:rPr lang="en-CA" sz="900" b="0" dirty="0">
                <a:solidFill>
                  <a:srgbClr val="63666A"/>
                </a:solidFill>
              </a:rPr>
              <a:t> et </a:t>
            </a:r>
            <a:r>
              <a:rPr lang="en-CA" sz="900" b="0" dirty="0" err="1">
                <a:solidFill>
                  <a:srgbClr val="63666A"/>
                </a:solidFill>
              </a:rPr>
              <a:t>justo</a:t>
            </a:r>
            <a:r>
              <a:rPr lang="en-CA" sz="900" b="0" dirty="0">
                <a:solidFill>
                  <a:srgbClr val="63666A"/>
                </a:solidFill>
              </a:rPr>
              <a:t> duo </a:t>
            </a:r>
            <a:r>
              <a:rPr lang="en-CA" sz="900" b="0" dirty="0" err="1">
                <a:solidFill>
                  <a:srgbClr val="63666A"/>
                </a:solidFill>
              </a:rPr>
              <a:t>dolores</a:t>
            </a:r>
            <a:r>
              <a:rPr lang="en-CA" sz="900" b="0" dirty="0">
                <a:solidFill>
                  <a:srgbClr val="63666A"/>
                </a:solidFill>
              </a:rPr>
              <a:t> et </a:t>
            </a:r>
            <a:r>
              <a:rPr lang="en-CA" sz="900" b="0" dirty="0" err="1">
                <a:solidFill>
                  <a:srgbClr val="63666A"/>
                </a:solidFill>
              </a:rPr>
              <a:t>ea</a:t>
            </a:r>
            <a:r>
              <a:rPr lang="en-CA" sz="900" b="0" dirty="0">
                <a:solidFill>
                  <a:srgbClr val="63666A"/>
                </a:solidFill>
              </a:rPr>
              <a:t> </a:t>
            </a:r>
            <a:r>
              <a:rPr lang="en-CA" sz="900" b="0" dirty="0" err="1">
                <a:solidFill>
                  <a:srgbClr val="63666A"/>
                </a:solidFill>
              </a:rPr>
              <a:t>rebum</a:t>
            </a:r>
            <a:r>
              <a:rPr lang="en-CA" sz="900" b="0" dirty="0">
                <a:solidFill>
                  <a:srgbClr val="63666A"/>
                </a:solidFill>
              </a:rPr>
              <a:t>. Stet </a:t>
            </a:r>
            <a:r>
              <a:rPr lang="en-CA" sz="900" b="0" dirty="0" err="1">
                <a:solidFill>
                  <a:srgbClr val="63666A"/>
                </a:solidFill>
              </a:rPr>
              <a:t>clita</a:t>
            </a:r>
            <a:r>
              <a:rPr lang="en-CA" sz="900" b="0" dirty="0">
                <a:solidFill>
                  <a:srgbClr val="63666A"/>
                </a:solidFill>
              </a:rPr>
              <a:t> </a:t>
            </a:r>
            <a:r>
              <a:rPr lang="en-CA" sz="900" b="0" dirty="0" err="1">
                <a:solidFill>
                  <a:srgbClr val="63666A"/>
                </a:solidFill>
              </a:rPr>
              <a:t>kasd</a:t>
            </a:r>
            <a:r>
              <a:rPr lang="en-CA" sz="900" b="0" dirty="0">
                <a:solidFill>
                  <a:srgbClr val="63666A"/>
                </a:solidFill>
              </a:rPr>
              <a:t> </a:t>
            </a:r>
            <a:r>
              <a:rPr lang="en-CA" sz="900" b="0" dirty="0" err="1">
                <a:solidFill>
                  <a:srgbClr val="63666A"/>
                </a:solidFill>
              </a:rPr>
              <a:t>gubergren</a:t>
            </a:r>
            <a:r>
              <a:rPr lang="en-CA" sz="900" b="0" dirty="0">
                <a:solidFill>
                  <a:srgbClr val="63666A"/>
                </a:solidFill>
              </a:rPr>
              <a:t>, </a:t>
            </a:r>
            <a:r>
              <a:rPr lang="en-CA" sz="900" b="0" dirty="0" err="1">
                <a:solidFill>
                  <a:srgbClr val="63666A"/>
                </a:solidFill>
              </a:rPr>
              <a:t>sed</a:t>
            </a:r>
            <a:r>
              <a:rPr lang="en-CA" sz="900" b="0" dirty="0">
                <a:solidFill>
                  <a:srgbClr val="63666A"/>
                </a:solidFill>
              </a:rPr>
              <a:t> </a:t>
            </a:r>
            <a:r>
              <a:rPr lang="en-CA" sz="900" b="0" dirty="0" err="1">
                <a:solidFill>
                  <a:srgbClr val="63666A"/>
                </a:solidFill>
              </a:rPr>
              <a:t>diam</a:t>
            </a:r>
            <a:r>
              <a:rPr lang="en-CA" sz="900" b="0" dirty="0">
                <a:solidFill>
                  <a:srgbClr val="63666A"/>
                </a:solidFill>
              </a:rPr>
              <a:t> </a:t>
            </a:r>
            <a:r>
              <a:rPr lang="en-CA" sz="900" b="0" dirty="0" err="1">
                <a:solidFill>
                  <a:srgbClr val="63666A"/>
                </a:solidFill>
              </a:rPr>
              <a:t>nonumy</a:t>
            </a:r>
            <a:r>
              <a:rPr lang="en-CA" sz="900" b="0" dirty="0">
                <a:solidFill>
                  <a:srgbClr val="63666A"/>
                </a:solidFill>
              </a:rPr>
              <a:t> </a:t>
            </a:r>
            <a:r>
              <a:rPr lang="en-CA" sz="900" b="0" dirty="0" err="1">
                <a:solidFill>
                  <a:srgbClr val="63666A"/>
                </a:solidFill>
              </a:rPr>
              <a:t>eirmod</a:t>
            </a:r>
            <a:r>
              <a:rPr lang="en-CA" sz="900" b="0" dirty="0">
                <a:solidFill>
                  <a:srgbClr val="63666A"/>
                </a:solidFill>
              </a:rPr>
              <a:t> </a:t>
            </a:r>
            <a:r>
              <a:rPr lang="en-CA" sz="900" b="0" dirty="0" err="1">
                <a:solidFill>
                  <a:srgbClr val="63666A"/>
                </a:solidFill>
              </a:rPr>
              <a:t>tempor</a:t>
            </a:r>
            <a:r>
              <a:rPr lang="en-CA" sz="900" b="0" dirty="0">
                <a:solidFill>
                  <a:srgbClr val="63666A"/>
                </a:solidFill>
              </a:rPr>
              <a:t> </a:t>
            </a:r>
            <a:r>
              <a:rPr lang="en-CA" sz="900" b="0" dirty="0" err="1">
                <a:solidFill>
                  <a:srgbClr val="63666A"/>
                </a:solidFill>
              </a:rPr>
              <a:t>invidunt</a:t>
            </a:r>
            <a:r>
              <a:rPr lang="en-CA" sz="900" b="0" dirty="0">
                <a:solidFill>
                  <a:srgbClr val="63666A"/>
                </a:solidFill>
              </a:rPr>
              <a:t> </a:t>
            </a:r>
            <a:r>
              <a:rPr lang="en-CA" sz="900" b="0" dirty="0" err="1">
                <a:solidFill>
                  <a:srgbClr val="63666A"/>
                </a:solidFill>
              </a:rPr>
              <a:t>ut</a:t>
            </a:r>
            <a:r>
              <a:rPr lang="en-CA" sz="900" b="0" dirty="0">
                <a:solidFill>
                  <a:srgbClr val="63666A"/>
                </a:solidFill>
              </a:rPr>
              <a:t> </a:t>
            </a:r>
            <a:r>
              <a:rPr lang="en-CA" sz="900" b="0" dirty="0" err="1">
                <a:solidFill>
                  <a:srgbClr val="63666A"/>
                </a:solidFill>
              </a:rPr>
              <a:t>labore</a:t>
            </a:r>
            <a:r>
              <a:rPr lang="en-CA" sz="900" b="0" dirty="0">
                <a:solidFill>
                  <a:srgbClr val="63666A"/>
                </a:solidFill>
              </a:rPr>
              <a:t> et </a:t>
            </a:r>
            <a:r>
              <a:rPr lang="en-CA" sz="900" b="0" dirty="0" err="1">
                <a:solidFill>
                  <a:srgbClr val="63666A"/>
                </a:solidFill>
              </a:rPr>
              <a:t>dolore</a:t>
            </a:r>
            <a:r>
              <a:rPr lang="en-CA" sz="900" b="0" dirty="0">
                <a:solidFill>
                  <a:srgbClr val="63666A"/>
                </a:solidFill>
              </a:rPr>
              <a:t> magna </a:t>
            </a:r>
            <a:r>
              <a:rPr lang="en-CA" sz="900" b="0" dirty="0" err="1">
                <a:solidFill>
                  <a:srgbClr val="63666A"/>
                </a:solidFill>
              </a:rPr>
              <a:t>aliquyam</a:t>
            </a:r>
            <a:r>
              <a:rPr lang="en-CA" sz="900" b="0" dirty="0">
                <a:solidFill>
                  <a:srgbClr val="63666A"/>
                </a:solidFill>
              </a:rPr>
              <a:t> </a:t>
            </a:r>
            <a:r>
              <a:rPr lang="en-CA" sz="900" b="0" dirty="0" err="1">
                <a:solidFill>
                  <a:srgbClr val="63666A"/>
                </a:solidFill>
              </a:rPr>
              <a:t>erat</a:t>
            </a:r>
            <a:r>
              <a:rPr lang="en-CA" sz="900" b="0" dirty="0">
                <a:solidFill>
                  <a:srgbClr val="63666A"/>
                </a:solidFill>
              </a:rPr>
              <a:t>, </a:t>
            </a:r>
            <a:r>
              <a:rPr lang="en-CA" sz="900" b="0" dirty="0" err="1">
                <a:solidFill>
                  <a:srgbClr val="63666A"/>
                </a:solidFill>
              </a:rPr>
              <a:t>sed</a:t>
            </a:r>
            <a:r>
              <a:rPr lang="en-CA" sz="900" b="0" dirty="0">
                <a:solidFill>
                  <a:srgbClr val="63666A"/>
                </a:solidFill>
              </a:rPr>
              <a:t> </a:t>
            </a:r>
            <a:r>
              <a:rPr lang="en-CA" sz="900" b="0" dirty="0" err="1">
                <a:solidFill>
                  <a:srgbClr val="63666A"/>
                </a:solidFill>
              </a:rPr>
              <a:t>diam</a:t>
            </a:r>
            <a:r>
              <a:rPr lang="en-CA" sz="900" b="0" dirty="0">
                <a:solidFill>
                  <a:srgbClr val="63666A"/>
                </a:solidFill>
              </a:rPr>
              <a:t> </a:t>
            </a:r>
            <a:r>
              <a:rPr lang="en-CA" sz="900" b="0" dirty="0" err="1">
                <a:solidFill>
                  <a:srgbClr val="63666A"/>
                </a:solidFill>
              </a:rPr>
              <a:t>voluptua</a:t>
            </a:r>
            <a:r>
              <a:rPr lang="en-CA" sz="900" b="0" dirty="0">
                <a:solidFill>
                  <a:srgbClr val="63666A"/>
                </a:solidFill>
              </a:rPr>
              <a:t>: At </a:t>
            </a:r>
            <a:r>
              <a:rPr lang="en-CA" sz="900" b="0" dirty="0" err="1">
                <a:solidFill>
                  <a:srgbClr val="63666A"/>
                </a:solidFill>
              </a:rPr>
              <a:t>vero</a:t>
            </a:r>
            <a:r>
              <a:rPr lang="en-CA" sz="900" b="0" dirty="0">
                <a:solidFill>
                  <a:srgbClr val="63666A"/>
                </a:solidFill>
              </a:rPr>
              <a:t> </a:t>
            </a:r>
            <a:r>
              <a:rPr lang="en-CA" sz="900" b="0" dirty="0" err="1">
                <a:solidFill>
                  <a:srgbClr val="63666A"/>
                </a:solidFill>
              </a:rPr>
              <a:t>eos</a:t>
            </a:r>
            <a:r>
              <a:rPr lang="en-CA" sz="900" b="0" dirty="0">
                <a:solidFill>
                  <a:srgbClr val="63666A"/>
                </a:solidFill>
              </a:rPr>
              <a:t> et </a:t>
            </a:r>
            <a:r>
              <a:rPr lang="en-CA" sz="900" b="0" dirty="0" err="1">
                <a:solidFill>
                  <a:srgbClr val="63666A"/>
                </a:solidFill>
              </a:rPr>
              <a:t>accusam</a:t>
            </a:r>
            <a:r>
              <a:rPr lang="en-CA" sz="900" b="0" dirty="0">
                <a:solidFill>
                  <a:srgbClr val="63666A"/>
                </a:solidFill>
              </a:rPr>
              <a:t> et </a:t>
            </a:r>
            <a:r>
              <a:rPr lang="en-CA" sz="900" b="0" dirty="0" err="1">
                <a:solidFill>
                  <a:srgbClr val="63666A"/>
                </a:solidFill>
              </a:rPr>
              <a:t>justo</a:t>
            </a:r>
            <a:r>
              <a:rPr lang="en-CA" sz="900" b="0" dirty="0">
                <a:solidFill>
                  <a:srgbClr val="63666A"/>
                </a:solidFill>
              </a:rPr>
              <a:t> Stet </a:t>
            </a:r>
            <a:r>
              <a:rPr lang="en-CA" sz="900" b="0" dirty="0" err="1">
                <a:solidFill>
                  <a:srgbClr val="63666A"/>
                </a:solidFill>
              </a:rPr>
              <a:t>clita</a:t>
            </a:r>
            <a:r>
              <a:rPr lang="en-CA" sz="900" b="0" dirty="0">
                <a:solidFill>
                  <a:srgbClr val="63666A"/>
                </a:solidFill>
              </a:rPr>
              <a:t> </a:t>
            </a:r>
            <a:r>
              <a:rPr lang="en-CA" sz="900" b="0" dirty="0" err="1">
                <a:solidFill>
                  <a:srgbClr val="63666A"/>
                </a:solidFill>
              </a:rPr>
              <a:t>kasd</a:t>
            </a:r>
            <a:r>
              <a:rPr lang="en-CA" sz="900" b="0" dirty="0">
                <a:solidFill>
                  <a:srgbClr val="63666A"/>
                </a:solidFill>
              </a:rPr>
              <a:t> </a:t>
            </a:r>
            <a:r>
              <a:rPr lang="en-CA" sz="900" b="0" dirty="0" err="1">
                <a:solidFill>
                  <a:srgbClr val="63666A"/>
                </a:solidFill>
              </a:rPr>
              <a:t>gubergren</a:t>
            </a:r>
            <a:r>
              <a:rPr lang="en-CA" sz="900" b="0" dirty="0">
                <a:solidFill>
                  <a:srgbClr val="63666A"/>
                </a:solidFill>
              </a:rPr>
              <a:t>, no sea </a:t>
            </a:r>
            <a:r>
              <a:rPr lang="en-CA" sz="900" b="0" dirty="0" err="1">
                <a:solidFill>
                  <a:srgbClr val="63666A"/>
                </a:solidFill>
              </a:rPr>
              <a:t>takimata</a:t>
            </a:r>
            <a:r>
              <a:rPr lang="en-CA" sz="900" b="0" dirty="0">
                <a:solidFill>
                  <a:srgbClr val="63666A"/>
                </a:solidFill>
              </a:rPr>
              <a:t> </a:t>
            </a:r>
            <a:r>
              <a:rPr lang="en-CA" sz="900" b="0" dirty="0" err="1">
                <a:solidFill>
                  <a:srgbClr val="63666A"/>
                </a:solidFill>
              </a:rPr>
              <a:t>sanctus</a:t>
            </a:r>
            <a:r>
              <a:rPr lang="en-CA" sz="900" b="0" dirty="0">
                <a:solidFill>
                  <a:srgbClr val="63666A"/>
                </a:solidFill>
              </a:rPr>
              <a:t> </a:t>
            </a:r>
            <a:r>
              <a:rPr lang="en-CA" sz="900" b="0" dirty="0" err="1">
                <a:solidFill>
                  <a:srgbClr val="63666A"/>
                </a:solidFill>
              </a:rPr>
              <a:t>est</a:t>
            </a:r>
            <a:r>
              <a:rPr lang="en-CA" sz="900" b="0" dirty="0">
                <a:solidFill>
                  <a:srgbClr val="63666A"/>
                </a:solidFill>
              </a:rPr>
              <a:t> </a:t>
            </a:r>
            <a:r>
              <a:rPr lang="en-CA" sz="900" b="0" dirty="0" err="1">
                <a:solidFill>
                  <a:srgbClr val="63666A"/>
                </a:solidFill>
              </a:rPr>
              <a:t>lorem</a:t>
            </a:r>
            <a:r>
              <a:rPr lang="en-CA" sz="900" b="0" dirty="0">
                <a:solidFill>
                  <a:srgbClr val="63666A"/>
                </a:solidFill>
              </a:rPr>
              <a:t> </a:t>
            </a:r>
            <a:r>
              <a:rPr lang="en-CA" sz="900" b="0" dirty="0" err="1">
                <a:solidFill>
                  <a:srgbClr val="63666A"/>
                </a:solidFill>
              </a:rPr>
              <a:t>ipsum</a:t>
            </a:r>
            <a:r>
              <a:rPr lang="en-CA" sz="900" b="0" dirty="0">
                <a:solidFill>
                  <a:srgbClr val="63666A"/>
                </a:solidFill>
              </a:rPr>
              <a:t> </a:t>
            </a:r>
            <a:r>
              <a:rPr lang="en-CA" sz="900" b="0" dirty="0" err="1">
                <a:solidFill>
                  <a:srgbClr val="63666A"/>
                </a:solidFill>
              </a:rPr>
              <a:t>dolor</a:t>
            </a:r>
            <a:r>
              <a:rPr lang="en-CA" sz="900" b="0" dirty="0">
                <a:solidFill>
                  <a:srgbClr val="63666A"/>
                </a:solidFill>
              </a:rPr>
              <a:t> sit </a:t>
            </a:r>
            <a:r>
              <a:rPr lang="en-CA" sz="900" b="0" dirty="0" err="1">
                <a:solidFill>
                  <a:srgbClr val="63666A"/>
                </a:solidFill>
              </a:rPr>
              <a:t>amet</a:t>
            </a:r>
            <a:r>
              <a:rPr lang="en-CA" sz="900" b="0" dirty="0">
                <a:solidFill>
                  <a:srgbClr val="63666A"/>
                </a:solidFill>
              </a:rPr>
              <a:t>. Duo </a:t>
            </a:r>
            <a:r>
              <a:rPr lang="en-CA" sz="900" b="0" dirty="0" err="1">
                <a:solidFill>
                  <a:srgbClr val="63666A"/>
                </a:solidFill>
              </a:rPr>
              <a:t>dolores</a:t>
            </a:r>
            <a:r>
              <a:rPr lang="en-CA" sz="900" b="0" dirty="0">
                <a:solidFill>
                  <a:srgbClr val="63666A"/>
                </a:solidFill>
              </a:rPr>
              <a:t> et </a:t>
            </a:r>
            <a:r>
              <a:rPr lang="en-CA" sz="900" b="0" dirty="0" err="1">
                <a:solidFill>
                  <a:srgbClr val="63666A"/>
                </a:solidFill>
              </a:rPr>
              <a:t>ea</a:t>
            </a:r>
            <a:r>
              <a:rPr lang="en-CA" sz="900" b="0" dirty="0">
                <a:solidFill>
                  <a:srgbClr val="63666A"/>
                </a:solidFill>
              </a:rPr>
              <a:t> </a:t>
            </a:r>
            <a:r>
              <a:rPr lang="en-CA" sz="900" b="0" dirty="0" err="1">
                <a:solidFill>
                  <a:srgbClr val="63666A"/>
                </a:solidFill>
              </a:rPr>
              <a:t>rebum</a:t>
            </a:r>
            <a:r>
              <a:rPr lang="en-CA" sz="900" b="0" dirty="0">
                <a:solidFill>
                  <a:srgbClr val="63666A"/>
                </a:solidFill>
              </a:rPr>
              <a:t>. Stet </a:t>
            </a:r>
            <a:r>
              <a:rPr lang="en-CA" sz="900" b="0" dirty="0" err="1">
                <a:solidFill>
                  <a:srgbClr val="63666A"/>
                </a:solidFill>
              </a:rPr>
              <a:t>clita</a:t>
            </a:r>
            <a:r>
              <a:rPr lang="en-CA" sz="900" b="0" dirty="0">
                <a:solidFill>
                  <a:srgbClr val="63666A"/>
                </a:solidFill>
              </a:rPr>
              <a:t> </a:t>
            </a:r>
            <a:r>
              <a:rPr lang="en-CA" sz="900" b="0" dirty="0" err="1">
                <a:solidFill>
                  <a:srgbClr val="63666A"/>
                </a:solidFill>
              </a:rPr>
              <a:t>kasd</a:t>
            </a:r>
            <a:r>
              <a:rPr lang="en-CA" sz="900" b="0" dirty="0">
                <a:solidFill>
                  <a:srgbClr val="63666A"/>
                </a:solidFill>
              </a:rPr>
              <a:t> </a:t>
            </a:r>
            <a:r>
              <a:rPr lang="en-CA" sz="900" b="0" dirty="0" err="1">
                <a:solidFill>
                  <a:srgbClr val="63666A"/>
                </a:solidFill>
              </a:rPr>
              <a:t>gubergren</a:t>
            </a:r>
            <a:r>
              <a:rPr lang="en-CA" sz="900" b="0" dirty="0">
                <a:solidFill>
                  <a:srgbClr val="63666A"/>
                </a:solidFill>
              </a:rPr>
              <a:t>, no sea </a:t>
            </a:r>
            <a:r>
              <a:rPr lang="en-CA" sz="900" b="0" dirty="0" err="1">
                <a:solidFill>
                  <a:srgbClr val="63666A"/>
                </a:solidFill>
              </a:rPr>
              <a:t>takimata</a:t>
            </a:r>
            <a:r>
              <a:rPr lang="en-CA" sz="900" b="0" dirty="0">
                <a:solidFill>
                  <a:srgbClr val="63666A"/>
                </a:solidFill>
              </a:rPr>
              <a:t> </a:t>
            </a:r>
            <a:r>
              <a:rPr lang="en-CA" sz="900" b="0" dirty="0" err="1">
                <a:solidFill>
                  <a:srgbClr val="63666A"/>
                </a:solidFill>
              </a:rPr>
              <a:t>sanctus</a:t>
            </a:r>
            <a:r>
              <a:rPr lang="en-CA" sz="900" b="0" dirty="0">
                <a:solidFill>
                  <a:srgbClr val="63666A"/>
                </a:solidFill>
              </a:rPr>
              <a:t> </a:t>
            </a:r>
            <a:r>
              <a:rPr lang="en-CA" sz="900" b="0" dirty="0" err="1">
                <a:solidFill>
                  <a:srgbClr val="63666A"/>
                </a:solidFill>
              </a:rPr>
              <a:t>est</a:t>
            </a:r>
            <a:r>
              <a:rPr lang="en-CA" sz="900" b="0" dirty="0">
                <a:solidFill>
                  <a:srgbClr val="63666A"/>
                </a:solidFill>
              </a:rPr>
              <a:t> </a:t>
            </a:r>
            <a:r>
              <a:rPr lang="en-CA" sz="900" b="0" dirty="0" err="1">
                <a:solidFill>
                  <a:srgbClr val="63666A"/>
                </a:solidFill>
              </a:rPr>
              <a:t>lorem</a:t>
            </a:r>
            <a:r>
              <a:rPr lang="en-CA" sz="900" b="0" dirty="0">
                <a:solidFill>
                  <a:srgbClr val="63666A"/>
                </a:solidFill>
              </a:rPr>
              <a:t> </a:t>
            </a:r>
            <a:r>
              <a:rPr lang="en-CA" sz="900" b="0" dirty="0" err="1">
                <a:solidFill>
                  <a:srgbClr val="63666A"/>
                </a:solidFill>
              </a:rPr>
              <a:t>ipsum</a:t>
            </a:r>
            <a:r>
              <a:rPr lang="en-CA" sz="900" b="0" dirty="0">
                <a:solidFill>
                  <a:srgbClr val="63666A"/>
                </a:solidFill>
              </a:rPr>
              <a:t> </a:t>
            </a:r>
            <a:r>
              <a:rPr lang="en-CA" sz="900" b="0" dirty="0" err="1">
                <a:solidFill>
                  <a:srgbClr val="63666A"/>
                </a:solidFill>
              </a:rPr>
              <a:t>dolor</a:t>
            </a:r>
            <a:r>
              <a:rPr lang="en-CA" sz="900" b="0" dirty="0">
                <a:solidFill>
                  <a:srgbClr val="63666A"/>
                </a:solidFill>
              </a:rPr>
              <a:t> sit </a:t>
            </a:r>
            <a:r>
              <a:rPr lang="en-CA" sz="900" b="0" dirty="0" err="1">
                <a:solidFill>
                  <a:srgbClr val="63666A"/>
                </a:solidFill>
              </a:rPr>
              <a:t>amet</a:t>
            </a:r>
            <a:r>
              <a:rPr lang="en-CA" sz="900" b="0" dirty="0">
                <a:solidFill>
                  <a:srgbClr val="63666A"/>
                </a:solidFill>
              </a:rPr>
              <a:t>. </a:t>
            </a:r>
            <a:r>
              <a:rPr lang="en-CA" sz="900" b="0" dirty="0" err="1">
                <a:solidFill>
                  <a:srgbClr val="63666A"/>
                </a:solidFill>
              </a:rPr>
              <a:t>Ut</a:t>
            </a:r>
            <a:r>
              <a:rPr lang="en-CA" sz="900" b="0" dirty="0">
                <a:solidFill>
                  <a:srgbClr val="63666A"/>
                </a:solidFill>
              </a:rPr>
              <a:t> </a:t>
            </a:r>
            <a:r>
              <a:rPr lang="en-CA" sz="900" b="0" dirty="0" err="1">
                <a:solidFill>
                  <a:srgbClr val="63666A"/>
                </a:solidFill>
              </a:rPr>
              <a:t>wisi</a:t>
            </a:r>
            <a:r>
              <a:rPr lang="en-CA" sz="900" b="0" dirty="0">
                <a:solidFill>
                  <a:srgbClr val="63666A"/>
                </a:solidFill>
              </a:rPr>
              <a:t> </a:t>
            </a:r>
            <a:r>
              <a:rPr lang="en-CA" sz="900" b="0" dirty="0" err="1">
                <a:solidFill>
                  <a:srgbClr val="63666A"/>
                </a:solidFill>
              </a:rPr>
              <a:t>enim</a:t>
            </a:r>
            <a:r>
              <a:rPr lang="en-CA" sz="900" b="0" dirty="0">
                <a:solidFill>
                  <a:srgbClr val="63666A"/>
                </a:solidFill>
              </a:rPr>
              <a:t> ad minim </a:t>
            </a:r>
            <a:r>
              <a:rPr lang="en-CA" sz="900" b="0" dirty="0" err="1">
                <a:solidFill>
                  <a:srgbClr val="63666A"/>
                </a:solidFill>
              </a:rPr>
              <a:t>veniam</a:t>
            </a:r>
            <a:r>
              <a:rPr lang="en-CA" sz="900" b="0" dirty="0">
                <a:solidFill>
                  <a:srgbClr val="63666A"/>
                </a:solidFill>
              </a:rPr>
              <a:t>, </a:t>
            </a:r>
            <a:r>
              <a:rPr lang="en-CA" sz="900" b="0" dirty="0" err="1">
                <a:solidFill>
                  <a:srgbClr val="63666A"/>
                </a:solidFill>
              </a:rPr>
              <a:t>quis</a:t>
            </a:r>
            <a:r>
              <a:rPr lang="en-CA" sz="900" b="0" dirty="0">
                <a:solidFill>
                  <a:srgbClr val="63666A"/>
                </a:solidFill>
              </a:rPr>
              <a:t> </a:t>
            </a:r>
            <a:r>
              <a:rPr lang="en-CA" sz="900" b="0" dirty="0" err="1">
                <a:solidFill>
                  <a:srgbClr val="63666A"/>
                </a:solidFill>
              </a:rPr>
              <a:t>nostrud</a:t>
            </a:r>
            <a:r>
              <a:rPr lang="en-CA" sz="900" b="0" dirty="0">
                <a:solidFill>
                  <a:srgbClr val="63666A"/>
                </a:solidFill>
              </a:rPr>
              <a:t> </a:t>
            </a:r>
            <a:r>
              <a:rPr lang="en-CA" sz="900" b="0" dirty="0" err="1">
                <a:solidFill>
                  <a:srgbClr val="63666A"/>
                </a:solidFill>
              </a:rPr>
              <a:t>exerci</a:t>
            </a:r>
            <a:r>
              <a:rPr lang="en-CA" sz="900" b="0" dirty="0">
                <a:solidFill>
                  <a:srgbClr val="63666A"/>
                </a:solidFill>
              </a:rPr>
              <a:t> </a:t>
            </a:r>
            <a:r>
              <a:rPr lang="en-CA" sz="900" b="0" dirty="0" err="1">
                <a:solidFill>
                  <a:srgbClr val="63666A"/>
                </a:solidFill>
              </a:rPr>
              <a:t>tation</a:t>
            </a:r>
            <a:r>
              <a:rPr lang="en-CA" sz="900" b="0" dirty="0">
                <a:solidFill>
                  <a:srgbClr val="63666A"/>
                </a:solidFill>
              </a:rPr>
              <a:t> </a:t>
            </a:r>
            <a:r>
              <a:rPr lang="en-CA" sz="900" b="0" dirty="0" err="1">
                <a:solidFill>
                  <a:srgbClr val="63666A"/>
                </a:solidFill>
              </a:rPr>
              <a:t>ullamcorper</a:t>
            </a:r>
            <a:r>
              <a:rPr lang="en-CA" sz="900" b="0" dirty="0">
                <a:solidFill>
                  <a:srgbClr val="63666A"/>
                </a:solidFill>
              </a:rPr>
              <a:t> </a:t>
            </a:r>
            <a:r>
              <a:rPr lang="en-CA" sz="900" b="0" dirty="0" err="1">
                <a:solidFill>
                  <a:srgbClr val="63666A"/>
                </a:solidFill>
              </a:rPr>
              <a:t>suscipit</a:t>
            </a:r>
            <a:r>
              <a:rPr lang="en-CA" sz="900" b="0" dirty="0">
                <a:solidFill>
                  <a:srgbClr val="63666A"/>
                </a:solidFill>
              </a:rPr>
              <a:t> </a:t>
            </a:r>
            <a:r>
              <a:rPr lang="en-CA" sz="900" b="0" dirty="0" err="1">
                <a:solidFill>
                  <a:srgbClr val="63666A"/>
                </a:solidFill>
              </a:rPr>
              <a:t>lobortis</a:t>
            </a:r>
            <a:r>
              <a:rPr lang="en-CA" sz="900" b="0" dirty="0">
                <a:solidFill>
                  <a:srgbClr val="63666A"/>
                </a:solidFill>
              </a:rPr>
              <a:t> </a:t>
            </a:r>
            <a:r>
              <a:rPr lang="en-CA" sz="900" b="0" dirty="0" err="1">
                <a:solidFill>
                  <a:srgbClr val="63666A"/>
                </a:solidFill>
              </a:rPr>
              <a:t>nisl</a:t>
            </a:r>
            <a:r>
              <a:rPr lang="en-CA" sz="900" b="0" dirty="0">
                <a:solidFill>
                  <a:srgbClr val="63666A"/>
                </a:solidFill>
              </a:rPr>
              <a:t> </a:t>
            </a:r>
            <a:r>
              <a:rPr lang="en-CA" sz="900" b="0" dirty="0" err="1">
                <a:solidFill>
                  <a:srgbClr val="63666A"/>
                </a:solidFill>
              </a:rPr>
              <a:t>ut</a:t>
            </a:r>
            <a:r>
              <a:rPr lang="en-CA" sz="900" b="0" dirty="0">
                <a:solidFill>
                  <a:srgbClr val="63666A"/>
                </a:solidFill>
              </a:rPr>
              <a:t> </a:t>
            </a:r>
            <a:r>
              <a:rPr lang="en-CA" sz="900" b="0" dirty="0" err="1">
                <a:solidFill>
                  <a:srgbClr val="63666A"/>
                </a:solidFill>
              </a:rPr>
              <a:t>aliquip</a:t>
            </a:r>
            <a:r>
              <a:rPr lang="en-CA" sz="900" b="0" dirty="0">
                <a:solidFill>
                  <a:srgbClr val="63666A"/>
                </a:solidFill>
              </a:rPr>
              <a:t> ex </a:t>
            </a:r>
            <a:r>
              <a:rPr lang="en-CA" sz="900" b="0" dirty="0" err="1">
                <a:solidFill>
                  <a:srgbClr val="63666A"/>
                </a:solidFill>
              </a:rPr>
              <a:t>ea</a:t>
            </a:r>
            <a:r>
              <a:rPr lang="en-CA" sz="900" b="0" dirty="0">
                <a:solidFill>
                  <a:srgbClr val="63666A"/>
                </a:solidFill>
              </a:rPr>
              <a:t> </a:t>
            </a:r>
            <a:r>
              <a:rPr lang="en-CA" sz="900" b="0" dirty="0" err="1">
                <a:solidFill>
                  <a:srgbClr val="63666A"/>
                </a:solidFill>
              </a:rPr>
              <a:t>comm</a:t>
            </a:r>
            <a:r>
              <a:rPr lang="en-CA" sz="900" b="0" dirty="0">
                <a:solidFill>
                  <a:srgbClr val="63666A"/>
                </a:solidFill>
              </a:rPr>
              <a:t> </a:t>
            </a:r>
            <a:r>
              <a:rPr lang="en-CA" sz="900" b="0" dirty="0" err="1">
                <a:solidFill>
                  <a:srgbClr val="63666A"/>
                </a:solidFill>
              </a:rPr>
              <a:t>odo</a:t>
            </a:r>
            <a:r>
              <a:rPr lang="en-CA" sz="900" b="0" dirty="0">
                <a:solidFill>
                  <a:srgbClr val="63666A"/>
                </a:solidFill>
              </a:rPr>
              <a:t> </a:t>
            </a:r>
            <a:r>
              <a:rPr lang="en-CA" sz="900" b="0" dirty="0" err="1">
                <a:solidFill>
                  <a:srgbClr val="63666A"/>
                </a:solidFill>
              </a:rPr>
              <a:t>consequat</a:t>
            </a:r>
            <a:r>
              <a:rPr lang="en-CA" sz="900" b="0">
                <a:solidFill>
                  <a:srgbClr val="63666A"/>
                </a:solidFill>
              </a:rPr>
              <a:t>.</a:t>
            </a:r>
            <a:r>
              <a:rPr lang="en-CA" sz="900" b="0" baseline="0">
                <a:solidFill>
                  <a:srgbClr val="63666A"/>
                </a:solidFill>
              </a:rPr>
              <a:t> </a:t>
            </a:r>
            <a:endParaRPr lang="en-CA" sz="900" b="0" dirty="0">
              <a:solidFill>
                <a:srgbClr val="63666A"/>
              </a:solidFill>
            </a:endParaRPr>
          </a:p>
        </p:txBody>
      </p:sp>
      <p:grpSp>
        <p:nvGrpSpPr>
          <p:cNvPr id="11" name="Group 10"/>
          <p:cNvGrpSpPr/>
          <p:nvPr/>
        </p:nvGrpSpPr>
        <p:grpSpPr>
          <a:xfrm>
            <a:off x="389468" y="307352"/>
            <a:ext cx="2844798" cy="1022131"/>
            <a:chOff x="389468" y="307352"/>
            <a:chExt cx="2844798" cy="1022131"/>
          </a:xfrm>
        </p:grpSpPr>
        <p:sp>
          <p:nvSpPr>
            <p:cNvPr id="13" name="Freeform 12"/>
            <p:cNvSpPr>
              <a:spLocks noEditPoints="1"/>
            </p:cNvSpPr>
            <p:nvPr/>
          </p:nvSpPr>
          <p:spPr bwMode="auto">
            <a:xfrm>
              <a:off x="389468" y="416791"/>
              <a:ext cx="2069462" cy="912692"/>
            </a:xfrm>
            <a:custGeom>
              <a:avLst/>
              <a:gdLst>
                <a:gd name="T0" fmla="*/ 323 w 559"/>
                <a:gd name="T1" fmla="*/ 116 h 246"/>
                <a:gd name="T2" fmla="*/ 320 w 559"/>
                <a:gd name="T3" fmla="*/ 143 h 246"/>
                <a:gd name="T4" fmla="*/ 211 w 559"/>
                <a:gd name="T5" fmla="*/ 201 h 246"/>
                <a:gd name="T6" fmla="*/ 218 w 559"/>
                <a:gd name="T7" fmla="*/ 213 h 246"/>
                <a:gd name="T8" fmla="*/ 218 w 559"/>
                <a:gd name="T9" fmla="*/ 232 h 246"/>
                <a:gd name="T10" fmla="*/ 218 w 559"/>
                <a:gd name="T11" fmla="*/ 225 h 246"/>
                <a:gd name="T12" fmla="*/ 273 w 559"/>
                <a:gd name="T13" fmla="*/ 210 h 246"/>
                <a:gd name="T14" fmla="*/ 269 w 559"/>
                <a:gd name="T15" fmla="*/ 227 h 246"/>
                <a:gd name="T16" fmla="*/ 272 w 559"/>
                <a:gd name="T17" fmla="*/ 196 h 246"/>
                <a:gd name="T18" fmla="*/ 274 w 559"/>
                <a:gd name="T19" fmla="*/ 228 h 246"/>
                <a:gd name="T20" fmla="*/ 283 w 559"/>
                <a:gd name="T21" fmla="*/ 232 h 246"/>
                <a:gd name="T22" fmla="*/ 288 w 559"/>
                <a:gd name="T23" fmla="*/ 229 h 246"/>
                <a:gd name="T24" fmla="*/ 288 w 559"/>
                <a:gd name="T25" fmla="*/ 209 h 246"/>
                <a:gd name="T26" fmla="*/ 336 w 559"/>
                <a:gd name="T27" fmla="*/ 206 h 246"/>
                <a:gd name="T28" fmla="*/ 322 w 559"/>
                <a:gd name="T29" fmla="*/ 218 h 246"/>
                <a:gd name="T30" fmla="*/ 336 w 559"/>
                <a:gd name="T31" fmla="*/ 229 h 246"/>
                <a:gd name="T32" fmla="*/ 377 w 559"/>
                <a:gd name="T33" fmla="*/ 218 h 246"/>
                <a:gd name="T34" fmla="*/ 363 w 559"/>
                <a:gd name="T35" fmla="*/ 230 h 246"/>
                <a:gd name="T36" fmla="*/ 387 w 559"/>
                <a:gd name="T37" fmla="*/ 202 h 246"/>
                <a:gd name="T38" fmla="*/ 388 w 559"/>
                <a:gd name="T39" fmla="*/ 232 h 246"/>
                <a:gd name="T40" fmla="*/ 406 w 559"/>
                <a:gd name="T41" fmla="*/ 233 h 246"/>
                <a:gd name="T42" fmla="*/ 423 w 559"/>
                <a:gd name="T43" fmla="*/ 233 h 246"/>
                <a:gd name="T44" fmla="*/ 439 w 559"/>
                <a:gd name="T45" fmla="*/ 206 h 246"/>
                <a:gd name="T46" fmla="*/ 436 w 559"/>
                <a:gd name="T47" fmla="*/ 246 h 246"/>
                <a:gd name="T48" fmla="*/ 449 w 559"/>
                <a:gd name="T49" fmla="*/ 201 h 246"/>
                <a:gd name="T50" fmla="*/ 448 w 559"/>
                <a:gd name="T51" fmla="*/ 230 h 246"/>
                <a:gd name="T52" fmla="*/ 478 w 559"/>
                <a:gd name="T53" fmla="*/ 206 h 246"/>
                <a:gd name="T54" fmla="*/ 486 w 559"/>
                <a:gd name="T55" fmla="*/ 229 h 246"/>
                <a:gd name="T56" fmla="*/ 479 w 559"/>
                <a:gd name="T57" fmla="*/ 201 h 246"/>
                <a:gd name="T58" fmla="*/ 486 w 559"/>
                <a:gd name="T59" fmla="*/ 225 h 246"/>
                <a:gd name="T60" fmla="*/ 498 w 559"/>
                <a:gd name="T61" fmla="*/ 203 h 246"/>
                <a:gd name="T62" fmla="*/ 512 w 559"/>
                <a:gd name="T63" fmla="*/ 206 h 246"/>
                <a:gd name="T64" fmla="*/ 524 w 559"/>
                <a:gd name="T65" fmla="*/ 213 h 246"/>
                <a:gd name="T66" fmla="*/ 533 w 559"/>
                <a:gd name="T67" fmla="*/ 203 h 246"/>
                <a:gd name="T68" fmla="*/ 529 w 559"/>
                <a:gd name="T69" fmla="*/ 242 h 246"/>
                <a:gd name="T70" fmla="*/ 548 w 559"/>
                <a:gd name="T71" fmla="*/ 222 h 246"/>
                <a:gd name="T72" fmla="*/ 251 w 559"/>
                <a:gd name="T73" fmla="*/ 48 h 246"/>
                <a:gd name="T74" fmla="*/ 292 w 559"/>
                <a:gd name="T75" fmla="*/ 0 h 246"/>
                <a:gd name="T76" fmla="*/ 150 w 559"/>
                <a:gd name="T77" fmla="*/ 82 h 246"/>
                <a:gd name="T78" fmla="*/ 123 w 559"/>
                <a:gd name="T79" fmla="*/ 63 h 246"/>
                <a:gd name="T80" fmla="*/ 52 w 559"/>
                <a:gd name="T81" fmla="*/ 39 h 246"/>
                <a:gd name="T82" fmla="*/ 35 w 559"/>
                <a:gd name="T83" fmla="*/ 82 h 246"/>
                <a:gd name="T84" fmla="*/ 46 w 559"/>
                <a:gd name="T85" fmla="*/ 24 h 246"/>
                <a:gd name="T86" fmla="*/ 19 w 559"/>
                <a:gd name="T87" fmla="*/ 48 h 246"/>
                <a:gd name="T88" fmla="*/ 350 w 559"/>
                <a:gd name="T89" fmla="*/ 48 h 246"/>
                <a:gd name="T90" fmla="*/ 321 w 559"/>
                <a:gd name="T91" fmla="*/ 82 h 246"/>
                <a:gd name="T92" fmla="*/ 336 w 559"/>
                <a:gd name="T93" fmla="*/ 16 h 246"/>
                <a:gd name="T94" fmla="*/ 396 w 559"/>
                <a:gd name="T95" fmla="*/ 175 h 246"/>
                <a:gd name="T96" fmla="*/ 365 w 559"/>
                <a:gd name="T97" fmla="*/ 93 h 246"/>
                <a:gd name="T98" fmla="*/ 122 w 559"/>
                <a:gd name="T99" fmla="*/ 124 h 246"/>
                <a:gd name="T100" fmla="*/ 153 w 559"/>
                <a:gd name="T101" fmla="*/ 141 h 246"/>
                <a:gd name="T102" fmla="*/ 227 w 559"/>
                <a:gd name="T103" fmla="*/ 82 h 246"/>
                <a:gd name="T104" fmla="*/ 227 w 559"/>
                <a:gd name="T105" fmla="*/ 82 h 246"/>
                <a:gd name="T106" fmla="*/ 202 w 559"/>
                <a:gd name="T107" fmla="*/ 140 h 246"/>
                <a:gd name="T108" fmla="*/ 488 w 559"/>
                <a:gd name="T109" fmla="*/ 159 h 246"/>
                <a:gd name="T110" fmla="*/ 445 w 559"/>
                <a:gd name="T111" fmla="*/ 109 h 246"/>
                <a:gd name="T112" fmla="*/ 488 w 559"/>
                <a:gd name="T113" fmla="*/ 159 h 246"/>
                <a:gd name="T114" fmla="*/ 559 w 559"/>
                <a:gd name="T115" fmla="*/ 106 h 246"/>
                <a:gd name="T116" fmla="*/ 525 w 559"/>
                <a:gd name="T117" fmla="*/ 16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 h="246">
                  <a:moveTo>
                    <a:pt x="302" y="177"/>
                  </a:moveTo>
                  <a:cubicBezTo>
                    <a:pt x="276" y="177"/>
                    <a:pt x="258" y="159"/>
                    <a:pt x="258" y="134"/>
                  </a:cubicBezTo>
                  <a:cubicBezTo>
                    <a:pt x="258" y="134"/>
                    <a:pt x="258" y="134"/>
                    <a:pt x="258" y="134"/>
                  </a:cubicBezTo>
                  <a:cubicBezTo>
                    <a:pt x="258" y="110"/>
                    <a:pt x="276" y="91"/>
                    <a:pt x="302" y="91"/>
                  </a:cubicBezTo>
                  <a:cubicBezTo>
                    <a:pt x="317" y="91"/>
                    <a:pt x="327" y="95"/>
                    <a:pt x="336" y="104"/>
                  </a:cubicBezTo>
                  <a:cubicBezTo>
                    <a:pt x="323" y="116"/>
                    <a:pt x="323" y="116"/>
                    <a:pt x="323" y="116"/>
                  </a:cubicBezTo>
                  <a:cubicBezTo>
                    <a:pt x="319" y="113"/>
                    <a:pt x="313" y="108"/>
                    <a:pt x="301" y="108"/>
                  </a:cubicBezTo>
                  <a:cubicBezTo>
                    <a:pt x="288" y="108"/>
                    <a:pt x="278" y="119"/>
                    <a:pt x="278" y="134"/>
                  </a:cubicBezTo>
                  <a:cubicBezTo>
                    <a:pt x="278" y="134"/>
                    <a:pt x="278" y="134"/>
                    <a:pt x="278" y="134"/>
                  </a:cubicBezTo>
                  <a:cubicBezTo>
                    <a:pt x="278" y="149"/>
                    <a:pt x="288" y="160"/>
                    <a:pt x="302" y="160"/>
                  </a:cubicBezTo>
                  <a:cubicBezTo>
                    <a:pt x="309" y="160"/>
                    <a:pt x="315" y="159"/>
                    <a:pt x="320" y="155"/>
                  </a:cubicBezTo>
                  <a:cubicBezTo>
                    <a:pt x="320" y="143"/>
                    <a:pt x="320" y="143"/>
                    <a:pt x="320" y="143"/>
                  </a:cubicBezTo>
                  <a:cubicBezTo>
                    <a:pt x="301" y="143"/>
                    <a:pt x="301" y="143"/>
                    <a:pt x="301" y="143"/>
                  </a:cubicBezTo>
                  <a:cubicBezTo>
                    <a:pt x="301" y="128"/>
                    <a:pt x="301" y="128"/>
                    <a:pt x="301" y="128"/>
                  </a:cubicBezTo>
                  <a:cubicBezTo>
                    <a:pt x="337" y="128"/>
                    <a:pt x="337" y="128"/>
                    <a:pt x="337" y="128"/>
                  </a:cubicBezTo>
                  <a:cubicBezTo>
                    <a:pt x="337" y="164"/>
                    <a:pt x="337" y="164"/>
                    <a:pt x="337" y="164"/>
                  </a:cubicBezTo>
                  <a:cubicBezTo>
                    <a:pt x="329" y="171"/>
                    <a:pt x="317" y="177"/>
                    <a:pt x="302" y="177"/>
                  </a:cubicBezTo>
                  <a:close/>
                  <a:moveTo>
                    <a:pt x="211" y="201"/>
                  </a:moveTo>
                  <a:cubicBezTo>
                    <a:pt x="207" y="201"/>
                    <a:pt x="203" y="203"/>
                    <a:pt x="200" y="205"/>
                  </a:cubicBezTo>
                  <a:cubicBezTo>
                    <a:pt x="200" y="205"/>
                    <a:pt x="200" y="206"/>
                    <a:pt x="200" y="206"/>
                  </a:cubicBezTo>
                  <a:cubicBezTo>
                    <a:pt x="201" y="208"/>
                    <a:pt x="201" y="208"/>
                    <a:pt x="201" y="208"/>
                  </a:cubicBezTo>
                  <a:cubicBezTo>
                    <a:pt x="202" y="209"/>
                    <a:pt x="202" y="209"/>
                    <a:pt x="203" y="208"/>
                  </a:cubicBezTo>
                  <a:cubicBezTo>
                    <a:pt x="205" y="206"/>
                    <a:pt x="208" y="206"/>
                    <a:pt x="211" y="206"/>
                  </a:cubicBezTo>
                  <a:cubicBezTo>
                    <a:pt x="217" y="206"/>
                    <a:pt x="218" y="210"/>
                    <a:pt x="218" y="213"/>
                  </a:cubicBezTo>
                  <a:cubicBezTo>
                    <a:pt x="218" y="216"/>
                    <a:pt x="218" y="216"/>
                    <a:pt x="218" y="216"/>
                  </a:cubicBezTo>
                  <a:cubicBezTo>
                    <a:pt x="216" y="215"/>
                    <a:pt x="213" y="215"/>
                    <a:pt x="211" y="215"/>
                  </a:cubicBezTo>
                  <a:cubicBezTo>
                    <a:pt x="202" y="215"/>
                    <a:pt x="198" y="219"/>
                    <a:pt x="198" y="224"/>
                  </a:cubicBezTo>
                  <a:cubicBezTo>
                    <a:pt x="198" y="230"/>
                    <a:pt x="202" y="234"/>
                    <a:pt x="209" y="234"/>
                  </a:cubicBezTo>
                  <a:cubicBezTo>
                    <a:pt x="213" y="234"/>
                    <a:pt x="216" y="232"/>
                    <a:pt x="218" y="229"/>
                  </a:cubicBezTo>
                  <a:cubicBezTo>
                    <a:pt x="218" y="232"/>
                    <a:pt x="218" y="232"/>
                    <a:pt x="218" y="232"/>
                  </a:cubicBezTo>
                  <a:cubicBezTo>
                    <a:pt x="218" y="233"/>
                    <a:pt x="219" y="233"/>
                    <a:pt x="220" y="233"/>
                  </a:cubicBezTo>
                  <a:cubicBezTo>
                    <a:pt x="222" y="233"/>
                    <a:pt x="222" y="233"/>
                    <a:pt x="222" y="233"/>
                  </a:cubicBezTo>
                  <a:cubicBezTo>
                    <a:pt x="223" y="233"/>
                    <a:pt x="223" y="233"/>
                    <a:pt x="223" y="232"/>
                  </a:cubicBezTo>
                  <a:cubicBezTo>
                    <a:pt x="223" y="213"/>
                    <a:pt x="223" y="213"/>
                    <a:pt x="223" y="213"/>
                  </a:cubicBezTo>
                  <a:cubicBezTo>
                    <a:pt x="223" y="206"/>
                    <a:pt x="220" y="201"/>
                    <a:pt x="211" y="201"/>
                  </a:cubicBezTo>
                  <a:close/>
                  <a:moveTo>
                    <a:pt x="218" y="225"/>
                  </a:moveTo>
                  <a:cubicBezTo>
                    <a:pt x="216" y="229"/>
                    <a:pt x="213" y="230"/>
                    <a:pt x="210" y="230"/>
                  </a:cubicBezTo>
                  <a:cubicBezTo>
                    <a:pt x="205" y="230"/>
                    <a:pt x="204" y="227"/>
                    <a:pt x="204" y="224"/>
                  </a:cubicBezTo>
                  <a:cubicBezTo>
                    <a:pt x="204" y="221"/>
                    <a:pt x="206" y="219"/>
                    <a:pt x="211" y="219"/>
                  </a:cubicBezTo>
                  <a:cubicBezTo>
                    <a:pt x="214" y="219"/>
                    <a:pt x="216" y="219"/>
                    <a:pt x="218" y="220"/>
                  </a:cubicBezTo>
                  <a:lnTo>
                    <a:pt x="218" y="225"/>
                  </a:lnTo>
                  <a:close/>
                  <a:moveTo>
                    <a:pt x="273" y="210"/>
                  </a:moveTo>
                  <a:cubicBezTo>
                    <a:pt x="260" y="210"/>
                    <a:pt x="260" y="210"/>
                    <a:pt x="260" y="210"/>
                  </a:cubicBezTo>
                  <a:cubicBezTo>
                    <a:pt x="259" y="210"/>
                    <a:pt x="259" y="211"/>
                    <a:pt x="259" y="211"/>
                  </a:cubicBezTo>
                  <a:cubicBezTo>
                    <a:pt x="259" y="213"/>
                    <a:pt x="259" y="213"/>
                    <a:pt x="259" y="213"/>
                  </a:cubicBezTo>
                  <a:cubicBezTo>
                    <a:pt x="259" y="214"/>
                    <a:pt x="259" y="215"/>
                    <a:pt x="260" y="215"/>
                  </a:cubicBezTo>
                  <a:cubicBezTo>
                    <a:pt x="269" y="215"/>
                    <a:pt x="269" y="215"/>
                    <a:pt x="269" y="215"/>
                  </a:cubicBezTo>
                  <a:cubicBezTo>
                    <a:pt x="269" y="227"/>
                    <a:pt x="269" y="227"/>
                    <a:pt x="269" y="227"/>
                  </a:cubicBezTo>
                  <a:cubicBezTo>
                    <a:pt x="266" y="229"/>
                    <a:pt x="262" y="229"/>
                    <a:pt x="259" y="229"/>
                  </a:cubicBezTo>
                  <a:cubicBezTo>
                    <a:pt x="249" y="229"/>
                    <a:pt x="245" y="222"/>
                    <a:pt x="245" y="212"/>
                  </a:cubicBezTo>
                  <a:cubicBezTo>
                    <a:pt x="245" y="202"/>
                    <a:pt x="249" y="194"/>
                    <a:pt x="259" y="194"/>
                  </a:cubicBezTo>
                  <a:cubicBezTo>
                    <a:pt x="263" y="194"/>
                    <a:pt x="267" y="196"/>
                    <a:pt x="269" y="198"/>
                  </a:cubicBezTo>
                  <a:cubicBezTo>
                    <a:pt x="270" y="198"/>
                    <a:pt x="270" y="198"/>
                    <a:pt x="271" y="198"/>
                  </a:cubicBezTo>
                  <a:cubicBezTo>
                    <a:pt x="272" y="196"/>
                    <a:pt x="272" y="196"/>
                    <a:pt x="272" y="196"/>
                  </a:cubicBezTo>
                  <a:cubicBezTo>
                    <a:pt x="273" y="195"/>
                    <a:pt x="273" y="195"/>
                    <a:pt x="272" y="194"/>
                  </a:cubicBezTo>
                  <a:cubicBezTo>
                    <a:pt x="269" y="191"/>
                    <a:pt x="264" y="190"/>
                    <a:pt x="259" y="190"/>
                  </a:cubicBezTo>
                  <a:cubicBezTo>
                    <a:pt x="245" y="190"/>
                    <a:pt x="239" y="200"/>
                    <a:pt x="239" y="212"/>
                  </a:cubicBezTo>
                  <a:cubicBezTo>
                    <a:pt x="239" y="224"/>
                    <a:pt x="245" y="234"/>
                    <a:pt x="259" y="234"/>
                  </a:cubicBezTo>
                  <a:cubicBezTo>
                    <a:pt x="264" y="234"/>
                    <a:pt x="269" y="233"/>
                    <a:pt x="273" y="230"/>
                  </a:cubicBezTo>
                  <a:cubicBezTo>
                    <a:pt x="274" y="230"/>
                    <a:pt x="274" y="229"/>
                    <a:pt x="274" y="228"/>
                  </a:cubicBezTo>
                  <a:cubicBezTo>
                    <a:pt x="274" y="211"/>
                    <a:pt x="274" y="211"/>
                    <a:pt x="274" y="211"/>
                  </a:cubicBezTo>
                  <a:cubicBezTo>
                    <a:pt x="274" y="211"/>
                    <a:pt x="274" y="210"/>
                    <a:pt x="273" y="210"/>
                  </a:cubicBezTo>
                  <a:close/>
                  <a:moveTo>
                    <a:pt x="307" y="190"/>
                  </a:moveTo>
                  <a:cubicBezTo>
                    <a:pt x="284" y="190"/>
                    <a:pt x="284" y="190"/>
                    <a:pt x="284" y="190"/>
                  </a:cubicBezTo>
                  <a:cubicBezTo>
                    <a:pt x="283" y="190"/>
                    <a:pt x="283" y="190"/>
                    <a:pt x="283" y="191"/>
                  </a:cubicBezTo>
                  <a:cubicBezTo>
                    <a:pt x="283" y="232"/>
                    <a:pt x="283" y="232"/>
                    <a:pt x="283" y="232"/>
                  </a:cubicBezTo>
                  <a:cubicBezTo>
                    <a:pt x="283" y="233"/>
                    <a:pt x="283" y="233"/>
                    <a:pt x="284" y="233"/>
                  </a:cubicBezTo>
                  <a:cubicBezTo>
                    <a:pt x="307" y="233"/>
                    <a:pt x="307" y="233"/>
                    <a:pt x="307" y="233"/>
                  </a:cubicBezTo>
                  <a:cubicBezTo>
                    <a:pt x="308" y="233"/>
                    <a:pt x="308" y="233"/>
                    <a:pt x="308" y="232"/>
                  </a:cubicBezTo>
                  <a:cubicBezTo>
                    <a:pt x="308" y="230"/>
                    <a:pt x="308" y="230"/>
                    <a:pt x="308" y="230"/>
                  </a:cubicBezTo>
                  <a:cubicBezTo>
                    <a:pt x="308" y="229"/>
                    <a:pt x="308" y="229"/>
                    <a:pt x="307" y="229"/>
                  </a:cubicBezTo>
                  <a:cubicBezTo>
                    <a:pt x="288" y="229"/>
                    <a:pt x="288" y="229"/>
                    <a:pt x="288" y="229"/>
                  </a:cubicBezTo>
                  <a:cubicBezTo>
                    <a:pt x="288" y="213"/>
                    <a:pt x="288" y="213"/>
                    <a:pt x="288" y="213"/>
                  </a:cubicBezTo>
                  <a:cubicBezTo>
                    <a:pt x="305" y="213"/>
                    <a:pt x="305" y="213"/>
                    <a:pt x="305" y="213"/>
                  </a:cubicBezTo>
                  <a:cubicBezTo>
                    <a:pt x="306" y="213"/>
                    <a:pt x="306" y="213"/>
                    <a:pt x="306" y="212"/>
                  </a:cubicBezTo>
                  <a:cubicBezTo>
                    <a:pt x="306" y="210"/>
                    <a:pt x="306" y="210"/>
                    <a:pt x="306" y="210"/>
                  </a:cubicBezTo>
                  <a:cubicBezTo>
                    <a:pt x="306" y="209"/>
                    <a:pt x="306" y="209"/>
                    <a:pt x="305" y="209"/>
                  </a:cubicBezTo>
                  <a:cubicBezTo>
                    <a:pt x="288" y="209"/>
                    <a:pt x="288" y="209"/>
                    <a:pt x="288" y="209"/>
                  </a:cubicBezTo>
                  <a:cubicBezTo>
                    <a:pt x="288" y="195"/>
                    <a:pt x="288" y="195"/>
                    <a:pt x="288" y="195"/>
                  </a:cubicBezTo>
                  <a:cubicBezTo>
                    <a:pt x="307" y="195"/>
                    <a:pt x="307" y="195"/>
                    <a:pt x="307" y="195"/>
                  </a:cubicBezTo>
                  <a:cubicBezTo>
                    <a:pt x="308" y="195"/>
                    <a:pt x="308" y="194"/>
                    <a:pt x="308" y="193"/>
                  </a:cubicBezTo>
                  <a:cubicBezTo>
                    <a:pt x="308" y="191"/>
                    <a:pt x="308" y="191"/>
                    <a:pt x="308" y="191"/>
                  </a:cubicBezTo>
                  <a:cubicBezTo>
                    <a:pt x="308" y="190"/>
                    <a:pt x="308" y="190"/>
                    <a:pt x="307" y="190"/>
                  </a:cubicBezTo>
                  <a:close/>
                  <a:moveTo>
                    <a:pt x="336" y="206"/>
                  </a:moveTo>
                  <a:cubicBezTo>
                    <a:pt x="339" y="206"/>
                    <a:pt x="341" y="206"/>
                    <a:pt x="342" y="208"/>
                  </a:cubicBezTo>
                  <a:cubicBezTo>
                    <a:pt x="343" y="208"/>
                    <a:pt x="344" y="208"/>
                    <a:pt x="344" y="208"/>
                  </a:cubicBezTo>
                  <a:cubicBezTo>
                    <a:pt x="345" y="206"/>
                    <a:pt x="345" y="206"/>
                    <a:pt x="345" y="206"/>
                  </a:cubicBezTo>
                  <a:cubicBezTo>
                    <a:pt x="346" y="205"/>
                    <a:pt x="346" y="204"/>
                    <a:pt x="345" y="204"/>
                  </a:cubicBezTo>
                  <a:cubicBezTo>
                    <a:pt x="343" y="202"/>
                    <a:pt x="340" y="201"/>
                    <a:pt x="336" y="201"/>
                  </a:cubicBezTo>
                  <a:cubicBezTo>
                    <a:pt x="327" y="201"/>
                    <a:pt x="322" y="209"/>
                    <a:pt x="322" y="218"/>
                  </a:cubicBezTo>
                  <a:cubicBezTo>
                    <a:pt x="322" y="227"/>
                    <a:pt x="327" y="234"/>
                    <a:pt x="336" y="234"/>
                  </a:cubicBezTo>
                  <a:cubicBezTo>
                    <a:pt x="339" y="234"/>
                    <a:pt x="342" y="233"/>
                    <a:pt x="345" y="231"/>
                  </a:cubicBezTo>
                  <a:cubicBezTo>
                    <a:pt x="345" y="230"/>
                    <a:pt x="346" y="230"/>
                    <a:pt x="345" y="229"/>
                  </a:cubicBezTo>
                  <a:cubicBezTo>
                    <a:pt x="344" y="227"/>
                    <a:pt x="344" y="227"/>
                    <a:pt x="344" y="227"/>
                  </a:cubicBezTo>
                  <a:cubicBezTo>
                    <a:pt x="344" y="227"/>
                    <a:pt x="343" y="227"/>
                    <a:pt x="343" y="227"/>
                  </a:cubicBezTo>
                  <a:cubicBezTo>
                    <a:pt x="341" y="229"/>
                    <a:pt x="338" y="229"/>
                    <a:pt x="336" y="229"/>
                  </a:cubicBezTo>
                  <a:cubicBezTo>
                    <a:pt x="330" y="229"/>
                    <a:pt x="327" y="225"/>
                    <a:pt x="327" y="218"/>
                  </a:cubicBezTo>
                  <a:cubicBezTo>
                    <a:pt x="327" y="211"/>
                    <a:pt x="330" y="206"/>
                    <a:pt x="336" y="206"/>
                  </a:cubicBezTo>
                  <a:close/>
                  <a:moveTo>
                    <a:pt x="363" y="201"/>
                  </a:moveTo>
                  <a:cubicBezTo>
                    <a:pt x="353" y="201"/>
                    <a:pt x="348" y="209"/>
                    <a:pt x="348" y="218"/>
                  </a:cubicBezTo>
                  <a:cubicBezTo>
                    <a:pt x="348" y="226"/>
                    <a:pt x="352" y="234"/>
                    <a:pt x="363" y="234"/>
                  </a:cubicBezTo>
                  <a:cubicBezTo>
                    <a:pt x="373" y="234"/>
                    <a:pt x="377" y="226"/>
                    <a:pt x="377" y="218"/>
                  </a:cubicBezTo>
                  <a:cubicBezTo>
                    <a:pt x="377" y="209"/>
                    <a:pt x="373" y="201"/>
                    <a:pt x="363" y="201"/>
                  </a:cubicBezTo>
                  <a:close/>
                  <a:moveTo>
                    <a:pt x="363" y="230"/>
                  </a:moveTo>
                  <a:cubicBezTo>
                    <a:pt x="356" y="230"/>
                    <a:pt x="354" y="224"/>
                    <a:pt x="354" y="218"/>
                  </a:cubicBezTo>
                  <a:cubicBezTo>
                    <a:pt x="354" y="211"/>
                    <a:pt x="356" y="205"/>
                    <a:pt x="363" y="205"/>
                  </a:cubicBezTo>
                  <a:cubicBezTo>
                    <a:pt x="369" y="205"/>
                    <a:pt x="372" y="211"/>
                    <a:pt x="372" y="218"/>
                  </a:cubicBezTo>
                  <a:cubicBezTo>
                    <a:pt x="372" y="224"/>
                    <a:pt x="369" y="230"/>
                    <a:pt x="363" y="230"/>
                  </a:cubicBezTo>
                  <a:close/>
                  <a:moveTo>
                    <a:pt x="416" y="201"/>
                  </a:moveTo>
                  <a:cubicBezTo>
                    <a:pt x="412" y="201"/>
                    <a:pt x="409" y="203"/>
                    <a:pt x="406" y="206"/>
                  </a:cubicBezTo>
                  <a:cubicBezTo>
                    <a:pt x="404" y="203"/>
                    <a:pt x="402" y="201"/>
                    <a:pt x="397" y="201"/>
                  </a:cubicBezTo>
                  <a:cubicBezTo>
                    <a:pt x="393" y="201"/>
                    <a:pt x="390" y="203"/>
                    <a:pt x="388" y="206"/>
                  </a:cubicBezTo>
                  <a:cubicBezTo>
                    <a:pt x="388" y="203"/>
                    <a:pt x="388" y="203"/>
                    <a:pt x="388" y="203"/>
                  </a:cubicBezTo>
                  <a:cubicBezTo>
                    <a:pt x="388" y="202"/>
                    <a:pt x="388" y="202"/>
                    <a:pt x="387" y="202"/>
                  </a:cubicBezTo>
                  <a:cubicBezTo>
                    <a:pt x="384" y="202"/>
                    <a:pt x="384" y="202"/>
                    <a:pt x="384" y="202"/>
                  </a:cubicBezTo>
                  <a:cubicBezTo>
                    <a:pt x="383" y="202"/>
                    <a:pt x="383" y="202"/>
                    <a:pt x="383" y="203"/>
                  </a:cubicBezTo>
                  <a:cubicBezTo>
                    <a:pt x="383" y="232"/>
                    <a:pt x="383" y="232"/>
                    <a:pt x="383" y="232"/>
                  </a:cubicBezTo>
                  <a:cubicBezTo>
                    <a:pt x="383" y="233"/>
                    <a:pt x="383" y="233"/>
                    <a:pt x="384" y="233"/>
                  </a:cubicBezTo>
                  <a:cubicBezTo>
                    <a:pt x="387" y="233"/>
                    <a:pt x="387" y="233"/>
                    <a:pt x="387" y="233"/>
                  </a:cubicBezTo>
                  <a:cubicBezTo>
                    <a:pt x="388" y="233"/>
                    <a:pt x="388" y="233"/>
                    <a:pt x="388" y="232"/>
                  </a:cubicBezTo>
                  <a:cubicBezTo>
                    <a:pt x="388" y="210"/>
                    <a:pt x="388" y="210"/>
                    <a:pt x="388" y="210"/>
                  </a:cubicBezTo>
                  <a:cubicBezTo>
                    <a:pt x="391" y="207"/>
                    <a:pt x="393" y="206"/>
                    <a:pt x="396" y="206"/>
                  </a:cubicBezTo>
                  <a:cubicBezTo>
                    <a:pt x="401" y="206"/>
                    <a:pt x="402" y="209"/>
                    <a:pt x="402" y="213"/>
                  </a:cubicBezTo>
                  <a:cubicBezTo>
                    <a:pt x="402" y="232"/>
                    <a:pt x="402" y="232"/>
                    <a:pt x="402" y="232"/>
                  </a:cubicBezTo>
                  <a:cubicBezTo>
                    <a:pt x="402" y="233"/>
                    <a:pt x="403" y="233"/>
                    <a:pt x="404" y="233"/>
                  </a:cubicBezTo>
                  <a:cubicBezTo>
                    <a:pt x="406" y="233"/>
                    <a:pt x="406" y="233"/>
                    <a:pt x="406" y="233"/>
                  </a:cubicBezTo>
                  <a:cubicBezTo>
                    <a:pt x="407" y="233"/>
                    <a:pt x="408" y="233"/>
                    <a:pt x="408" y="232"/>
                  </a:cubicBezTo>
                  <a:cubicBezTo>
                    <a:pt x="408" y="209"/>
                    <a:pt x="408" y="209"/>
                    <a:pt x="408" y="209"/>
                  </a:cubicBezTo>
                  <a:cubicBezTo>
                    <a:pt x="410" y="207"/>
                    <a:pt x="412" y="206"/>
                    <a:pt x="415" y="206"/>
                  </a:cubicBezTo>
                  <a:cubicBezTo>
                    <a:pt x="420" y="206"/>
                    <a:pt x="422" y="209"/>
                    <a:pt x="422" y="213"/>
                  </a:cubicBezTo>
                  <a:cubicBezTo>
                    <a:pt x="422" y="232"/>
                    <a:pt x="422" y="232"/>
                    <a:pt x="422" y="232"/>
                  </a:cubicBezTo>
                  <a:cubicBezTo>
                    <a:pt x="422" y="233"/>
                    <a:pt x="422" y="233"/>
                    <a:pt x="423" y="233"/>
                  </a:cubicBezTo>
                  <a:cubicBezTo>
                    <a:pt x="426" y="233"/>
                    <a:pt x="426" y="233"/>
                    <a:pt x="426" y="233"/>
                  </a:cubicBezTo>
                  <a:cubicBezTo>
                    <a:pt x="427" y="233"/>
                    <a:pt x="427" y="233"/>
                    <a:pt x="427" y="232"/>
                  </a:cubicBezTo>
                  <a:cubicBezTo>
                    <a:pt x="427" y="213"/>
                    <a:pt x="427" y="213"/>
                    <a:pt x="427" y="213"/>
                  </a:cubicBezTo>
                  <a:cubicBezTo>
                    <a:pt x="427" y="207"/>
                    <a:pt x="424" y="201"/>
                    <a:pt x="416" y="201"/>
                  </a:cubicBezTo>
                  <a:close/>
                  <a:moveTo>
                    <a:pt x="449" y="201"/>
                  </a:moveTo>
                  <a:cubicBezTo>
                    <a:pt x="444" y="201"/>
                    <a:pt x="442" y="203"/>
                    <a:pt x="439" y="206"/>
                  </a:cubicBezTo>
                  <a:cubicBezTo>
                    <a:pt x="439" y="203"/>
                    <a:pt x="439" y="203"/>
                    <a:pt x="439" y="203"/>
                  </a:cubicBezTo>
                  <a:cubicBezTo>
                    <a:pt x="439" y="202"/>
                    <a:pt x="439" y="202"/>
                    <a:pt x="438" y="202"/>
                  </a:cubicBezTo>
                  <a:cubicBezTo>
                    <a:pt x="436" y="202"/>
                    <a:pt x="436" y="202"/>
                    <a:pt x="436" y="202"/>
                  </a:cubicBezTo>
                  <a:cubicBezTo>
                    <a:pt x="435" y="202"/>
                    <a:pt x="435" y="202"/>
                    <a:pt x="435" y="203"/>
                  </a:cubicBezTo>
                  <a:cubicBezTo>
                    <a:pt x="435" y="245"/>
                    <a:pt x="435" y="245"/>
                    <a:pt x="435" y="245"/>
                  </a:cubicBezTo>
                  <a:cubicBezTo>
                    <a:pt x="435" y="246"/>
                    <a:pt x="435" y="246"/>
                    <a:pt x="436" y="246"/>
                  </a:cubicBezTo>
                  <a:cubicBezTo>
                    <a:pt x="439" y="246"/>
                    <a:pt x="439" y="246"/>
                    <a:pt x="439" y="246"/>
                  </a:cubicBezTo>
                  <a:cubicBezTo>
                    <a:pt x="439" y="246"/>
                    <a:pt x="440" y="246"/>
                    <a:pt x="440" y="245"/>
                  </a:cubicBezTo>
                  <a:cubicBezTo>
                    <a:pt x="440" y="230"/>
                    <a:pt x="440" y="230"/>
                    <a:pt x="440" y="230"/>
                  </a:cubicBezTo>
                  <a:cubicBezTo>
                    <a:pt x="442" y="232"/>
                    <a:pt x="444" y="234"/>
                    <a:pt x="448" y="234"/>
                  </a:cubicBezTo>
                  <a:cubicBezTo>
                    <a:pt x="456" y="234"/>
                    <a:pt x="462" y="227"/>
                    <a:pt x="462" y="217"/>
                  </a:cubicBezTo>
                  <a:cubicBezTo>
                    <a:pt x="462" y="207"/>
                    <a:pt x="457" y="201"/>
                    <a:pt x="449" y="201"/>
                  </a:cubicBezTo>
                  <a:close/>
                  <a:moveTo>
                    <a:pt x="448" y="230"/>
                  </a:moveTo>
                  <a:cubicBezTo>
                    <a:pt x="444" y="230"/>
                    <a:pt x="442" y="228"/>
                    <a:pt x="440" y="226"/>
                  </a:cubicBezTo>
                  <a:cubicBezTo>
                    <a:pt x="440" y="210"/>
                    <a:pt x="440" y="210"/>
                    <a:pt x="440" y="210"/>
                  </a:cubicBezTo>
                  <a:cubicBezTo>
                    <a:pt x="442" y="207"/>
                    <a:pt x="445" y="205"/>
                    <a:pt x="448" y="205"/>
                  </a:cubicBezTo>
                  <a:cubicBezTo>
                    <a:pt x="453" y="205"/>
                    <a:pt x="456" y="209"/>
                    <a:pt x="456" y="217"/>
                  </a:cubicBezTo>
                  <a:cubicBezTo>
                    <a:pt x="456" y="226"/>
                    <a:pt x="453" y="230"/>
                    <a:pt x="448" y="230"/>
                  </a:cubicBezTo>
                  <a:close/>
                  <a:moveTo>
                    <a:pt x="479" y="201"/>
                  </a:moveTo>
                  <a:cubicBezTo>
                    <a:pt x="474" y="201"/>
                    <a:pt x="470" y="203"/>
                    <a:pt x="468" y="205"/>
                  </a:cubicBezTo>
                  <a:cubicBezTo>
                    <a:pt x="467" y="205"/>
                    <a:pt x="467" y="206"/>
                    <a:pt x="467" y="206"/>
                  </a:cubicBezTo>
                  <a:cubicBezTo>
                    <a:pt x="468" y="208"/>
                    <a:pt x="468" y="208"/>
                    <a:pt x="468" y="208"/>
                  </a:cubicBezTo>
                  <a:cubicBezTo>
                    <a:pt x="469" y="209"/>
                    <a:pt x="469" y="209"/>
                    <a:pt x="470" y="208"/>
                  </a:cubicBezTo>
                  <a:cubicBezTo>
                    <a:pt x="472" y="206"/>
                    <a:pt x="475" y="206"/>
                    <a:pt x="478" y="206"/>
                  </a:cubicBezTo>
                  <a:cubicBezTo>
                    <a:pt x="484" y="206"/>
                    <a:pt x="486" y="210"/>
                    <a:pt x="486" y="213"/>
                  </a:cubicBezTo>
                  <a:cubicBezTo>
                    <a:pt x="486" y="216"/>
                    <a:pt x="486" y="216"/>
                    <a:pt x="486" y="216"/>
                  </a:cubicBezTo>
                  <a:cubicBezTo>
                    <a:pt x="483" y="215"/>
                    <a:pt x="481" y="215"/>
                    <a:pt x="478" y="215"/>
                  </a:cubicBezTo>
                  <a:cubicBezTo>
                    <a:pt x="470" y="215"/>
                    <a:pt x="466" y="219"/>
                    <a:pt x="466" y="224"/>
                  </a:cubicBezTo>
                  <a:cubicBezTo>
                    <a:pt x="466" y="230"/>
                    <a:pt x="469" y="234"/>
                    <a:pt x="476" y="234"/>
                  </a:cubicBezTo>
                  <a:cubicBezTo>
                    <a:pt x="481" y="234"/>
                    <a:pt x="484" y="232"/>
                    <a:pt x="486" y="229"/>
                  </a:cubicBezTo>
                  <a:cubicBezTo>
                    <a:pt x="486" y="232"/>
                    <a:pt x="486" y="232"/>
                    <a:pt x="486" y="232"/>
                  </a:cubicBezTo>
                  <a:cubicBezTo>
                    <a:pt x="486" y="233"/>
                    <a:pt x="486" y="233"/>
                    <a:pt x="487" y="233"/>
                  </a:cubicBezTo>
                  <a:cubicBezTo>
                    <a:pt x="489" y="233"/>
                    <a:pt x="489" y="233"/>
                    <a:pt x="489" y="233"/>
                  </a:cubicBezTo>
                  <a:cubicBezTo>
                    <a:pt x="490" y="233"/>
                    <a:pt x="491" y="233"/>
                    <a:pt x="491" y="232"/>
                  </a:cubicBezTo>
                  <a:cubicBezTo>
                    <a:pt x="491" y="213"/>
                    <a:pt x="491" y="213"/>
                    <a:pt x="491" y="213"/>
                  </a:cubicBezTo>
                  <a:cubicBezTo>
                    <a:pt x="491" y="206"/>
                    <a:pt x="487" y="201"/>
                    <a:pt x="479" y="201"/>
                  </a:cubicBezTo>
                  <a:close/>
                  <a:moveTo>
                    <a:pt x="486" y="225"/>
                  </a:moveTo>
                  <a:cubicBezTo>
                    <a:pt x="483" y="229"/>
                    <a:pt x="480" y="230"/>
                    <a:pt x="477" y="230"/>
                  </a:cubicBezTo>
                  <a:cubicBezTo>
                    <a:pt x="472" y="230"/>
                    <a:pt x="471" y="227"/>
                    <a:pt x="471" y="224"/>
                  </a:cubicBezTo>
                  <a:cubicBezTo>
                    <a:pt x="471" y="221"/>
                    <a:pt x="473" y="219"/>
                    <a:pt x="479" y="219"/>
                  </a:cubicBezTo>
                  <a:cubicBezTo>
                    <a:pt x="481" y="219"/>
                    <a:pt x="484" y="219"/>
                    <a:pt x="486" y="220"/>
                  </a:cubicBezTo>
                  <a:lnTo>
                    <a:pt x="486" y="225"/>
                  </a:lnTo>
                  <a:close/>
                  <a:moveTo>
                    <a:pt x="513" y="201"/>
                  </a:moveTo>
                  <a:cubicBezTo>
                    <a:pt x="509" y="201"/>
                    <a:pt x="506" y="203"/>
                    <a:pt x="503" y="206"/>
                  </a:cubicBezTo>
                  <a:cubicBezTo>
                    <a:pt x="503" y="203"/>
                    <a:pt x="503" y="203"/>
                    <a:pt x="503" y="203"/>
                  </a:cubicBezTo>
                  <a:cubicBezTo>
                    <a:pt x="503" y="202"/>
                    <a:pt x="503" y="202"/>
                    <a:pt x="502" y="202"/>
                  </a:cubicBezTo>
                  <a:cubicBezTo>
                    <a:pt x="500" y="202"/>
                    <a:pt x="500" y="202"/>
                    <a:pt x="500" y="202"/>
                  </a:cubicBezTo>
                  <a:cubicBezTo>
                    <a:pt x="499" y="202"/>
                    <a:pt x="498" y="202"/>
                    <a:pt x="498" y="203"/>
                  </a:cubicBezTo>
                  <a:cubicBezTo>
                    <a:pt x="498" y="232"/>
                    <a:pt x="498" y="232"/>
                    <a:pt x="498" y="232"/>
                  </a:cubicBezTo>
                  <a:cubicBezTo>
                    <a:pt x="498" y="233"/>
                    <a:pt x="499" y="233"/>
                    <a:pt x="500" y="233"/>
                  </a:cubicBezTo>
                  <a:cubicBezTo>
                    <a:pt x="502" y="233"/>
                    <a:pt x="502" y="233"/>
                    <a:pt x="502" y="233"/>
                  </a:cubicBezTo>
                  <a:cubicBezTo>
                    <a:pt x="503" y="233"/>
                    <a:pt x="503" y="233"/>
                    <a:pt x="503" y="232"/>
                  </a:cubicBezTo>
                  <a:cubicBezTo>
                    <a:pt x="503" y="210"/>
                    <a:pt x="503" y="210"/>
                    <a:pt x="503" y="210"/>
                  </a:cubicBezTo>
                  <a:cubicBezTo>
                    <a:pt x="506" y="207"/>
                    <a:pt x="509" y="206"/>
                    <a:pt x="512" y="206"/>
                  </a:cubicBezTo>
                  <a:cubicBezTo>
                    <a:pt x="517" y="206"/>
                    <a:pt x="518" y="209"/>
                    <a:pt x="518" y="213"/>
                  </a:cubicBezTo>
                  <a:cubicBezTo>
                    <a:pt x="518" y="232"/>
                    <a:pt x="518" y="232"/>
                    <a:pt x="518" y="232"/>
                  </a:cubicBezTo>
                  <a:cubicBezTo>
                    <a:pt x="518" y="233"/>
                    <a:pt x="519" y="233"/>
                    <a:pt x="520" y="233"/>
                  </a:cubicBezTo>
                  <a:cubicBezTo>
                    <a:pt x="522" y="233"/>
                    <a:pt x="522" y="233"/>
                    <a:pt x="522" y="233"/>
                  </a:cubicBezTo>
                  <a:cubicBezTo>
                    <a:pt x="523" y="233"/>
                    <a:pt x="524" y="233"/>
                    <a:pt x="524" y="232"/>
                  </a:cubicBezTo>
                  <a:cubicBezTo>
                    <a:pt x="524" y="213"/>
                    <a:pt x="524" y="213"/>
                    <a:pt x="524" y="213"/>
                  </a:cubicBezTo>
                  <a:cubicBezTo>
                    <a:pt x="524" y="207"/>
                    <a:pt x="520" y="201"/>
                    <a:pt x="513" y="201"/>
                  </a:cubicBezTo>
                  <a:close/>
                  <a:moveTo>
                    <a:pt x="553" y="202"/>
                  </a:moveTo>
                  <a:cubicBezTo>
                    <a:pt x="550" y="202"/>
                    <a:pt x="550" y="202"/>
                    <a:pt x="550" y="202"/>
                  </a:cubicBezTo>
                  <a:cubicBezTo>
                    <a:pt x="550" y="202"/>
                    <a:pt x="549" y="202"/>
                    <a:pt x="549" y="203"/>
                  </a:cubicBezTo>
                  <a:cubicBezTo>
                    <a:pt x="547" y="211"/>
                    <a:pt x="545" y="219"/>
                    <a:pt x="541" y="227"/>
                  </a:cubicBezTo>
                  <a:cubicBezTo>
                    <a:pt x="537" y="220"/>
                    <a:pt x="534" y="211"/>
                    <a:pt x="533" y="203"/>
                  </a:cubicBezTo>
                  <a:cubicBezTo>
                    <a:pt x="533" y="202"/>
                    <a:pt x="532" y="202"/>
                    <a:pt x="531" y="202"/>
                  </a:cubicBezTo>
                  <a:cubicBezTo>
                    <a:pt x="528" y="202"/>
                    <a:pt x="528" y="202"/>
                    <a:pt x="528" y="202"/>
                  </a:cubicBezTo>
                  <a:cubicBezTo>
                    <a:pt x="528" y="202"/>
                    <a:pt x="527" y="202"/>
                    <a:pt x="527" y="203"/>
                  </a:cubicBezTo>
                  <a:cubicBezTo>
                    <a:pt x="527" y="203"/>
                    <a:pt x="527" y="204"/>
                    <a:pt x="527" y="204"/>
                  </a:cubicBezTo>
                  <a:cubicBezTo>
                    <a:pt x="530" y="213"/>
                    <a:pt x="533" y="224"/>
                    <a:pt x="538" y="232"/>
                  </a:cubicBezTo>
                  <a:cubicBezTo>
                    <a:pt x="535" y="238"/>
                    <a:pt x="532" y="240"/>
                    <a:pt x="529" y="242"/>
                  </a:cubicBezTo>
                  <a:cubicBezTo>
                    <a:pt x="528" y="242"/>
                    <a:pt x="528" y="243"/>
                    <a:pt x="528" y="243"/>
                  </a:cubicBezTo>
                  <a:cubicBezTo>
                    <a:pt x="528" y="243"/>
                    <a:pt x="528" y="244"/>
                    <a:pt x="528" y="244"/>
                  </a:cubicBezTo>
                  <a:cubicBezTo>
                    <a:pt x="530" y="246"/>
                    <a:pt x="530" y="246"/>
                    <a:pt x="530" y="246"/>
                  </a:cubicBezTo>
                  <a:cubicBezTo>
                    <a:pt x="530" y="246"/>
                    <a:pt x="530" y="246"/>
                    <a:pt x="531" y="246"/>
                  </a:cubicBezTo>
                  <a:cubicBezTo>
                    <a:pt x="531" y="246"/>
                    <a:pt x="531" y="246"/>
                    <a:pt x="531" y="246"/>
                  </a:cubicBezTo>
                  <a:cubicBezTo>
                    <a:pt x="539" y="241"/>
                    <a:pt x="544" y="232"/>
                    <a:pt x="548" y="222"/>
                  </a:cubicBezTo>
                  <a:cubicBezTo>
                    <a:pt x="551" y="216"/>
                    <a:pt x="553" y="210"/>
                    <a:pt x="554" y="204"/>
                  </a:cubicBezTo>
                  <a:cubicBezTo>
                    <a:pt x="554" y="203"/>
                    <a:pt x="554" y="203"/>
                    <a:pt x="554" y="203"/>
                  </a:cubicBezTo>
                  <a:cubicBezTo>
                    <a:pt x="554" y="202"/>
                    <a:pt x="554" y="202"/>
                    <a:pt x="553" y="202"/>
                  </a:cubicBezTo>
                  <a:close/>
                  <a:moveTo>
                    <a:pt x="294" y="66"/>
                  </a:moveTo>
                  <a:cubicBezTo>
                    <a:pt x="251" y="66"/>
                    <a:pt x="251" y="66"/>
                    <a:pt x="251" y="66"/>
                  </a:cubicBezTo>
                  <a:cubicBezTo>
                    <a:pt x="251" y="48"/>
                    <a:pt x="251" y="48"/>
                    <a:pt x="251" y="48"/>
                  </a:cubicBezTo>
                  <a:cubicBezTo>
                    <a:pt x="284" y="48"/>
                    <a:pt x="284" y="48"/>
                    <a:pt x="284" y="48"/>
                  </a:cubicBezTo>
                  <a:cubicBezTo>
                    <a:pt x="284" y="32"/>
                    <a:pt x="284" y="32"/>
                    <a:pt x="284" y="32"/>
                  </a:cubicBezTo>
                  <a:cubicBezTo>
                    <a:pt x="251" y="32"/>
                    <a:pt x="251" y="32"/>
                    <a:pt x="251" y="32"/>
                  </a:cubicBezTo>
                  <a:cubicBezTo>
                    <a:pt x="251" y="16"/>
                    <a:pt x="251" y="16"/>
                    <a:pt x="251" y="16"/>
                  </a:cubicBezTo>
                  <a:cubicBezTo>
                    <a:pt x="292" y="16"/>
                    <a:pt x="292" y="16"/>
                    <a:pt x="292" y="16"/>
                  </a:cubicBezTo>
                  <a:cubicBezTo>
                    <a:pt x="292" y="0"/>
                    <a:pt x="292" y="0"/>
                    <a:pt x="292" y="0"/>
                  </a:cubicBezTo>
                  <a:cubicBezTo>
                    <a:pt x="232" y="0"/>
                    <a:pt x="232" y="0"/>
                    <a:pt x="232" y="0"/>
                  </a:cubicBezTo>
                  <a:cubicBezTo>
                    <a:pt x="232" y="82"/>
                    <a:pt x="232" y="82"/>
                    <a:pt x="232" y="82"/>
                  </a:cubicBezTo>
                  <a:cubicBezTo>
                    <a:pt x="294" y="82"/>
                    <a:pt x="294" y="82"/>
                    <a:pt x="294" y="82"/>
                  </a:cubicBezTo>
                  <a:lnTo>
                    <a:pt x="294" y="66"/>
                  </a:lnTo>
                  <a:close/>
                  <a:moveTo>
                    <a:pt x="129" y="82"/>
                  </a:moveTo>
                  <a:cubicBezTo>
                    <a:pt x="150" y="82"/>
                    <a:pt x="150" y="82"/>
                    <a:pt x="150" y="82"/>
                  </a:cubicBezTo>
                  <a:cubicBezTo>
                    <a:pt x="120" y="0"/>
                    <a:pt x="120" y="0"/>
                    <a:pt x="120" y="0"/>
                  </a:cubicBezTo>
                  <a:cubicBezTo>
                    <a:pt x="98" y="0"/>
                    <a:pt x="98" y="0"/>
                    <a:pt x="98" y="0"/>
                  </a:cubicBezTo>
                  <a:cubicBezTo>
                    <a:pt x="67" y="82"/>
                    <a:pt x="67" y="82"/>
                    <a:pt x="67" y="82"/>
                  </a:cubicBezTo>
                  <a:cubicBezTo>
                    <a:pt x="89" y="82"/>
                    <a:pt x="89" y="82"/>
                    <a:pt x="89" y="82"/>
                  </a:cubicBezTo>
                  <a:cubicBezTo>
                    <a:pt x="94" y="63"/>
                    <a:pt x="94" y="63"/>
                    <a:pt x="94" y="63"/>
                  </a:cubicBezTo>
                  <a:cubicBezTo>
                    <a:pt x="123" y="63"/>
                    <a:pt x="123" y="63"/>
                    <a:pt x="123" y="63"/>
                  </a:cubicBezTo>
                  <a:lnTo>
                    <a:pt x="129" y="82"/>
                  </a:lnTo>
                  <a:close/>
                  <a:moveTo>
                    <a:pt x="98" y="48"/>
                  </a:moveTo>
                  <a:cubicBezTo>
                    <a:pt x="102" y="35"/>
                    <a:pt x="106" y="29"/>
                    <a:pt x="109" y="19"/>
                  </a:cubicBezTo>
                  <a:cubicBezTo>
                    <a:pt x="112" y="29"/>
                    <a:pt x="115" y="35"/>
                    <a:pt x="119" y="48"/>
                  </a:cubicBezTo>
                  <a:lnTo>
                    <a:pt x="98" y="48"/>
                  </a:lnTo>
                  <a:close/>
                  <a:moveTo>
                    <a:pt x="52" y="39"/>
                  </a:moveTo>
                  <a:cubicBezTo>
                    <a:pt x="61" y="35"/>
                    <a:pt x="66" y="29"/>
                    <a:pt x="66" y="21"/>
                  </a:cubicBezTo>
                  <a:cubicBezTo>
                    <a:pt x="66" y="12"/>
                    <a:pt x="62" y="6"/>
                    <a:pt x="56" y="3"/>
                  </a:cubicBezTo>
                  <a:cubicBezTo>
                    <a:pt x="52" y="0"/>
                    <a:pt x="46" y="0"/>
                    <a:pt x="36" y="0"/>
                  </a:cubicBezTo>
                  <a:cubicBezTo>
                    <a:pt x="0" y="0"/>
                    <a:pt x="0" y="0"/>
                    <a:pt x="0" y="0"/>
                  </a:cubicBezTo>
                  <a:cubicBezTo>
                    <a:pt x="0" y="82"/>
                    <a:pt x="0" y="82"/>
                    <a:pt x="0" y="82"/>
                  </a:cubicBezTo>
                  <a:cubicBezTo>
                    <a:pt x="35" y="82"/>
                    <a:pt x="35" y="82"/>
                    <a:pt x="35" y="82"/>
                  </a:cubicBezTo>
                  <a:cubicBezTo>
                    <a:pt x="47" y="82"/>
                    <a:pt x="53" y="81"/>
                    <a:pt x="59" y="78"/>
                  </a:cubicBezTo>
                  <a:cubicBezTo>
                    <a:pt x="65" y="74"/>
                    <a:pt x="69" y="67"/>
                    <a:pt x="69" y="59"/>
                  </a:cubicBezTo>
                  <a:cubicBezTo>
                    <a:pt x="69" y="48"/>
                    <a:pt x="63" y="41"/>
                    <a:pt x="52" y="39"/>
                  </a:cubicBezTo>
                  <a:close/>
                  <a:moveTo>
                    <a:pt x="19" y="16"/>
                  </a:moveTo>
                  <a:cubicBezTo>
                    <a:pt x="34" y="16"/>
                    <a:pt x="34" y="16"/>
                    <a:pt x="34" y="16"/>
                  </a:cubicBezTo>
                  <a:cubicBezTo>
                    <a:pt x="44" y="16"/>
                    <a:pt x="46" y="19"/>
                    <a:pt x="46" y="24"/>
                  </a:cubicBezTo>
                  <a:cubicBezTo>
                    <a:pt x="46" y="29"/>
                    <a:pt x="43" y="32"/>
                    <a:pt x="34" y="32"/>
                  </a:cubicBezTo>
                  <a:cubicBezTo>
                    <a:pt x="19" y="32"/>
                    <a:pt x="19" y="32"/>
                    <a:pt x="19" y="32"/>
                  </a:cubicBezTo>
                  <a:lnTo>
                    <a:pt x="19" y="16"/>
                  </a:lnTo>
                  <a:close/>
                  <a:moveTo>
                    <a:pt x="34" y="66"/>
                  </a:moveTo>
                  <a:cubicBezTo>
                    <a:pt x="19" y="66"/>
                    <a:pt x="19" y="66"/>
                    <a:pt x="19" y="66"/>
                  </a:cubicBezTo>
                  <a:cubicBezTo>
                    <a:pt x="19" y="48"/>
                    <a:pt x="19" y="48"/>
                    <a:pt x="19" y="48"/>
                  </a:cubicBezTo>
                  <a:cubicBezTo>
                    <a:pt x="35" y="48"/>
                    <a:pt x="35" y="48"/>
                    <a:pt x="35" y="48"/>
                  </a:cubicBezTo>
                  <a:cubicBezTo>
                    <a:pt x="46" y="48"/>
                    <a:pt x="48" y="51"/>
                    <a:pt x="48" y="57"/>
                  </a:cubicBezTo>
                  <a:cubicBezTo>
                    <a:pt x="48" y="63"/>
                    <a:pt x="45" y="66"/>
                    <a:pt x="34" y="66"/>
                  </a:cubicBezTo>
                  <a:close/>
                  <a:moveTo>
                    <a:pt x="349" y="82"/>
                  </a:moveTo>
                  <a:cubicBezTo>
                    <a:pt x="372" y="82"/>
                    <a:pt x="372" y="82"/>
                    <a:pt x="372" y="82"/>
                  </a:cubicBezTo>
                  <a:cubicBezTo>
                    <a:pt x="350" y="48"/>
                    <a:pt x="350" y="48"/>
                    <a:pt x="350" y="48"/>
                  </a:cubicBezTo>
                  <a:cubicBezTo>
                    <a:pt x="361" y="45"/>
                    <a:pt x="369" y="38"/>
                    <a:pt x="369" y="25"/>
                  </a:cubicBezTo>
                  <a:cubicBezTo>
                    <a:pt x="369" y="19"/>
                    <a:pt x="367" y="13"/>
                    <a:pt x="364" y="9"/>
                  </a:cubicBezTo>
                  <a:cubicBezTo>
                    <a:pt x="359" y="3"/>
                    <a:pt x="352" y="0"/>
                    <a:pt x="339" y="0"/>
                  </a:cubicBezTo>
                  <a:cubicBezTo>
                    <a:pt x="301" y="0"/>
                    <a:pt x="301" y="0"/>
                    <a:pt x="301" y="0"/>
                  </a:cubicBezTo>
                  <a:cubicBezTo>
                    <a:pt x="301" y="82"/>
                    <a:pt x="301" y="82"/>
                    <a:pt x="301" y="82"/>
                  </a:cubicBezTo>
                  <a:cubicBezTo>
                    <a:pt x="321" y="82"/>
                    <a:pt x="321" y="82"/>
                    <a:pt x="321" y="82"/>
                  </a:cubicBezTo>
                  <a:cubicBezTo>
                    <a:pt x="321" y="48"/>
                    <a:pt x="321" y="48"/>
                    <a:pt x="321" y="48"/>
                  </a:cubicBezTo>
                  <a:cubicBezTo>
                    <a:pt x="331" y="48"/>
                    <a:pt x="331" y="48"/>
                    <a:pt x="331" y="48"/>
                  </a:cubicBezTo>
                  <a:lnTo>
                    <a:pt x="349" y="82"/>
                  </a:lnTo>
                  <a:close/>
                  <a:moveTo>
                    <a:pt x="321" y="32"/>
                  </a:moveTo>
                  <a:cubicBezTo>
                    <a:pt x="321" y="16"/>
                    <a:pt x="321" y="16"/>
                    <a:pt x="321" y="16"/>
                  </a:cubicBezTo>
                  <a:cubicBezTo>
                    <a:pt x="336" y="16"/>
                    <a:pt x="336" y="16"/>
                    <a:pt x="336" y="16"/>
                  </a:cubicBezTo>
                  <a:cubicBezTo>
                    <a:pt x="346" y="16"/>
                    <a:pt x="348" y="19"/>
                    <a:pt x="348" y="24"/>
                  </a:cubicBezTo>
                  <a:cubicBezTo>
                    <a:pt x="348" y="29"/>
                    <a:pt x="345" y="32"/>
                    <a:pt x="336" y="32"/>
                  </a:cubicBezTo>
                  <a:lnTo>
                    <a:pt x="321" y="32"/>
                  </a:lnTo>
                  <a:close/>
                  <a:moveTo>
                    <a:pt x="365" y="141"/>
                  </a:moveTo>
                  <a:cubicBezTo>
                    <a:pt x="396" y="141"/>
                    <a:pt x="396" y="141"/>
                    <a:pt x="396" y="141"/>
                  </a:cubicBezTo>
                  <a:cubicBezTo>
                    <a:pt x="396" y="175"/>
                    <a:pt x="396" y="175"/>
                    <a:pt x="396" y="175"/>
                  </a:cubicBezTo>
                  <a:cubicBezTo>
                    <a:pt x="416" y="175"/>
                    <a:pt x="416" y="175"/>
                    <a:pt x="416" y="175"/>
                  </a:cubicBezTo>
                  <a:cubicBezTo>
                    <a:pt x="416" y="93"/>
                    <a:pt x="416" y="93"/>
                    <a:pt x="416" y="93"/>
                  </a:cubicBezTo>
                  <a:cubicBezTo>
                    <a:pt x="396" y="93"/>
                    <a:pt x="396" y="93"/>
                    <a:pt x="396" y="93"/>
                  </a:cubicBezTo>
                  <a:cubicBezTo>
                    <a:pt x="396" y="124"/>
                    <a:pt x="396" y="124"/>
                    <a:pt x="396" y="124"/>
                  </a:cubicBezTo>
                  <a:cubicBezTo>
                    <a:pt x="365" y="124"/>
                    <a:pt x="365" y="124"/>
                    <a:pt x="365" y="124"/>
                  </a:cubicBezTo>
                  <a:cubicBezTo>
                    <a:pt x="365" y="93"/>
                    <a:pt x="365" y="93"/>
                    <a:pt x="365" y="93"/>
                  </a:cubicBezTo>
                  <a:cubicBezTo>
                    <a:pt x="345" y="93"/>
                    <a:pt x="345" y="93"/>
                    <a:pt x="345" y="93"/>
                  </a:cubicBezTo>
                  <a:cubicBezTo>
                    <a:pt x="345" y="175"/>
                    <a:pt x="345" y="175"/>
                    <a:pt x="345" y="175"/>
                  </a:cubicBezTo>
                  <a:cubicBezTo>
                    <a:pt x="365" y="175"/>
                    <a:pt x="365" y="175"/>
                    <a:pt x="365" y="175"/>
                  </a:cubicBezTo>
                  <a:lnTo>
                    <a:pt x="365" y="141"/>
                  </a:lnTo>
                  <a:close/>
                  <a:moveTo>
                    <a:pt x="153" y="124"/>
                  </a:moveTo>
                  <a:cubicBezTo>
                    <a:pt x="122" y="124"/>
                    <a:pt x="122" y="124"/>
                    <a:pt x="122" y="124"/>
                  </a:cubicBezTo>
                  <a:cubicBezTo>
                    <a:pt x="122" y="93"/>
                    <a:pt x="122" y="93"/>
                    <a:pt x="122" y="93"/>
                  </a:cubicBezTo>
                  <a:cubicBezTo>
                    <a:pt x="102" y="93"/>
                    <a:pt x="102" y="93"/>
                    <a:pt x="102" y="93"/>
                  </a:cubicBezTo>
                  <a:cubicBezTo>
                    <a:pt x="102" y="175"/>
                    <a:pt x="102" y="175"/>
                    <a:pt x="102" y="175"/>
                  </a:cubicBezTo>
                  <a:cubicBezTo>
                    <a:pt x="122" y="175"/>
                    <a:pt x="122" y="175"/>
                    <a:pt x="122" y="175"/>
                  </a:cubicBezTo>
                  <a:cubicBezTo>
                    <a:pt x="122" y="141"/>
                    <a:pt x="122" y="141"/>
                    <a:pt x="122" y="141"/>
                  </a:cubicBezTo>
                  <a:cubicBezTo>
                    <a:pt x="153" y="141"/>
                    <a:pt x="153" y="141"/>
                    <a:pt x="153" y="141"/>
                  </a:cubicBezTo>
                  <a:cubicBezTo>
                    <a:pt x="153" y="233"/>
                    <a:pt x="153" y="233"/>
                    <a:pt x="153" y="233"/>
                  </a:cubicBezTo>
                  <a:cubicBezTo>
                    <a:pt x="173" y="233"/>
                    <a:pt x="173" y="233"/>
                    <a:pt x="173" y="233"/>
                  </a:cubicBezTo>
                  <a:cubicBezTo>
                    <a:pt x="173" y="0"/>
                    <a:pt x="173" y="0"/>
                    <a:pt x="173" y="0"/>
                  </a:cubicBezTo>
                  <a:cubicBezTo>
                    <a:pt x="153" y="0"/>
                    <a:pt x="153" y="0"/>
                    <a:pt x="153" y="0"/>
                  </a:cubicBezTo>
                  <a:lnTo>
                    <a:pt x="153" y="124"/>
                  </a:lnTo>
                  <a:close/>
                  <a:moveTo>
                    <a:pt x="227" y="82"/>
                  </a:moveTo>
                  <a:cubicBezTo>
                    <a:pt x="198" y="40"/>
                    <a:pt x="198" y="40"/>
                    <a:pt x="198" y="40"/>
                  </a:cubicBezTo>
                  <a:cubicBezTo>
                    <a:pt x="227" y="0"/>
                    <a:pt x="227" y="0"/>
                    <a:pt x="227" y="0"/>
                  </a:cubicBezTo>
                  <a:cubicBezTo>
                    <a:pt x="204" y="0"/>
                    <a:pt x="204" y="0"/>
                    <a:pt x="204" y="0"/>
                  </a:cubicBezTo>
                  <a:cubicBezTo>
                    <a:pt x="173" y="40"/>
                    <a:pt x="173" y="40"/>
                    <a:pt x="173" y="40"/>
                  </a:cubicBezTo>
                  <a:cubicBezTo>
                    <a:pt x="204" y="82"/>
                    <a:pt x="204" y="82"/>
                    <a:pt x="204" y="82"/>
                  </a:cubicBezTo>
                  <a:lnTo>
                    <a:pt x="227" y="82"/>
                  </a:lnTo>
                  <a:close/>
                  <a:moveTo>
                    <a:pt x="251" y="140"/>
                  </a:moveTo>
                  <a:cubicBezTo>
                    <a:pt x="251" y="93"/>
                    <a:pt x="251" y="93"/>
                    <a:pt x="251" y="93"/>
                  </a:cubicBezTo>
                  <a:cubicBezTo>
                    <a:pt x="232" y="93"/>
                    <a:pt x="232" y="93"/>
                    <a:pt x="232" y="93"/>
                  </a:cubicBezTo>
                  <a:cubicBezTo>
                    <a:pt x="232" y="140"/>
                    <a:pt x="232" y="140"/>
                    <a:pt x="232" y="140"/>
                  </a:cubicBezTo>
                  <a:cubicBezTo>
                    <a:pt x="232" y="155"/>
                    <a:pt x="226" y="160"/>
                    <a:pt x="217" y="160"/>
                  </a:cubicBezTo>
                  <a:cubicBezTo>
                    <a:pt x="208" y="160"/>
                    <a:pt x="202" y="155"/>
                    <a:pt x="202" y="140"/>
                  </a:cubicBezTo>
                  <a:cubicBezTo>
                    <a:pt x="202" y="93"/>
                    <a:pt x="202" y="93"/>
                    <a:pt x="202" y="93"/>
                  </a:cubicBezTo>
                  <a:cubicBezTo>
                    <a:pt x="182" y="93"/>
                    <a:pt x="182" y="93"/>
                    <a:pt x="182" y="93"/>
                  </a:cubicBezTo>
                  <a:cubicBezTo>
                    <a:pt x="182" y="139"/>
                    <a:pt x="182" y="139"/>
                    <a:pt x="182" y="139"/>
                  </a:cubicBezTo>
                  <a:cubicBezTo>
                    <a:pt x="182" y="164"/>
                    <a:pt x="191" y="177"/>
                    <a:pt x="216" y="177"/>
                  </a:cubicBezTo>
                  <a:cubicBezTo>
                    <a:pt x="240" y="177"/>
                    <a:pt x="251" y="165"/>
                    <a:pt x="251" y="140"/>
                  </a:cubicBezTo>
                  <a:close/>
                  <a:moveTo>
                    <a:pt x="488" y="159"/>
                  </a:moveTo>
                  <a:cubicBezTo>
                    <a:pt x="445" y="159"/>
                    <a:pt x="445" y="159"/>
                    <a:pt x="445" y="159"/>
                  </a:cubicBezTo>
                  <a:cubicBezTo>
                    <a:pt x="445" y="141"/>
                    <a:pt x="445" y="141"/>
                    <a:pt x="445" y="141"/>
                  </a:cubicBezTo>
                  <a:cubicBezTo>
                    <a:pt x="478" y="141"/>
                    <a:pt x="478" y="141"/>
                    <a:pt x="478" y="141"/>
                  </a:cubicBezTo>
                  <a:cubicBezTo>
                    <a:pt x="478" y="125"/>
                    <a:pt x="478" y="125"/>
                    <a:pt x="478" y="125"/>
                  </a:cubicBezTo>
                  <a:cubicBezTo>
                    <a:pt x="445" y="125"/>
                    <a:pt x="445" y="125"/>
                    <a:pt x="445" y="125"/>
                  </a:cubicBezTo>
                  <a:cubicBezTo>
                    <a:pt x="445" y="109"/>
                    <a:pt x="445" y="109"/>
                    <a:pt x="445" y="109"/>
                  </a:cubicBezTo>
                  <a:cubicBezTo>
                    <a:pt x="486" y="109"/>
                    <a:pt x="486" y="109"/>
                    <a:pt x="486" y="109"/>
                  </a:cubicBezTo>
                  <a:cubicBezTo>
                    <a:pt x="486" y="93"/>
                    <a:pt x="486" y="93"/>
                    <a:pt x="486" y="93"/>
                  </a:cubicBezTo>
                  <a:cubicBezTo>
                    <a:pt x="425" y="93"/>
                    <a:pt x="425" y="93"/>
                    <a:pt x="425" y="93"/>
                  </a:cubicBezTo>
                  <a:cubicBezTo>
                    <a:pt x="425" y="175"/>
                    <a:pt x="425" y="175"/>
                    <a:pt x="425" y="175"/>
                  </a:cubicBezTo>
                  <a:cubicBezTo>
                    <a:pt x="488" y="175"/>
                    <a:pt x="488" y="175"/>
                    <a:pt x="488" y="175"/>
                  </a:cubicBezTo>
                  <a:lnTo>
                    <a:pt x="488" y="159"/>
                  </a:lnTo>
                  <a:close/>
                  <a:moveTo>
                    <a:pt x="536" y="126"/>
                  </a:moveTo>
                  <a:cubicBezTo>
                    <a:pt x="524" y="122"/>
                    <a:pt x="524" y="122"/>
                    <a:pt x="524" y="122"/>
                  </a:cubicBezTo>
                  <a:cubicBezTo>
                    <a:pt x="516" y="119"/>
                    <a:pt x="514" y="117"/>
                    <a:pt x="514" y="114"/>
                  </a:cubicBezTo>
                  <a:cubicBezTo>
                    <a:pt x="514" y="110"/>
                    <a:pt x="517" y="107"/>
                    <a:pt x="523" y="107"/>
                  </a:cubicBezTo>
                  <a:cubicBezTo>
                    <a:pt x="530" y="107"/>
                    <a:pt x="537" y="110"/>
                    <a:pt x="544" y="118"/>
                  </a:cubicBezTo>
                  <a:cubicBezTo>
                    <a:pt x="559" y="106"/>
                    <a:pt x="559" y="106"/>
                    <a:pt x="559" y="106"/>
                  </a:cubicBezTo>
                  <a:cubicBezTo>
                    <a:pt x="551" y="97"/>
                    <a:pt x="540" y="91"/>
                    <a:pt x="526" y="91"/>
                  </a:cubicBezTo>
                  <a:cubicBezTo>
                    <a:pt x="507" y="91"/>
                    <a:pt x="494" y="101"/>
                    <a:pt x="494" y="116"/>
                  </a:cubicBezTo>
                  <a:cubicBezTo>
                    <a:pt x="494" y="128"/>
                    <a:pt x="500" y="135"/>
                    <a:pt x="513" y="139"/>
                  </a:cubicBezTo>
                  <a:cubicBezTo>
                    <a:pt x="523" y="143"/>
                    <a:pt x="523" y="143"/>
                    <a:pt x="523" y="143"/>
                  </a:cubicBezTo>
                  <a:cubicBezTo>
                    <a:pt x="534" y="148"/>
                    <a:pt x="537" y="149"/>
                    <a:pt x="537" y="153"/>
                  </a:cubicBezTo>
                  <a:cubicBezTo>
                    <a:pt x="537" y="157"/>
                    <a:pt x="534" y="160"/>
                    <a:pt x="525" y="160"/>
                  </a:cubicBezTo>
                  <a:cubicBezTo>
                    <a:pt x="519" y="160"/>
                    <a:pt x="510" y="156"/>
                    <a:pt x="505" y="148"/>
                  </a:cubicBezTo>
                  <a:cubicBezTo>
                    <a:pt x="490" y="162"/>
                    <a:pt x="490" y="162"/>
                    <a:pt x="490" y="162"/>
                  </a:cubicBezTo>
                  <a:cubicBezTo>
                    <a:pt x="498" y="172"/>
                    <a:pt x="512" y="177"/>
                    <a:pt x="525" y="177"/>
                  </a:cubicBezTo>
                  <a:cubicBezTo>
                    <a:pt x="546" y="177"/>
                    <a:pt x="558" y="166"/>
                    <a:pt x="558" y="151"/>
                  </a:cubicBezTo>
                  <a:cubicBezTo>
                    <a:pt x="558" y="138"/>
                    <a:pt x="551" y="132"/>
                    <a:pt x="536" y="126"/>
                  </a:cubicBezTo>
                  <a:close/>
                </a:path>
              </a:pathLst>
            </a:custGeom>
            <a:gradFill>
              <a:gsLst>
                <a:gs pos="0">
                  <a:srgbClr val="00B5E2"/>
                </a:gs>
                <a:gs pos="62000">
                  <a:srgbClr val="005EB8"/>
                </a:gs>
              </a:gsLst>
              <a:lin ang="5400000" scaled="0"/>
            </a:gradFill>
            <a:ln>
              <a:noFill/>
            </a:ln>
          </p:spPr>
          <p:txBody>
            <a:bodyPr vert="horz" wrap="square" lIns="91440" tIns="45720" rIns="91440" bIns="45720" numCol="1" anchor="t" anchorCtr="0" compatLnSpc="1">
              <a:prstTxWarp prst="textNoShape">
                <a:avLst/>
              </a:prstTxWarp>
            </a:bodyPr>
            <a:lstStyle/>
            <a:p>
              <a:endParaRPr lang="en-CA" dirty="0"/>
            </a:p>
          </p:txBody>
        </p:sp>
        <p:sp>
          <p:nvSpPr>
            <p:cNvPr id="14" name="Freeform 13"/>
            <p:cNvSpPr>
              <a:spLocks noEditPoints="1"/>
            </p:cNvSpPr>
            <p:nvPr/>
          </p:nvSpPr>
          <p:spPr bwMode="auto">
            <a:xfrm>
              <a:off x="2712945" y="307352"/>
              <a:ext cx="521321" cy="521322"/>
            </a:xfrm>
            <a:custGeom>
              <a:avLst/>
              <a:gdLst>
                <a:gd name="T0" fmla="*/ 70 w 141"/>
                <a:gd name="T1" fmla="*/ 0 h 141"/>
                <a:gd name="T2" fmla="*/ 70 w 141"/>
                <a:gd name="T3" fmla="*/ 141 h 141"/>
                <a:gd name="T4" fmla="*/ 141 w 141"/>
                <a:gd name="T5" fmla="*/ 70 h 141"/>
                <a:gd name="T6" fmla="*/ 70 w 141"/>
                <a:gd name="T7" fmla="*/ 137 h 141"/>
                <a:gd name="T8" fmla="*/ 70 w 141"/>
                <a:gd name="T9" fmla="*/ 4 h 141"/>
                <a:gd name="T10" fmla="*/ 137 w 141"/>
                <a:gd name="T11" fmla="*/ 70 h 141"/>
                <a:gd name="T12" fmla="*/ 97 w 141"/>
                <a:gd name="T13" fmla="*/ 18 h 141"/>
                <a:gd name="T14" fmla="*/ 66 w 141"/>
                <a:gd name="T15" fmla="*/ 22 h 141"/>
                <a:gd name="T16" fmla="*/ 75 w 141"/>
                <a:gd name="T17" fmla="*/ 9 h 141"/>
                <a:gd name="T18" fmla="*/ 90 w 141"/>
                <a:gd name="T19" fmla="*/ 11 h 141"/>
                <a:gd name="T20" fmla="*/ 18 w 141"/>
                <a:gd name="T21" fmla="*/ 43 h 141"/>
                <a:gd name="T22" fmla="*/ 22 w 141"/>
                <a:gd name="T23" fmla="*/ 75 h 141"/>
                <a:gd name="T24" fmla="*/ 9 w 141"/>
                <a:gd name="T25" fmla="*/ 66 h 141"/>
                <a:gd name="T26" fmla="*/ 11 w 141"/>
                <a:gd name="T27" fmla="*/ 51 h 141"/>
                <a:gd name="T28" fmla="*/ 43 w 141"/>
                <a:gd name="T29" fmla="*/ 123 h 141"/>
                <a:gd name="T30" fmla="*/ 75 w 141"/>
                <a:gd name="T31" fmla="*/ 119 h 141"/>
                <a:gd name="T32" fmla="*/ 66 w 141"/>
                <a:gd name="T33" fmla="*/ 132 h 141"/>
                <a:gd name="T34" fmla="*/ 51 w 141"/>
                <a:gd name="T35" fmla="*/ 130 h 141"/>
                <a:gd name="T36" fmla="*/ 123 w 141"/>
                <a:gd name="T37" fmla="*/ 97 h 141"/>
                <a:gd name="T38" fmla="*/ 119 w 141"/>
                <a:gd name="T39" fmla="*/ 66 h 141"/>
                <a:gd name="T40" fmla="*/ 132 w 141"/>
                <a:gd name="T41" fmla="*/ 75 h 141"/>
                <a:gd name="T42" fmla="*/ 130 w 141"/>
                <a:gd name="T43" fmla="*/ 90 h 141"/>
                <a:gd name="T44" fmla="*/ 133 w 141"/>
                <a:gd name="T45" fmla="*/ 70 h 141"/>
                <a:gd name="T46" fmla="*/ 91 w 141"/>
                <a:gd name="T47" fmla="*/ 107 h 141"/>
                <a:gd name="T48" fmla="*/ 84 w 141"/>
                <a:gd name="T49" fmla="*/ 63 h 141"/>
                <a:gd name="T50" fmla="*/ 65 w 141"/>
                <a:gd name="T51" fmla="*/ 72 h 141"/>
                <a:gd name="T52" fmla="*/ 43 w 141"/>
                <a:gd name="T53" fmla="*/ 107 h 141"/>
                <a:gd name="T54" fmla="*/ 39 w 141"/>
                <a:gd name="T55" fmla="*/ 82 h 141"/>
                <a:gd name="T56" fmla="*/ 60 w 141"/>
                <a:gd name="T57" fmla="*/ 66 h 141"/>
                <a:gd name="T58" fmla="*/ 44 w 141"/>
                <a:gd name="T59" fmla="*/ 61 h 141"/>
                <a:gd name="T60" fmla="*/ 39 w 141"/>
                <a:gd name="T61" fmla="*/ 42 h 141"/>
                <a:gd name="T62" fmla="*/ 39 w 141"/>
                <a:gd name="T63" fmla="*/ 50 h 141"/>
                <a:gd name="T64" fmla="*/ 60 w 141"/>
                <a:gd name="T65" fmla="*/ 33 h 141"/>
                <a:gd name="T66" fmla="*/ 50 w 141"/>
                <a:gd name="T67" fmla="*/ 61 h 141"/>
                <a:gd name="T68" fmla="*/ 61 w 141"/>
                <a:gd name="T69" fmla="*/ 59 h 141"/>
                <a:gd name="T70" fmla="*/ 71 w 141"/>
                <a:gd name="T71" fmla="*/ 51 h 141"/>
                <a:gd name="T72" fmla="*/ 65 w 141"/>
                <a:gd name="T73" fmla="*/ 66 h 141"/>
                <a:gd name="T74" fmla="*/ 80 w 141"/>
                <a:gd name="T75" fmla="*/ 52 h 141"/>
                <a:gd name="T76" fmla="*/ 101 w 141"/>
                <a:gd name="T77" fmla="*/ 39 h 141"/>
                <a:gd name="T78" fmla="*/ 90 w 141"/>
                <a:gd name="T79" fmla="*/ 61 h 141"/>
                <a:gd name="T80" fmla="*/ 101 w 141"/>
                <a:gd name="T81" fmla="*/ 63 h 141"/>
                <a:gd name="T82" fmla="*/ 90 w 141"/>
                <a:gd name="T83" fmla="*/ 66 h 141"/>
                <a:gd name="T84" fmla="*/ 91 w 141"/>
                <a:gd name="T85" fmla="*/ 101 h 141"/>
                <a:gd name="T86" fmla="*/ 96 w 141"/>
                <a:gd name="T87" fmla="*/ 80 h 141"/>
                <a:gd name="T88" fmla="*/ 94 w 141"/>
                <a:gd name="T89" fmla="*/ 91 h 141"/>
                <a:gd name="T90" fmla="*/ 85 w 141"/>
                <a:gd name="T91" fmla="*/ 84 h 141"/>
                <a:gd name="T92" fmla="*/ 110 w 141"/>
                <a:gd name="T93" fmla="*/ 89 h 141"/>
                <a:gd name="T94" fmla="*/ 95 w 141"/>
                <a:gd name="T95" fmla="*/ 40 h 141"/>
                <a:gd name="T96" fmla="*/ 86 w 141"/>
                <a:gd name="T97" fmla="*/ 52 h 141"/>
                <a:gd name="T98" fmla="*/ 95 w 141"/>
                <a:gd name="T99" fmla="*/ 40 h 141"/>
                <a:gd name="T100" fmla="*/ 59 w 141"/>
                <a:gd name="T101" fmla="*/ 38 h 141"/>
                <a:gd name="T102" fmla="*/ 61 w 141"/>
                <a:gd name="T103" fmla="*/ 39 h 141"/>
                <a:gd name="T104" fmla="*/ 58 w 141"/>
                <a:gd name="T105" fmla="*/ 76 h 141"/>
                <a:gd name="T106" fmla="*/ 43 w 141"/>
                <a:gd name="T107" fmla="*/ 101 h 141"/>
                <a:gd name="T108" fmla="*/ 58 w 141"/>
                <a:gd name="T109" fmla="*/ 7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141">
                  <a:moveTo>
                    <a:pt x="141" y="70"/>
                  </a:moveTo>
                  <a:cubicBezTo>
                    <a:pt x="141" y="32"/>
                    <a:pt x="109" y="0"/>
                    <a:pt x="70" y="0"/>
                  </a:cubicBezTo>
                  <a:cubicBezTo>
                    <a:pt x="32" y="0"/>
                    <a:pt x="0" y="32"/>
                    <a:pt x="0" y="70"/>
                  </a:cubicBezTo>
                  <a:cubicBezTo>
                    <a:pt x="0" y="109"/>
                    <a:pt x="32" y="141"/>
                    <a:pt x="70" y="141"/>
                  </a:cubicBezTo>
                  <a:cubicBezTo>
                    <a:pt x="109" y="141"/>
                    <a:pt x="141" y="109"/>
                    <a:pt x="141" y="70"/>
                  </a:cubicBezTo>
                  <a:cubicBezTo>
                    <a:pt x="141" y="70"/>
                    <a:pt x="141" y="70"/>
                    <a:pt x="141" y="70"/>
                  </a:cubicBezTo>
                  <a:close/>
                  <a:moveTo>
                    <a:pt x="137" y="70"/>
                  </a:moveTo>
                  <a:cubicBezTo>
                    <a:pt x="137" y="107"/>
                    <a:pt x="107" y="137"/>
                    <a:pt x="70" y="137"/>
                  </a:cubicBezTo>
                  <a:cubicBezTo>
                    <a:pt x="34" y="137"/>
                    <a:pt x="4" y="107"/>
                    <a:pt x="4" y="70"/>
                  </a:cubicBezTo>
                  <a:cubicBezTo>
                    <a:pt x="4" y="34"/>
                    <a:pt x="34" y="4"/>
                    <a:pt x="70" y="4"/>
                  </a:cubicBezTo>
                  <a:cubicBezTo>
                    <a:pt x="107" y="4"/>
                    <a:pt x="137" y="34"/>
                    <a:pt x="137" y="70"/>
                  </a:cubicBezTo>
                  <a:cubicBezTo>
                    <a:pt x="137" y="70"/>
                    <a:pt x="137" y="70"/>
                    <a:pt x="137" y="70"/>
                  </a:cubicBezTo>
                  <a:close/>
                  <a:moveTo>
                    <a:pt x="133" y="70"/>
                  </a:moveTo>
                  <a:cubicBezTo>
                    <a:pt x="133" y="48"/>
                    <a:pt x="122" y="25"/>
                    <a:pt x="97" y="18"/>
                  </a:cubicBezTo>
                  <a:cubicBezTo>
                    <a:pt x="92" y="16"/>
                    <a:pt x="88" y="15"/>
                    <a:pt x="83" y="15"/>
                  </a:cubicBezTo>
                  <a:cubicBezTo>
                    <a:pt x="72" y="15"/>
                    <a:pt x="72" y="22"/>
                    <a:pt x="66" y="22"/>
                  </a:cubicBezTo>
                  <a:cubicBezTo>
                    <a:pt x="64" y="22"/>
                    <a:pt x="62" y="20"/>
                    <a:pt x="62" y="17"/>
                  </a:cubicBezTo>
                  <a:cubicBezTo>
                    <a:pt x="62" y="13"/>
                    <a:pt x="67" y="9"/>
                    <a:pt x="75" y="9"/>
                  </a:cubicBezTo>
                  <a:cubicBezTo>
                    <a:pt x="83" y="9"/>
                    <a:pt x="89" y="11"/>
                    <a:pt x="90" y="12"/>
                  </a:cubicBezTo>
                  <a:cubicBezTo>
                    <a:pt x="90" y="11"/>
                    <a:pt x="90" y="11"/>
                    <a:pt x="90" y="11"/>
                  </a:cubicBezTo>
                  <a:cubicBezTo>
                    <a:pt x="88" y="10"/>
                    <a:pt x="81" y="8"/>
                    <a:pt x="70" y="8"/>
                  </a:cubicBezTo>
                  <a:cubicBezTo>
                    <a:pt x="48" y="8"/>
                    <a:pt x="25" y="19"/>
                    <a:pt x="18" y="43"/>
                  </a:cubicBezTo>
                  <a:cubicBezTo>
                    <a:pt x="16" y="48"/>
                    <a:pt x="15" y="53"/>
                    <a:pt x="15" y="58"/>
                  </a:cubicBezTo>
                  <a:cubicBezTo>
                    <a:pt x="15" y="69"/>
                    <a:pt x="22" y="69"/>
                    <a:pt x="22" y="75"/>
                  </a:cubicBezTo>
                  <a:cubicBezTo>
                    <a:pt x="22" y="77"/>
                    <a:pt x="20" y="79"/>
                    <a:pt x="17" y="79"/>
                  </a:cubicBezTo>
                  <a:cubicBezTo>
                    <a:pt x="13" y="79"/>
                    <a:pt x="9" y="74"/>
                    <a:pt x="9" y="66"/>
                  </a:cubicBezTo>
                  <a:cubicBezTo>
                    <a:pt x="9" y="58"/>
                    <a:pt x="11" y="52"/>
                    <a:pt x="12" y="51"/>
                  </a:cubicBezTo>
                  <a:cubicBezTo>
                    <a:pt x="11" y="51"/>
                    <a:pt x="11" y="51"/>
                    <a:pt x="11" y="51"/>
                  </a:cubicBezTo>
                  <a:cubicBezTo>
                    <a:pt x="10" y="53"/>
                    <a:pt x="8" y="60"/>
                    <a:pt x="8" y="70"/>
                  </a:cubicBezTo>
                  <a:cubicBezTo>
                    <a:pt x="8" y="93"/>
                    <a:pt x="19" y="116"/>
                    <a:pt x="43" y="123"/>
                  </a:cubicBezTo>
                  <a:cubicBezTo>
                    <a:pt x="49" y="125"/>
                    <a:pt x="53" y="126"/>
                    <a:pt x="58" y="126"/>
                  </a:cubicBezTo>
                  <a:cubicBezTo>
                    <a:pt x="69" y="126"/>
                    <a:pt x="69" y="119"/>
                    <a:pt x="75" y="119"/>
                  </a:cubicBezTo>
                  <a:cubicBezTo>
                    <a:pt x="77" y="119"/>
                    <a:pt x="79" y="121"/>
                    <a:pt x="79" y="124"/>
                  </a:cubicBezTo>
                  <a:cubicBezTo>
                    <a:pt x="79" y="128"/>
                    <a:pt x="74" y="132"/>
                    <a:pt x="66" y="132"/>
                  </a:cubicBezTo>
                  <a:cubicBezTo>
                    <a:pt x="58" y="132"/>
                    <a:pt x="52" y="130"/>
                    <a:pt x="51" y="129"/>
                  </a:cubicBezTo>
                  <a:cubicBezTo>
                    <a:pt x="51" y="130"/>
                    <a:pt x="51" y="130"/>
                    <a:pt x="51" y="130"/>
                  </a:cubicBezTo>
                  <a:cubicBezTo>
                    <a:pt x="53" y="131"/>
                    <a:pt x="60" y="133"/>
                    <a:pt x="70" y="133"/>
                  </a:cubicBezTo>
                  <a:cubicBezTo>
                    <a:pt x="93" y="133"/>
                    <a:pt x="116" y="122"/>
                    <a:pt x="123" y="97"/>
                  </a:cubicBezTo>
                  <a:cubicBezTo>
                    <a:pt x="125" y="93"/>
                    <a:pt x="125" y="88"/>
                    <a:pt x="125" y="83"/>
                  </a:cubicBezTo>
                  <a:cubicBezTo>
                    <a:pt x="125" y="72"/>
                    <a:pt x="119" y="72"/>
                    <a:pt x="119" y="66"/>
                  </a:cubicBezTo>
                  <a:cubicBezTo>
                    <a:pt x="119" y="63"/>
                    <a:pt x="121" y="62"/>
                    <a:pt x="124" y="62"/>
                  </a:cubicBezTo>
                  <a:cubicBezTo>
                    <a:pt x="128" y="62"/>
                    <a:pt x="132" y="67"/>
                    <a:pt x="132" y="75"/>
                  </a:cubicBezTo>
                  <a:cubicBezTo>
                    <a:pt x="132" y="83"/>
                    <a:pt x="130" y="89"/>
                    <a:pt x="129" y="90"/>
                  </a:cubicBezTo>
                  <a:cubicBezTo>
                    <a:pt x="130" y="90"/>
                    <a:pt x="130" y="90"/>
                    <a:pt x="130" y="90"/>
                  </a:cubicBezTo>
                  <a:cubicBezTo>
                    <a:pt x="131" y="88"/>
                    <a:pt x="133" y="81"/>
                    <a:pt x="133" y="70"/>
                  </a:cubicBezTo>
                  <a:cubicBezTo>
                    <a:pt x="133" y="70"/>
                    <a:pt x="133" y="70"/>
                    <a:pt x="133" y="70"/>
                  </a:cubicBezTo>
                  <a:close/>
                  <a:moveTo>
                    <a:pt x="110" y="89"/>
                  </a:moveTo>
                  <a:cubicBezTo>
                    <a:pt x="110" y="98"/>
                    <a:pt x="102" y="107"/>
                    <a:pt x="91" y="107"/>
                  </a:cubicBezTo>
                  <a:cubicBezTo>
                    <a:pt x="77" y="107"/>
                    <a:pt x="71" y="96"/>
                    <a:pt x="71" y="86"/>
                  </a:cubicBezTo>
                  <a:cubicBezTo>
                    <a:pt x="71" y="71"/>
                    <a:pt x="80" y="65"/>
                    <a:pt x="84" y="63"/>
                  </a:cubicBezTo>
                  <a:cubicBezTo>
                    <a:pt x="84" y="63"/>
                    <a:pt x="83" y="62"/>
                    <a:pt x="83" y="61"/>
                  </a:cubicBezTo>
                  <a:cubicBezTo>
                    <a:pt x="78" y="64"/>
                    <a:pt x="74" y="67"/>
                    <a:pt x="65" y="72"/>
                  </a:cubicBezTo>
                  <a:cubicBezTo>
                    <a:pt x="64" y="78"/>
                    <a:pt x="64" y="85"/>
                    <a:pt x="62" y="90"/>
                  </a:cubicBezTo>
                  <a:cubicBezTo>
                    <a:pt x="59" y="100"/>
                    <a:pt x="52" y="107"/>
                    <a:pt x="43" y="107"/>
                  </a:cubicBezTo>
                  <a:cubicBezTo>
                    <a:pt x="36" y="107"/>
                    <a:pt x="32" y="102"/>
                    <a:pt x="32" y="96"/>
                  </a:cubicBezTo>
                  <a:cubicBezTo>
                    <a:pt x="32" y="91"/>
                    <a:pt x="34" y="86"/>
                    <a:pt x="39" y="82"/>
                  </a:cubicBezTo>
                  <a:cubicBezTo>
                    <a:pt x="44" y="77"/>
                    <a:pt x="51" y="74"/>
                    <a:pt x="59" y="69"/>
                  </a:cubicBezTo>
                  <a:cubicBezTo>
                    <a:pt x="59" y="68"/>
                    <a:pt x="60" y="67"/>
                    <a:pt x="60" y="66"/>
                  </a:cubicBezTo>
                  <a:cubicBezTo>
                    <a:pt x="58" y="68"/>
                    <a:pt x="55" y="68"/>
                    <a:pt x="52" y="68"/>
                  </a:cubicBezTo>
                  <a:cubicBezTo>
                    <a:pt x="48" y="68"/>
                    <a:pt x="45" y="65"/>
                    <a:pt x="44" y="61"/>
                  </a:cubicBezTo>
                  <a:cubicBezTo>
                    <a:pt x="38" y="61"/>
                    <a:pt x="34" y="57"/>
                    <a:pt x="34" y="51"/>
                  </a:cubicBezTo>
                  <a:cubicBezTo>
                    <a:pt x="34" y="46"/>
                    <a:pt x="36" y="42"/>
                    <a:pt x="39" y="42"/>
                  </a:cubicBezTo>
                  <a:cubicBezTo>
                    <a:pt x="40" y="42"/>
                    <a:pt x="40" y="43"/>
                    <a:pt x="40" y="44"/>
                  </a:cubicBezTo>
                  <a:cubicBezTo>
                    <a:pt x="40" y="45"/>
                    <a:pt x="39" y="47"/>
                    <a:pt x="39" y="50"/>
                  </a:cubicBezTo>
                  <a:cubicBezTo>
                    <a:pt x="39" y="52"/>
                    <a:pt x="41" y="56"/>
                    <a:pt x="44" y="56"/>
                  </a:cubicBezTo>
                  <a:cubicBezTo>
                    <a:pt x="44" y="46"/>
                    <a:pt x="51" y="33"/>
                    <a:pt x="60" y="33"/>
                  </a:cubicBezTo>
                  <a:cubicBezTo>
                    <a:pt x="66" y="33"/>
                    <a:pt x="66" y="37"/>
                    <a:pt x="66" y="39"/>
                  </a:cubicBezTo>
                  <a:cubicBezTo>
                    <a:pt x="66" y="48"/>
                    <a:pt x="57" y="58"/>
                    <a:pt x="50" y="61"/>
                  </a:cubicBezTo>
                  <a:cubicBezTo>
                    <a:pt x="50" y="61"/>
                    <a:pt x="51" y="63"/>
                    <a:pt x="53" y="63"/>
                  </a:cubicBezTo>
                  <a:cubicBezTo>
                    <a:pt x="56" y="63"/>
                    <a:pt x="60" y="61"/>
                    <a:pt x="61" y="59"/>
                  </a:cubicBezTo>
                  <a:cubicBezTo>
                    <a:pt x="62" y="55"/>
                    <a:pt x="65" y="49"/>
                    <a:pt x="69" y="49"/>
                  </a:cubicBezTo>
                  <a:cubicBezTo>
                    <a:pt x="70" y="49"/>
                    <a:pt x="71" y="50"/>
                    <a:pt x="71" y="51"/>
                  </a:cubicBezTo>
                  <a:cubicBezTo>
                    <a:pt x="71" y="54"/>
                    <a:pt x="68" y="58"/>
                    <a:pt x="66" y="60"/>
                  </a:cubicBezTo>
                  <a:cubicBezTo>
                    <a:pt x="65" y="62"/>
                    <a:pt x="65" y="64"/>
                    <a:pt x="65" y="66"/>
                  </a:cubicBezTo>
                  <a:cubicBezTo>
                    <a:pt x="72" y="62"/>
                    <a:pt x="76" y="60"/>
                    <a:pt x="81" y="56"/>
                  </a:cubicBezTo>
                  <a:cubicBezTo>
                    <a:pt x="80" y="55"/>
                    <a:pt x="80" y="53"/>
                    <a:pt x="80" y="52"/>
                  </a:cubicBezTo>
                  <a:cubicBezTo>
                    <a:pt x="80" y="43"/>
                    <a:pt x="86" y="33"/>
                    <a:pt x="94" y="33"/>
                  </a:cubicBezTo>
                  <a:cubicBezTo>
                    <a:pt x="99" y="33"/>
                    <a:pt x="101" y="36"/>
                    <a:pt x="101" y="39"/>
                  </a:cubicBezTo>
                  <a:cubicBezTo>
                    <a:pt x="101" y="46"/>
                    <a:pt x="95" y="52"/>
                    <a:pt x="87" y="58"/>
                  </a:cubicBezTo>
                  <a:cubicBezTo>
                    <a:pt x="88" y="59"/>
                    <a:pt x="89" y="61"/>
                    <a:pt x="90" y="61"/>
                  </a:cubicBezTo>
                  <a:cubicBezTo>
                    <a:pt x="91" y="61"/>
                    <a:pt x="93" y="61"/>
                    <a:pt x="95" y="61"/>
                  </a:cubicBezTo>
                  <a:cubicBezTo>
                    <a:pt x="98" y="61"/>
                    <a:pt x="101" y="61"/>
                    <a:pt x="101" y="63"/>
                  </a:cubicBezTo>
                  <a:cubicBezTo>
                    <a:pt x="101" y="66"/>
                    <a:pt x="97" y="67"/>
                    <a:pt x="94" y="67"/>
                  </a:cubicBezTo>
                  <a:cubicBezTo>
                    <a:pt x="93" y="67"/>
                    <a:pt x="90" y="66"/>
                    <a:pt x="90" y="66"/>
                  </a:cubicBezTo>
                  <a:cubicBezTo>
                    <a:pt x="86" y="68"/>
                    <a:pt x="78" y="72"/>
                    <a:pt x="78" y="85"/>
                  </a:cubicBezTo>
                  <a:cubicBezTo>
                    <a:pt x="78" y="93"/>
                    <a:pt x="83" y="101"/>
                    <a:pt x="91" y="101"/>
                  </a:cubicBezTo>
                  <a:cubicBezTo>
                    <a:pt x="97" y="101"/>
                    <a:pt x="103" y="96"/>
                    <a:pt x="103" y="89"/>
                  </a:cubicBezTo>
                  <a:cubicBezTo>
                    <a:pt x="103" y="84"/>
                    <a:pt x="101" y="80"/>
                    <a:pt x="96" y="80"/>
                  </a:cubicBezTo>
                  <a:cubicBezTo>
                    <a:pt x="94" y="80"/>
                    <a:pt x="92" y="81"/>
                    <a:pt x="92" y="84"/>
                  </a:cubicBezTo>
                  <a:cubicBezTo>
                    <a:pt x="91" y="88"/>
                    <a:pt x="94" y="88"/>
                    <a:pt x="94" y="91"/>
                  </a:cubicBezTo>
                  <a:cubicBezTo>
                    <a:pt x="94" y="92"/>
                    <a:pt x="93" y="93"/>
                    <a:pt x="92" y="93"/>
                  </a:cubicBezTo>
                  <a:cubicBezTo>
                    <a:pt x="88" y="93"/>
                    <a:pt x="85" y="89"/>
                    <a:pt x="85" y="84"/>
                  </a:cubicBezTo>
                  <a:cubicBezTo>
                    <a:pt x="85" y="79"/>
                    <a:pt x="90" y="74"/>
                    <a:pt x="97" y="74"/>
                  </a:cubicBezTo>
                  <a:cubicBezTo>
                    <a:pt x="105" y="74"/>
                    <a:pt x="110" y="81"/>
                    <a:pt x="110" y="89"/>
                  </a:cubicBezTo>
                  <a:cubicBezTo>
                    <a:pt x="110" y="89"/>
                    <a:pt x="110" y="89"/>
                    <a:pt x="110" y="89"/>
                  </a:cubicBezTo>
                  <a:close/>
                  <a:moveTo>
                    <a:pt x="95" y="40"/>
                  </a:moveTo>
                  <a:cubicBezTo>
                    <a:pt x="95" y="39"/>
                    <a:pt x="95" y="38"/>
                    <a:pt x="94" y="38"/>
                  </a:cubicBezTo>
                  <a:cubicBezTo>
                    <a:pt x="91" y="38"/>
                    <a:pt x="86" y="44"/>
                    <a:pt x="86" y="52"/>
                  </a:cubicBezTo>
                  <a:cubicBezTo>
                    <a:pt x="92" y="47"/>
                    <a:pt x="95" y="43"/>
                    <a:pt x="95" y="40"/>
                  </a:cubicBezTo>
                  <a:cubicBezTo>
                    <a:pt x="95" y="40"/>
                    <a:pt x="95" y="40"/>
                    <a:pt x="95" y="40"/>
                  </a:cubicBezTo>
                  <a:close/>
                  <a:moveTo>
                    <a:pt x="61" y="39"/>
                  </a:moveTo>
                  <a:cubicBezTo>
                    <a:pt x="61" y="38"/>
                    <a:pt x="60" y="38"/>
                    <a:pt x="59" y="38"/>
                  </a:cubicBezTo>
                  <a:cubicBezTo>
                    <a:pt x="55" y="38"/>
                    <a:pt x="50" y="49"/>
                    <a:pt x="50" y="55"/>
                  </a:cubicBezTo>
                  <a:cubicBezTo>
                    <a:pt x="56" y="52"/>
                    <a:pt x="61" y="44"/>
                    <a:pt x="61" y="39"/>
                  </a:cubicBezTo>
                  <a:cubicBezTo>
                    <a:pt x="61" y="39"/>
                    <a:pt x="61" y="39"/>
                    <a:pt x="61" y="39"/>
                  </a:cubicBezTo>
                  <a:close/>
                  <a:moveTo>
                    <a:pt x="58" y="76"/>
                  </a:moveTo>
                  <a:cubicBezTo>
                    <a:pt x="50" y="80"/>
                    <a:pt x="39" y="88"/>
                    <a:pt x="39" y="96"/>
                  </a:cubicBezTo>
                  <a:cubicBezTo>
                    <a:pt x="39" y="99"/>
                    <a:pt x="40" y="101"/>
                    <a:pt x="43" y="101"/>
                  </a:cubicBezTo>
                  <a:cubicBezTo>
                    <a:pt x="52" y="101"/>
                    <a:pt x="57" y="87"/>
                    <a:pt x="58" y="76"/>
                  </a:cubicBezTo>
                  <a:cubicBezTo>
                    <a:pt x="58" y="76"/>
                    <a:pt x="58" y="76"/>
                    <a:pt x="58" y="76"/>
                  </a:cubicBezTo>
                  <a:close/>
                </a:path>
              </a:pathLst>
            </a:custGeom>
            <a:solidFill>
              <a:srgbClr val="005EB8"/>
            </a:solidFill>
            <a:ln>
              <a:noFill/>
            </a:ln>
            <a:extLst/>
          </p:spPr>
          <p:txBody>
            <a:bodyPr vert="horz" wrap="square" lIns="91440" tIns="45720" rIns="91440" bIns="45720" numCol="1" anchor="t" anchorCtr="0" compatLnSpc="1">
              <a:prstTxWarp prst="textNoShape">
                <a:avLst/>
              </a:prstTxWarp>
            </a:bodyPr>
            <a:lstStyle/>
            <a:p>
              <a:endParaRPr lang="en-CA"/>
            </a:p>
          </p:txBody>
        </p:sp>
      </p:grpSp>
      <p:cxnSp>
        <p:nvCxnSpPr>
          <p:cNvPr id="15" name="Straight Connector 14"/>
          <p:cNvCxnSpPr/>
          <p:nvPr/>
        </p:nvCxnSpPr>
        <p:spPr>
          <a:xfrm>
            <a:off x="988978" y="0"/>
            <a:ext cx="0" cy="6858000"/>
          </a:xfrm>
          <a:prstGeom prst="line">
            <a:avLst/>
          </a:prstGeom>
          <a:ln w="82550" cmpd="sng">
            <a:gradFill flip="none" rotWithShape="1">
              <a:gsLst>
                <a:gs pos="85000">
                  <a:srgbClr val="005EB8"/>
                </a:gs>
                <a:gs pos="95000">
                  <a:srgbClr val="00B5E2"/>
                </a:gs>
              </a:gsLst>
              <a:lin ang="16200000" scaled="0"/>
              <a:tileRect/>
            </a:gra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572253" y="6494290"/>
            <a:ext cx="3232222" cy="138499"/>
          </a:xfrm>
          <a:prstGeom prst="rect">
            <a:avLst/>
          </a:prstGeom>
          <a:noFill/>
        </p:spPr>
        <p:txBody>
          <a:bodyPr wrap="square" lIns="0" tIns="0" rIns="0" bIns="0" rtlCol="0">
            <a:spAutoFit/>
          </a:bodyPr>
          <a:lstStyle/>
          <a:p>
            <a:pPr algn="r"/>
            <a:r>
              <a:rPr lang="en-CA" sz="900" dirty="0">
                <a:solidFill>
                  <a:schemeClr val="accent2"/>
                </a:solidFill>
              </a:rPr>
              <a:t>© 2017 Baker Hughes, a GE company, LLC - All rights reserved.</a:t>
            </a:r>
            <a:endParaRPr lang="en-CA" sz="1100" dirty="0">
              <a:solidFill>
                <a:schemeClr val="accent2"/>
              </a:solidFill>
            </a:endParaRPr>
          </a:p>
        </p:txBody>
      </p:sp>
    </p:spTree>
    <p:extLst>
      <p:ext uri="{BB962C8B-B14F-4D97-AF65-F5344CB8AC3E}">
        <p14:creationId xmlns:p14="http://schemas.microsoft.com/office/powerpoint/2010/main" val="2682273763"/>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blue gradient)">
    <p:bg>
      <p:bgPr>
        <a:gradFill flip="none" rotWithShape="1">
          <a:gsLst>
            <a:gs pos="0">
              <a:srgbClr val="005EB8"/>
            </a:gs>
            <a:gs pos="100000">
              <a:srgbClr val="00B5E2"/>
            </a:gs>
          </a:gsLst>
          <a:lin ang="16200000" scaled="0"/>
          <a:tileRect/>
        </a:gra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867102" y="2450012"/>
            <a:ext cx="6750701" cy="1554480"/>
          </a:xfrm>
        </p:spPr>
        <p:txBody>
          <a:bodyPr anchor="t" anchorCtr="0">
            <a:noAutofit/>
          </a:bodyPr>
          <a:lstStyle>
            <a:lvl1pPr algn="l">
              <a:lnSpc>
                <a:spcPct val="70000"/>
              </a:lnSpc>
              <a:defRPr sz="6000" b="1" spc="0">
                <a:solidFill>
                  <a:srgbClr val="FFFFFF"/>
                </a:solidFill>
              </a:defRPr>
            </a:lvl1pPr>
          </a:lstStyle>
          <a:p>
            <a:r>
              <a:rPr lang="en-US" dirty="0"/>
              <a:t>Presentation title</a:t>
            </a:r>
            <a:endParaRPr lang="en-CA" dirty="0"/>
          </a:p>
        </p:txBody>
      </p:sp>
      <p:sp>
        <p:nvSpPr>
          <p:cNvPr id="7" name="Date Placeholder 3"/>
          <p:cNvSpPr>
            <a:spLocks noGrp="1"/>
          </p:cNvSpPr>
          <p:nvPr>
            <p:ph type="dt" sz="half" idx="10"/>
          </p:nvPr>
        </p:nvSpPr>
        <p:spPr>
          <a:xfrm>
            <a:off x="1864578" y="6261845"/>
            <a:ext cx="3350466" cy="254013"/>
          </a:xfrm>
        </p:spPr>
        <p:txBody>
          <a:bodyPr>
            <a:noAutofit/>
          </a:bodyPr>
          <a:lstStyle>
            <a:lvl1pPr algn="l">
              <a:defRPr sz="1200" b="1">
                <a:solidFill>
                  <a:srgbClr val="FFFFFF"/>
                </a:solidFill>
              </a:defRPr>
            </a:lvl1pPr>
          </a:lstStyle>
          <a:p>
            <a:fld id="{C764DE79-268F-4C1A-8933-263129D2AF90}" type="datetimeFigureOut">
              <a:rPr lang="en-US" smtClean="0"/>
              <a:t>8/21/2018</a:t>
            </a:fld>
            <a:endParaRPr lang="en-US" dirty="0"/>
          </a:p>
        </p:txBody>
      </p:sp>
      <p:sp>
        <p:nvSpPr>
          <p:cNvPr id="8" name="TextBox 7"/>
          <p:cNvSpPr txBox="1"/>
          <p:nvPr/>
        </p:nvSpPr>
        <p:spPr>
          <a:xfrm>
            <a:off x="1866293" y="6453111"/>
            <a:ext cx="6747272" cy="184666"/>
          </a:xfrm>
          <a:prstGeom prst="rect">
            <a:avLst/>
          </a:prstGeom>
          <a:noFill/>
        </p:spPr>
        <p:txBody>
          <a:bodyPr wrap="square" lIns="0" tIns="0" rIns="0" bIns="0" rtlCol="0">
            <a:spAutoFit/>
          </a:bodyPr>
          <a:lstStyle/>
          <a:p>
            <a:r>
              <a:rPr lang="en-CA" sz="1000" dirty="0">
                <a:solidFill>
                  <a:srgbClr val="FFFFFF"/>
                </a:solidFill>
              </a:rPr>
              <a:t>Confidential. Not to be copied, distributed, or reproduced without prior approval.</a:t>
            </a:r>
            <a:r>
              <a:rPr lang="en-CA" sz="1200" dirty="0">
                <a:solidFill>
                  <a:srgbClr val="FFFFFF"/>
                </a:solidFill>
              </a:rPr>
              <a:t> </a:t>
            </a:r>
          </a:p>
        </p:txBody>
      </p:sp>
      <p:grpSp>
        <p:nvGrpSpPr>
          <p:cNvPr id="2" name="Group 1"/>
          <p:cNvGrpSpPr/>
          <p:nvPr/>
        </p:nvGrpSpPr>
        <p:grpSpPr>
          <a:xfrm>
            <a:off x="389468" y="307352"/>
            <a:ext cx="2844798" cy="1022131"/>
            <a:chOff x="389468" y="307352"/>
            <a:chExt cx="2844798" cy="1022131"/>
          </a:xfrm>
        </p:grpSpPr>
        <p:sp>
          <p:nvSpPr>
            <p:cNvPr id="11" name="Freeform 10"/>
            <p:cNvSpPr>
              <a:spLocks noEditPoints="1"/>
            </p:cNvSpPr>
            <p:nvPr/>
          </p:nvSpPr>
          <p:spPr bwMode="auto">
            <a:xfrm>
              <a:off x="389468" y="416791"/>
              <a:ext cx="2069462" cy="912692"/>
            </a:xfrm>
            <a:custGeom>
              <a:avLst/>
              <a:gdLst>
                <a:gd name="T0" fmla="*/ 323 w 559"/>
                <a:gd name="T1" fmla="*/ 116 h 246"/>
                <a:gd name="T2" fmla="*/ 320 w 559"/>
                <a:gd name="T3" fmla="*/ 143 h 246"/>
                <a:gd name="T4" fmla="*/ 211 w 559"/>
                <a:gd name="T5" fmla="*/ 201 h 246"/>
                <a:gd name="T6" fmla="*/ 218 w 559"/>
                <a:gd name="T7" fmla="*/ 213 h 246"/>
                <a:gd name="T8" fmla="*/ 218 w 559"/>
                <a:gd name="T9" fmla="*/ 232 h 246"/>
                <a:gd name="T10" fmla="*/ 218 w 559"/>
                <a:gd name="T11" fmla="*/ 225 h 246"/>
                <a:gd name="T12" fmla="*/ 273 w 559"/>
                <a:gd name="T13" fmla="*/ 210 h 246"/>
                <a:gd name="T14" fmla="*/ 269 w 559"/>
                <a:gd name="T15" fmla="*/ 227 h 246"/>
                <a:gd name="T16" fmla="*/ 272 w 559"/>
                <a:gd name="T17" fmla="*/ 196 h 246"/>
                <a:gd name="T18" fmla="*/ 274 w 559"/>
                <a:gd name="T19" fmla="*/ 228 h 246"/>
                <a:gd name="T20" fmla="*/ 283 w 559"/>
                <a:gd name="T21" fmla="*/ 232 h 246"/>
                <a:gd name="T22" fmla="*/ 288 w 559"/>
                <a:gd name="T23" fmla="*/ 229 h 246"/>
                <a:gd name="T24" fmla="*/ 288 w 559"/>
                <a:gd name="T25" fmla="*/ 209 h 246"/>
                <a:gd name="T26" fmla="*/ 336 w 559"/>
                <a:gd name="T27" fmla="*/ 206 h 246"/>
                <a:gd name="T28" fmla="*/ 322 w 559"/>
                <a:gd name="T29" fmla="*/ 218 h 246"/>
                <a:gd name="T30" fmla="*/ 336 w 559"/>
                <a:gd name="T31" fmla="*/ 229 h 246"/>
                <a:gd name="T32" fmla="*/ 377 w 559"/>
                <a:gd name="T33" fmla="*/ 218 h 246"/>
                <a:gd name="T34" fmla="*/ 363 w 559"/>
                <a:gd name="T35" fmla="*/ 230 h 246"/>
                <a:gd name="T36" fmla="*/ 387 w 559"/>
                <a:gd name="T37" fmla="*/ 202 h 246"/>
                <a:gd name="T38" fmla="*/ 388 w 559"/>
                <a:gd name="T39" fmla="*/ 232 h 246"/>
                <a:gd name="T40" fmla="*/ 406 w 559"/>
                <a:gd name="T41" fmla="*/ 233 h 246"/>
                <a:gd name="T42" fmla="*/ 423 w 559"/>
                <a:gd name="T43" fmla="*/ 233 h 246"/>
                <a:gd name="T44" fmla="*/ 439 w 559"/>
                <a:gd name="T45" fmla="*/ 206 h 246"/>
                <a:gd name="T46" fmla="*/ 436 w 559"/>
                <a:gd name="T47" fmla="*/ 246 h 246"/>
                <a:gd name="T48" fmla="*/ 449 w 559"/>
                <a:gd name="T49" fmla="*/ 201 h 246"/>
                <a:gd name="T50" fmla="*/ 448 w 559"/>
                <a:gd name="T51" fmla="*/ 230 h 246"/>
                <a:gd name="T52" fmla="*/ 478 w 559"/>
                <a:gd name="T53" fmla="*/ 206 h 246"/>
                <a:gd name="T54" fmla="*/ 486 w 559"/>
                <a:gd name="T55" fmla="*/ 229 h 246"/>
                <a:gd name="T56" fmla="*/ 479 w 559"/>
                <a:gd name="T57" fmla="*/ 201 h 246"/>
                <a:gd name="T58" fmla="*/ 486 w 559"/>
                <a:gd name="T59" fmla="*/ 225 h 246"/>
                <a:gd name="T60" fmla="*/ 498 w 559"/>
                <a:gd name="T61" fmla="*/ 203 h 246"/>
                <a:gd name="T62" fmla="*/ 512 w 559"/>
                <a:gd name="T63" fmla="*/ 206 h 246"/>
                <a:gd name="T64" fmla="*/ 524 w 559"/>
                <a:gd name="T65" fmla="*/ 213 h 246"/>
                <a:gd name="T66" fmla="*/ 533 w 559"/>
                <a:gd name="T67" fmla="*/ 203 h 246"/>
                <a:gd name="T68" fmla="*/ 529 w 559"/>
                <a:gd name="T69" fmla="*/ 242 h 246"/>
                <a:gd name="T70" fmla="*/ 548 w 559"/>
                <a:gd name="T71" fmla="*/ 222 h 246"/>
                <a:gd name="T72" fmla="*/ 251 w 559"/>
                <a:gd name="T73" fmla="*/ 48 h 246"/>
                <a:gd name="T74" fmla="*/ 292 w 559"/>
                <a:gd name="T75" fmla="*/ 0 h 246"/>
                <a:gd name="T76" fmla="*/ 150 w 559"/>
                <a:gd name="T77" fmla="*/ 82 h 246"/>
                <a:gd name="T78" fmla="*/ 123 w 559"/>
                <a:gd name="T79" fmla="*/ 63 h 246"/>
                <a:gd name="T80" fmla="*/ 52 w 559"/>
                <a:gd name="T81" fmla="*/ 39 h 246"/>
                <a:gd name="T82" fmla="*/ 35 w 559"/>
                <a:gd name="T83" fmla="*/ 82 h 246"/>
                <a:gd name="T84" fmla="*/ 46 w 559"/>
                <a:gd name="T85" fmla="*/ 24 h 246"/>
                <a:gd name="T86" fmla="*/ 19 w 559"/>
                <a:gd name="T87" fmla="*/ 48 h 246"/>
                <a:gd name="T88" fmla="*/ 350 w 559"/>
                <a:gd name="T89" fmla="*/ 48 h 246"/>
                <a:gd name="T90" fmla="*/ 321 w 559"/>
                <a:gd name="T91" fmla="*/ 82 h 246"/>
                <a:gd name="T92" fmla="*/ 336 w 559"/>
                <a:gd name="T93" fmla="*/ 16 h 246"/>
                <a:gd name="T94" fmla="*/ 396 w 559"/>
                <a:gd name="T95" fmla="*/ 175 h 246"/>
                <a:gd name="T96" fmla="*/ 365 w 559"/>
                <a:gd name="T97" fmla="*/ 93 h 246"/>
                <a:gd name="T98" fmla="*/ 122 w 559"/>
                <a:gd name="T99" fmla="*/ 124 h 246"/>
                <a:gd name="T100" fmla="*/ 153 w 559"/>
                <a:gd name="T101" fmla="*/ 141 h 246"/>
                <a:gd name="T102" fmla="*/ 227 w 559"/>
                <a:gd name="T103" fmla="*/ 82 h 246"/>
                <a:gd name="T104" fmla="*/ 227 w 559"/>
                <a:gd name="T105" fmla="*/ 82 h 246"/>
                <a:gd name="T106" fmla="*/ 202 w 559"/>
                <a:gd name="T107" fmla="*/ 140 h 246"/>
                <a:gd name="T108" fmla="*/ 488 w 559"/>
                <a:gd name="T109" fmla="*/ 159 h 246"/>
                <a:gd name="T110" fmla="*/ 445 w 559"/>
                <a:gd name="T111" fmla="*/ 109 h 246"/>
                <a:gd name="T112" fmla="*/ 488 w 559"/>
                <a:gd name="T113" fmla="*/ 159 h 246"/>
                <a:gd name="T114" fmla="*/ 559 w 559"/>
                <a:gd name="T115" fmla="*/ 106 h 246"/>
                <a:gd name="T116" fmla="*/ 525 w 559"/>
                <a:gd name="T117" fmla="*/ 16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 h="246">
                  <a:moveTo>
                    <a:pt x="302" y="177"/>
                  </a:moveTo>
                  <a:cubicBezTo>
                    <a:pt x="276" y="177"/>
                    <a:pt x="258" y="159"/>
                    <a:pt x="258" y="134"/>
                  </a:cubicBezTo>
                  <a:cubicBezTo>
                    <a:pt x="258" y="134"/>
                    <a:pt x="258" y="134"/>
                    <a:pt x="258" y="134"/>
                  </a:cubicBezTo>
                  <a:cubicBezTo>
                    <a:pt x="258" y="110"/>
                    <a:pt x="276" y="91"/>
                    <a:pt x="302" y="91"/>
                  </a:cubicBezTo>
                  <a:cubicBezTo>
                    <a:pt x="317" y="91"/>
                    <a:pt x="327" y="95"/>
                    <a:pt x="336" y="104"/>
                  </a:cubicBezTo>
                  <a:cubicBezTo>
                    <a:pt x="323" y="116"/>
                    <a:pt x="323" y="116"/>
                    <a:pt x="323" y="116"/>
                  </a:cubicBezTo>
                  <a:cubicBezTo>
                    <a:pt x="319" y="113"/>
                    <a:pt x="313" y="108"/>
                    <a:pt x="301" y="108"/>
                  </a:cubicBezTo>
                  <a:cubicBezTo>
                    <a:pt x="288" y="108"/>
                    <a:pt x="278" y="119"/>
                    <a:pt x="278" y="134"/>
                  </a:cubicBezTo>
                  <a:cubicBezTo>
                    <a:pt x="278" y="134"/>
                    <a:pt x="278" y="134"/>
                    <a:pt x="278" y="134"/>
                  </a:cubicBezTo>
                  <a:cubicBezTo>
                    <a:pt x="278" y="149"/>
                    <a:pt x="288" y="160"/>
                    <a:pt x="302" y="160"/>
                  </a:cubicBezTo>
                  <a:cubicBezTo>
                    <a:pt x="309" y="160"/>
                    <a:pt x="315" y="159"/>
                    <a:pt x="320" y="155"/>
                  </a:cubicBezTo>
                  <a:cubicBezTo>
                    <a:pt x="320" y="143"/>
                    <a:pt x="320" y="143"/>
                    <a:pt x="320" y="143"/>
                  </a:cubicBezTo>
                  <a:cubicBezTo>
                    <a:pt x="301" y="143"/>
                    <a:pt x="301" y="143"/>
                    <a:pt x="301" y="143"/>
                  </a:cubicBezTo>
                  <a:cubicBezTo>
                    <a:pt x="301" y="128"/>
                    <a:pt x="301" y="128"/>
                    <a:pt x="301" y="128"/>
                  </a:cubicBezTo>
                  <a:cubicBezTo>
                    <a:pt x="337" y="128"/>
                    <a:pt x="337" y="128"/>
                    <a:pt x="337" y="128"/>
                  </a:cubicBezTo>
                  <a:cubicBezTo>
                    <a:pt x="337" y="164"/>
                    <a:pt x="337" y="164"/>
                    <a:pt x="337" y="164"/>
                  </a:cubicBezTo>
                  <a:cubicBezTo>
                    <a:pt x="329" y="171"/>
                    <a:pt x="317" y="177"/>
                    <a:pt x="302" y="177"/>
                  </a:cubicBezTo>
                  <a:close/>
                  <a:moveTo>
                    <a:pt x="211" y="201"/>
                  </a:moveTo>
                  <a:cubicBezTo>
                    <a:pt x="207" y="201"/>
                    <a:pt x="203" y="203"/>
                    <a:pt x="200" y="205"/>
                  </a:cubicBezTo>
                  <a:cubicBezTo>
                    <a:pt x="200" y="205"/>
                    <a:pt x="200" y="206"/>
                    <a:pt x="200" y="206"/>
                  </a:cubicBezTo>
                  <a:cubicBezTo>
                    <a:pt x="201" y="208"/>
                    <a:pt x="201" y="208"/>
                    <a:pt x="201" y="208"/>
                  </a:cubicBezTo>
                  <a:cubicBezTo>
                    <a:pt x="202" y="209"/>
                    <a:pt x="202" y="209"/>
                    <a:pt x="203" y="208"/>
                  </a:cubicBezTo>
                  <a:cubicBezTo>
                    <a:pt x="205" y="206"/>
                    <a:pt x="208" y="206"/>
                    <a:pt x="211" y="206"/>
                  </a:cubicBezTo>
                  <a:cubicBezTo>
                    <a:pt x="217" y="206"/>
                    <a:pt x="218" y="210"/>
                    <a:pt x="218" y="213"/>
                  </a:cubicBezTo>
                  <a:cubicBezTo>
                    <a:pt x="218" y="216"/>
                    <a:pt x="218" y="216"/>
                    <a:pt x="218" y="216"/>
                  </a:cubicBezTo>
                  <a:cubicBezTo>
                    <a:pt x="216" y="215"/>
                    <a:pt x="213" y="215"/>
                    <a:pt x="211" y="215"/>
                  </a:cubicBezTo>
                  <a:cubicBezTo>
                    <a:pt x="202" y="215"/>
                    <a:pt x="198" y="219"/>
                    <a:pt x="198" y="224"/>
                  </a:cubicBezTo>
                  <a:cubicBezTo>
                    <a:pt x="198" y="230"/>
                    <a:pt x="202" y="234"/>
                    <a:pt x="209" y="234"/>
                  </a:cubicBezTo>
                  <a:cubicBezTo>
                    <a:pt x="213" y="234"/>
                    <a:pt x="216" y="232"/>
                    <a:pt x="218" y="229"/>
                  </a:cubicBezTo>
                  <a:cubicBezTo>
                    <a:pt x="218" y="232"/>
                    <a:pt x="218" y="232"/>
                    <a:pt x="218" y="232"/>
                  </a:cubicBezTo>
                  <a:cubicBezTo>
                    <a:pt x="218" y="233"/>
                    <a:pt x="219" y="233"/>
                    <a:pt x="220" y="233"/>
                  </a:cubicBezTo>
                  <a:cubicBezTo>
                    <a:pt x="222" y="233"/>
                    <a:pt x="222" y="233"/>
                    <a:pt x="222" y="233"/>
                  </a:cubicBezTo>
                  <a:cubicBezTo>
                    <a:pt x="223" y="233"/>
                    <a:pt x="223" y="233"/>
                    <a:pt x="223" y="232"/>
                  </a:cubicBezTo>
                  <a:cubicBezTo>
                    <a:pt x="223" y="213"/>
                    <a:pt x="223" y="213"/>
                    <a:pt x="223" y="213"/>
                  </a:cubicBezTo>
                  <a:cubicBezTo>
                    <a:pt x="223" y="206"/>
                    <a:pt x="220" y="201"/>
                    <a:pt x="211" y="201"/>
                  </a:cubicBezTo>
                  <a:close/>
                  <a:moveTo>
                    <a:pt x="218" y="225"/>
                  </a:moveTo>
                  <a:cubicBezTo>
                    <a:pt x="216" y="229"/>
                    <a:pt x="213" y="230"/>
                    <a:pt x="210" y="230"/>
                  </a:cubicBezTo>
                  <a:cubicBezTo>
                    <a:pt x="205" y="230"/>
                    <a:pt x="204" y="227"/>
                    <a:pt x="204" y="224"/>
                  </a:cubicBezTo>
                  <a:cubicBezTo>
                    <a:pt x="204" y="221"/>
                    <a:pt x="206" y="219"/>
                    <a:pt x="211" y="219"/>
                  </a:cubicBezTo>
                  <a:cubicBezTo>
                    <a:pt x="214" y="219"/>
                    <a:pt x="216" y="219"/>
                    <a:pt x="218" y="220"/>
                  </a:cubicBezTo>
                  <a:lnTo>
                    <a:pt x="218" y="225"/>
                  </a:lnTo>
                  <a:close/>
                  <a:moveTo>
                    <a:pt x="273" y="210"/>
                  </a:moveTo>
                  <a:cubicBezTo>
                    <a:pt x="260" y="210"/>
                    <a:pt x="260" y="210"/>
                    <a:pt x="260" y="210"/>
                  </a:cubicBezTo>
                  <a:cubicBezTo>
                    <a:pt x="259" y="210"/>
                    <a:pt x="259" y="211"/>
                    <a:pt x="259" y="211"/>
                  </a:cubicBezTo>
                  <a:cubicBezTo>
                    <a:pt x="259" y="213"/>
                    <a:pt x="259" y="213"/>
                    <a:pt x="259" y="213"/>
                  </a:cubicBezTo>
                  <a:cubicBezTo>
                    <a:pt x="259" y="214"/>
                    <a:pt x="259" y="215"/>
                    <a:pt x="260" y="215"/>
                  </a:cubicBezTo>
                  <a:cubicBezTo>
                    <a:pt x="269" y="215"/>
                    <a:pt x="269" y="215"/>
                    <a:pt x="269" y="215"/>
                  </a:cubicBezTo>
                  <a:cubicBezTo>
                    <a:pt x="269" y="227"/>
                    <a:pt x="269" y="227"/>
                    <a:pt x="269" y="227"/>
                  </a:cubicBezTo>
                  <a:cubicBezTo>
                    <a:pt x="266" y="229"/>
                    <a:pt x="262" y="229"/>
                    <a:pt x="259" y="229"/>
                  </a:cubicBezTo>
                  <a:cubicBezTo>
                    <a:pt x="249" y="229"/>
                    <a:pt x="245" y="222"/>
                    <a:pt x="245" y="212"/>
                  </a:cubicBezTo>
                  <a:cubicBezTo>
                    <a:pt x="245" y="202"/>
                    <a:pt x="249" y="194"/>
                    <a:pt x="259" y="194"/>
                  </a:cubicBezTo>
                  <a:cubicBezTo>
                    <a:pt x="263" y="194"/>
                    <a:pt x="267" y="196"/>
                    <a:pt x="269" y="198"/>
                  </a:cubicBezTo>
                  <a:cubicBezTo>
                    <a:pt x="270" y="198"/>
                    <a:pt x="270" y="198"/>
                    <a:pt x="271" y="198"/>
                  </a:cubicBezTo>
                  <a:cubicBezTo>
                    <a:pt x="272" y="196"/>
                    <a:pt x="272" y="196"/>
                    <a:pt x="272" y="196"/>
                  </a:cubicBezTo>
                  <a:cubicBezTo>
                    <a:pt x="273" y="195"/>
                    <a:pt x="273" y="195"/>
                    <a:pt x="272" y="194"/>
                  </a:cubicBezTo>
                  <a:cubicBezTo>
                    <a:pt x="269" y="191"/>
                    <a:pt x="264" y="190"/>
                    <a:pt x="259" y="190"/>
                  </a:cubicBezTo>
                  <a:cubicBezTo>
                    <a:pt x="245" y="190"/>
                    <a:pt x="239" y="200"/>
                    <a:pt x="239" y="212"/>
                  </a:cubicBezTo>
                  <a:cubicBezTo>
                    <a:pt x="239" y="224"/>
                    <a:pt x="245" y="234"/>
                    <a:pt x="259" y="234"/>
                  </a:cubicBezTo>
                  <a:cubicBezTo>
                    <a:pt x="264" y="234"/>
                    <a:pt x="269" y="233"/>
                    <a:pt x="273" y="230"/>
                  </a:cubicBezTo>
                  <a:cubicBezTo>
                    <a:pt x="274" y="230"/>
                    <a:pt x="274" y="229"/>
                    <a:pt x="274" y="228"/>
                  </a:cubicBezTo>
                  <a:cubicBezTo>
                    <a:pt x="274" y="211"/>
                    <a:pt x="274" y="211"/>
                    <a:pt x="274" y="211"/>
                  </a:cubicBezTo>
                  <a:cubicBezTo>
                    <a:pt x="274" y="211"/>
                    <a:pt x="274" y="210"/>
                    <a:pt x="273" y="210"/>
                  </a:cubicBezTo>
                  <a:close/>
                  <a:moveTo>
                    <a:pt x="307" y="190"/>
                  </a:moveTo>
                  <a:cubicBezTo>
                    <a:pt x="284" y="190"/>
                    <a:pt x="284" y="190"/>
                    <a:pt x="284" y="190"/>
                  </a:cubicBezTo>
                  <a:cubicBezTo>
                    <a:pt x="283" y="190"/>
                    <a:pt x="283" y="190"/>
                    <a:pt x="283" y="191"/>
                  </a:cubicBezTo>
                  <a:cubicBezTo>
                    <a:pt x="283" y="232"/>
                    <a:pt x="283" y="232"/>
                    <a:pt x="283" y="232"/>
                  </a:cubicBezTo>
                  <a:cubicBezTo>
                    <a:pt x="283" y="233"/>
                    <a:pt x="283" y="233"/>
                    <a:pt x="284" y="233"/>
                  </a:cubicBezTo>
                  <a:cubicBezTo>
                    <a:pt x="307" y="233"/>
                    <a:pt x="307" y="233"/>
                    <a:pt x="307" y="233"/>
                  </a:cubicBezTo>
                  <a:cubicBezTo>
                    <a:pt x="308" y="233"/>
                    <a:pt x="308" y="233"/>
                    <a:pt x="308" y="232"/>
                  </a:cubicBezTo>
                  <a:cubicBezTo>
                    <a:pt x="308" y="230"/>
                    <a:pt x="308" y="230"/>
                    <a:pt x="308" y="230"/>
                  </a:cubicBezTo>
                  <a:cubicBezTo>
                    <a:pt x="308" y="229"/>
                    <a:pt x="308" y="229"/>
                    <a:pt x="307" y="229"/>
                  </a:cubicBezTo>
                  <a:cubicBezTo>
                    <a:pt x="288" y="229"/>
                    <a:pt x="288" y="229"/>
                    <a:pt x="288" y="229"/>
                  </a:cubicBezTo>
                  <a:cubicBezTo>
                    <a:pt x="288" y="213"/>
                    <a:pt x="288" y="213"/>
                    <a:pt x="288" y="213"/>
                  </a:cubicBezTo>
                  <a:cubicBezTo>
                    <a:pt x="305" y="213"/>
                    <a:pt x="305" y="213"/>
                    <a:pt x="305" y="213"/>
                  </a:cubicBezTo>
                  <a:cubicBezTo>
                    <a:pt x="306" y="213"/>
                    <a:pt x="306" y="213"/>
                    <a:pt x="306" y="212"/>
                  </a:cubicBezTo>
                  <a:cubicBezTo>
                    <a:pt x="306" y="210"/>
                    <a:pt x="306" y="210"/>
                    <a:pt x="306" y="210"/>
                  </a:cubicBezTo>
                  <a:cubicBezTo>
                    <a:pt x="306" y="209"/>
                    <a:pt x="306" y="209"/>
                    <a:pt x="305" y="209"/>
                  </a:cubicBezTo>
                  <a:cubicBezTo>
                    <a:pt x="288" y="209"/>
                    <a:pt x="288" y="209"/>
                    <a:pt x="288" y="209"/>
                  </a:cubicBezTo>
                  <a:cubicBezTo>
                    <a:pt x="288" y="195"/>
                    <a:pt x="288" y="195"/>
                    <a:pt x="288" y="195"/>
                  </a:cubicBezTo>
                  <a:cubicBezTo>
                    <a:pt x="307" y="195"/>
                    <a:pt x="307" y="195"/>
                    <a:pt x="307" y="195"/>
                  </a:cubicBezTo>
                  <a:cubicBezTo>
                    <a:pt x="308" y="195"/>
                    <a:pt x="308" y="194"/>
                    <a:pt x="308" y="193"/>
                  </a:cubicBezTo>
                  <a:cubicBezTo>
                    <a:pt x="308" y="191"/>
                    <a:pt x="308" y="191"/>
                    <a:pt x="308" y="191"/>
                  </a:cubicBezTo>
                  <a:cubicBezTo>
                    <a:pt x="308" y="190"/>
                    <a:pt x="308" y="190"/>
                    <a:pt x="307" y="190"/>
                  </a:cubicBezTo>
                  <a:close/>
                  <a:moveTo>
                    <a:pt x="336" y="206"/>
                  </a:moveTo>
                  <a:cubicBezTo>
                    <a:pt x="339" y="206"/>
                    <a:pt x="341" y="206"/>
                    <a:pt x="342" y="208"/>
                  </a:cubicBezTo>
                  <a:cubicBezTo>
                    <a:pt x="343" y="208"/>
                    <a:pt x="344" y="208"/>
                    <a:pt x="344" y="208"/>
                  </a:cubicBezTo>
                  <a:cubicBezTo>
                    <a:pt x="345" y="206"/>
                    <a:pt x="345" y="206"/>
                    <a:pt x="345" y="206"/>
                  </a:cubicBezTo>
                  <a:cubicBezTo>
                    <a:pt x="346" y="205"/>
                    <a:pt x="346" y="204"/>
                    <a:pt x="345" y="204"/>
                  </a:cubicBezTo>
                  <a:cubicBezTo>
                    <a:pt x="343" y="202"/>
                    <a:pt x="340" y="201"/>
                    <a:pt x="336" y="201"/>
                  </a:cubicBezTo>
                  <a:cubicBezTo>
                    <a:pt x="327" y="201"/>
                    <a:pt x="322" y="209"/>
                    <a:pt x="322" y="218"/>
                  </a:cubicBezTo>
                  <a:cubicBezTo>
                    <a:pt x="322" y="227"/>
                    <a:pt x="327" y="234"/>
                    <a:pt x="336" y="234"/>
                  </a:cubicBezTo>
                  <a:cubicBezTo>
                    <a:pt x="339" y="234"/>
                    <a:pt x="342" y="233"/>
                    <a:pt x="345" y="231"/>
                  </a:cubicBezTo>
                  <a:cubicBezTo>
                    <a:pt x="345" y="230"/>
                    <a:pt x="346" y="230"/>
                    <a:pt x="345" y="229"/>
                  </a:cubicBezTo>
                  <a:cubicBezTo>
                    <a:pt x="344" y="227"/>
                    <a:pt x="344" y="227"/>
                    <a:pt x="344" y="227"/>
                  </a:cubicBezTo>
                  <a:cubicBezTo>
                    <a:pt x="344" y="227"/>
                    <a:pt x="343" y="227"/>
                    <a:pt x="343" y="227"/>
                  </a:cubicBezTo>
                  <a:cubicBezTo>
                    <a:pt x="341" y="229"/>
                    <a:pt x="338" y="229"/>
                    <a:pt x="336" y="229"/>
                  </a:cubicBezTo>
                  <a:cubicBezTo>
                    <a:pt x="330" y="229"/>
                    <a:pt x="327" y="225"/>
                    <a:pt x="327" y="218"/>
                  </a:cubicBezTo>
                  <a:cubicBezTo>
                    <a:pt x="327" y="211"/>
                    <a:pt x="330" y="206"/>
                    <a:pt x="336" y="206"/>
                  </a:cubicBezTo>
                  <a:close/>
                  <a:moveTo>
                    <a:pt x="363" y="201"/>
                  </a:moveTo>
                  <a:cubicBezTo>
                    <a:pt x="353" y="201"/>
                    <a:pt x="348" y="209"/>
                    <a:pt x="348" y="218"/>
                  </a:cubicBezTo>
                  <a:cubicBezTo>
                    <a:pt x="348" y="226"/>
                    <a:pt x="352" y="234"/>
                    <a:pt x="363" y="234"/>
                  </a:cubicBezTo>
                  <a:cubicBezTo>
                    <a:pt x="373" y="234"/>
                    <a:pt x="377" y="226"/>
                    <a:pt x="377" y="218"/>
                  </a:cubicBezTo>
                  <a:cubicBezTo>
                    <a:pt x="377" y="209"/>
                    <a:pt x="373" y="201"/>
                    <a:pt x="363" y="201"/>
                  </a:cubicBezTo>
                  <a:close/>
                  <a:moveTo>
                    <a:pt x="363" y="230"/>
                  </a:moveTo>
                  <a:cubicBezTo>
                    <a:pt x="356" y="230"/>
                    <a:pt x="354" y="224"/>
                    <a:pt x="354" y="218"/>
                  </a:cubicBezTo>
                  <a:cubicBezTo>
                    <a:pt x="354" y="211"/>
                    <a:pt x="356" y="205"/>
                    <a:pt x="363" y="205"/>
                  </a:cubicBezTo>
                  <a:cubicBezTo>
                    <a:pt x="369" y="205"/>
                    <a:pt x="372" y="211"/>
                    <a:pt x="372" y="218"/>
                  </a:cubicBezTo>
                  <a:cubicBezTo>
                    <a:pt x="372" y="224"/>
                    <a:pt x="369" y="230"/>
                    <a:pt x="363" y="230"/>
                  </a:cubicBezTo>
                  <a:close/>
                  <a:moveTo>
                    <a:pt x="416" y="201"/>
                  </a:moveTo>
                  <a:cubicBezTo>
                    <a:pt x="412" y="201"/>
                    <a:pt x="409" y="203"/>
                    <a:pt x="406" y="206"/>
                  </a:cubicBezTo>
                  <a:cubicBezTo>
                    <a:pt x="404" y="203"/>
                    <a:pt x="402" y="201"/>
                    <a:pt x="397" y="201"/>
                  </a:cubicBezTo>
                  <a:cubicBezTo>
                    <a:pt x="393" y="201"/>
                    <a:pt x="390" y="203"/>
                    <a:pt x="388" y="206"/>
                  </a:cubicBezTo>
                  <a:cubicBezTo>
                    <a:pt x="388" y="203"/>
                    <a:pt x="388" y="203"/>
                    <a:pt x="388" y="203"/>
                  </a:cubicBezTo>
                  <a:cubicBezTo>
                    <a:pt x="388" y="202"/>
                    <a:pt x="388" y="202"/>
                    <a:pt x="387" y="202"/>
                  </a:cubicBezTo>
                  <a:cubicBezTo>
                    <a:pt x="384" y="202"/>
                    <a:pt x="384" y="202"/>
                    <a:pt x="384" y="202"/>
                  </a:cubicBezTo>
                  <a:cubicBezTo>
                    <a:pt x="383" y="202"/>
                    <a:pt x="383" y="202"/>
                    <a:pt x="383" y="203"/>
                  </a:cubicBezTo>
                  <a:cubicBezTo>
                    <a:pt x="383" y="232"/>
                    <a:pt x="383" y="232"/>
                    <a:pt x="383" y="232"/>
                  </a:cubicBezTo>
                  <a:cubicBezTo>
                    <a:pt x="383" y="233"/>
                    <a:pt x="383" y="233"/>
                    <a:pt x="384" y="233"/>
                  </a:cubicBezTo>
                  <a:cubicBezTo>
                    <a:pt x="387" y="233"/>
                    <a:pt x="387" y="233"/>
                    <a:pt x="387" y="233"/>
                  </a:cubicBezTo>
                  <a:cubicBezTo>
                    <a:pt x="388" y="233"/>
                    <a:pt x="388" y="233"/>
                    <a:pt x="388" y="232"/>
                  </a:cubicBezTo>
                  <a:cubicBezTo>
                    <a:pt x="388" y="210"/>
                    <a:pt x="388" y="210"/>
                    <a:pt x="388" y="210"/>
                  </a:cubicBezTo>
                  <a:cubicBezTo>
                    <a:pt x="391" y="207"/>
                    <a:pt x="393" y="206"/>
                    <a:pt x="396" y="206"/>
                  </a:cubicBezTo>
                  <a:cubicBezTo>
                    <a:pt x="401" y="206"/>
                    <a:pt x="402" y="209"/>
                    <a:pt x="402" y="213"/>
                  </a:cubicBezTo>
                  <a:cubicBezTo>
                    <a:pt x="402" y="232"/>
                    <a:pt x="402" y="232"/>
                    <a:pt x="402" y="232"/>
                  </a:cubicBezTo>
                  <a:cubicBezTo>
                    <a:pt x="402" y="233"/>
                    <a:pt x="403" y="233"/>
                    <a:pt x="404" y="233"/>
                  </a:cubicBezTo>
                  <a:cubicBezTo>
                    <a:pt x="406" y="233"/>
                    <a:pt x="406" y="233"/>
                    <a:pt x="406" y="233"/>
                  </a:cubicBezTo>
                  <a:cubicBezTo>
                    <a:pt x="407" y="233"/>
                    <a:pt x="408" y="233"/>
                    <a:pt x="408" y="232"/>
                  </a:cubicBezTo>
                  <a:cubicBezTo>
                    <a:pt x="408" y="209"/>
                    <a:pt x="408" y="209"/>
                    <a:pt x="408" y="209"/>
                  </a:cubicBezTo>
                  <a:cubicBezTo>
                    <a:pt x="410" y="207"/>
                    <a:pt x="412" y="206"/>
                    <a:pt x="415" y="206"/>
                  </a:cubicBezTo>
                  <a:cubicBezTo>
                    <a:pt x="420" y="206"/>
                    <a:pt x="422" y="209"/>
                    <a:pt x="422" y="213"/>
                  </a:cubicBezTo>
                  <a:cubicBezTo>
                    <a:pt x="422" y="232"/>
                    <a:pt x="422" y="232"/>
                    <a:pt x="422" y="232"/>
                  </a:cubicBezTo>
                  <a:cubicBezTo>
                    <a:pt x="422" y="233"/>
                    <a:pt x="422" y="233"/>
                    <a:pt x="423" y="233"/>
                  </a:cubicBezTo>
                  <a:cubicBezTo>
                    <a:pt x="426" y="233"/>
                    <a:pt x="426" y="233"/>
                    <a:pt x="426" y="233"/>
                  </a:cubicBezTo>
                  <a:cubicBezTo>
                    <a:pt x="427" y="233"/>
                    <a:pt x="427" y="233"/>
                    <a:pt x="427" y="232"/>
                  </a:cubicBezTo>
                  <a:cubicBezTo>
                    <a:pt x="427" y="213"/>
                    <a:pt x="427" y="213"/>
                    <a:pt x="427" y="213"/>
                  </a:cubicBezTo>
                  <a:cubicBezTo>
                    <a:pt x="427" y="207"/>
                    <a:pt x="424" y="201"/>
                    <a:pt x="416" y="201"/>
                  </a:cubicBezTo>
                  <a:close/>
                  <a:moveTo>
                    <a:pt x="449" y="201"/>
                  </a:moveTo>
                  <a:cubicBezTo>
                    <a:pt x="444" y="201"/>
                    <a:pt x="442" y="203"/>
                    <a:pt x="439" y="206"/>
                  </a:cubicBezTo>
                  <a:cubicBezTo>
                    <a:pt x="439" y="203"/>
                    <a:pt x="439" y="203"/>
                    <a:pt x="439" y="203"/>
                  </a:cubicBezTo>
                  <a:cubicBezTo>
                    <a:pt x="439" y="202"/>
                    <a:pt x="439" y="202"/>
                    <a:pt x="438" y="202"/>
                  </a:cubicBezTo>
                  <a:cubicBezTo>
                    <a:pt x="436" y="202"/>
                    <a:pt x="436" y="202"/>
                    <a:pt x="436" y="202"/>
                  </a:cubicBezTo>
                  <a:cubicBezTo>
                    <a:pt x="435" y="202"/>
                    <a:pt x="435" y="202"/>
                    <a:pt x="435" y="203"/>
                  </a:cubicBezTo>
                  <a:cubicBezTo>
                    <a:pt x="435" y="245"/>
                    <a:pt x="435" y="245"/>
                    <a:pt x="435" y="245"/>
                  </a:cubicBezTo>
                  <a:cubicBezTo>
                    <a:pt x="435" y="246"/>
                    <a:pt x="435" y="246"/>
                    <a:pt x="436" y="246"/>
                  </a:cubicBezTo>
                  <a:cubicBezTo>
                    <a:pt x="439" y="246"/>
                    <a:pt x="439" y="246"/>
                    <a:pt x="439" y="246"/>
                  </a:cubicBezTo>
                  <a:cubicBezTo>
                    <a:pt x="439" y="246"/>
                    <a:pt x="440" y="246"/>
                    <a:pt x="440" y="245"/>
                  </a:cubicBezTo>
                  <a:cubicBezTo>
                    <a:pt x="440" y="230"/>
                    <a:pt x="440" y="230"/>
                    <a:pt x="440" y="230"/>
                  </a:cubicBezTo>
                  <a:cubicBezTo>
                    <a:pt x="442" y="232"/>
                    <a:pt x="444" y="234"/>
                    <a:pt x="448" y="234"/>
                  </a:cubicBezTo>
                  <a:cubicBezTo>
                    <a:pt x="456" y="234"/>
                    <a:pt x="462" y="227"/>
                    <a:pt x="462" y="217"/>
                  </a:cubicBezTo>
                  <a:cubicBezTo>
                    <a:pt x="462" y="207"/>
                    <a:pt x="457" y="201"/>
                    <a:pt x="449" y="201"/>
                  </a:cubicBezTo>
                  <a:close/>
                  <a:moveTo>
                    <a:pt x="448" y="230"/>
                  </a:moveTo>
                  <a:cubicBezTo>
                    <a:pt x="444" y="230"/>
                    <a:pt x="442" y="228"/>
                    <a:pt x="440" y="226"/>
                  </a:cubicBezTo>
                  <a:cubicBezTo>
                    <a:pt x="440" y="210"/>
                    <a:pt x="440" y="210"/>
                    <a:pt x="440" y="210"/>
                  </a:cubicBezTo>
                  <a:cubicBezTo>
                    <a:pt x="442" y="207"/>
                    <a:pt x="445" y="205"/>
                    <a:pt x="448" y="205"/>
                  </a:cubicBezTo>
                  <a:cubicBezTo>
                    <a:pt x="453" y="205"/>
                    <a:pt x="456" y="209"/>
                    <a:pt x="456" y="217"/>
                  </a:cubicBezTo>
                  <a:cubicBezTo>
                    <a:pt x="456" y="226"/>
                    <a:pt x="453" y="230"/>
                    <a:pt x="448" y="230"/>
                  </a:cubicBezTo>
                  <a:close/>
                  <a:moveTo>
                    <a:pt x="479" y="201"/>
                  </a:moveTo>
                  <a:cubicBezTo>
                    <a:pt x="474" y="201"/>
                    <a:pt x="470" y="203"/>
                    <a:pt x="468" y="205"/>
                  </a:cubicBezTo>
                  <a:cubicBezTo>
                    <a:pt x="467" y="205"/>
                    <a:pt x="467" y="206"/>
                    <a:pt x="467" y="206"/>
                  </a:cubicBezTo>
                  <a:cubicBezTo>
                    <a:pt x="468" y="208"/>
                    <a:pt x="468" y="208"/>
                    <a:pt x="468" y="208"/>
                  </a:cubicBezTo>
                  <a:cubicBezTo>
                    <a:pt x="469" y="209"/>
                    <a:pt x="469" y="209"/>
                    <a:pt x="470" y="208"/>
                  </a:cubicBezTo>
                  <a:cubicBezTo>
                    <a:pt x="472" y="206"/>
                    <a:pt x="475" y="206"/>
                    <a:pt x="478" y="206"/>
                  </a:cubicBezTo>
                  <a:cubicBezTo>
                    <a:pt x="484" y="206"/>
                    <a:pt x="486" y="210"/>
                    <a:pt x="486" y="213"/>
                  </a:cubicBezTo>
                  <a:cubicBezTo>
                    <a:pt x="486" y="216"/>
                    <a:pt x="486" y="216"/>
                    <a:pt x="486" y="216"/>
                  </a:cubicBezTo>
                  <a:cubicBezTo>
                    <a:pt x="483" y="215"/>
                    <a:pt x="481" y="215"/>
                    <a:pt x="478" y="215"/>
                  </a:cubicBezTo>
                  <a:cubicBezTo>
                    <a:pt x="470" y="215"/>
                    <a:pt x="466" y="219"/>
                    <a:pt x="466" y="224"/>
                  </a:cubicBezTo>
                  <a:cubicBezTo>
                    <a:pt x="466" y="230"/>
                    <a:pt x="469" y="234"/>
                    <a:pt x="476" y="234"/>
                  </a:cubicBezTo>
                  <a:cubicBezTo>
                    <a:pt x="481" y="234"/>
                    <a:pt x="484" y="232"/>
                    <a:pt x="486" y="229"/>
                  </a:cubicBezTo>
                  <a:cubicBezTo>
                    <a:pt x="486" y="232"/>
                    <a:pt x="486" y="232"/>
                    <a:pt x="486" y="232"/>
                  </a:cubicBezTo>
                  <a:cubicBezTo>
                    <a:pt x="486" y="233"/>
                    <a:pt x="486" y="233"/>
                    <a:pt x="487" y="233"/>
                  </a:cubicBezTo>
                  <a:cubicBezTo>
                    <a:pt x="489" y="233"/>
                    <a:pt x="489" y="233"/>
                    <a:pt x="489" y="233"/>
                  </a:cubicBezTo>
                  <a:cubicBezTo>
                    <a:pt x="490" y="233"/>
                    <a:pt x="491" y="233"/>
                    <a:pt x="491" y="232"/>
                  </a:cubicBezTo>
                  <a:cubicBezTo>
                    <a:pt x="491" y="213"/>
                    <a:pt x="491" y="213"/>
                    <a:pt x="491" y="213"/>
                  </a:cubicBezTo>
                  <a:cubicBezTo>
                    <a:pt x="491" y="206"/>
                    <a:pt x="487" y="201"/>
                    <a:pt x="479" y="201"/>
                  </a:cubicBezTo>
                  <a:close/>
                  <a:moveTo>
                    <a:pt x="486" y="225"/>
                  </a:moveTo>
                  <a:cubicBezTo>
                    <a:pt x="483" y="229"/>
                    <a:pt x="480" y="230"/>
                    <a:pt x="477" y="230"/>
                  </a:cubicBezTo>
                  <a:cubicBezTo>
                    <a:pt x="472" y="230"/>
                    <a:pt x="471" y="227"/>
                    <a:pt x="471" y="224"/>
                  </a:cubicBezTo>
                  <a:cubicBezTo>
                    <a:pt x="471" y="221"/>
                    <a:pt x="473" y="219"/>
                    <a:pt x="479" y="219"/>
                  </a:cubicBezTo>
                  <a:cubicBezTo>
                    <a:pt x="481" y="219"/>
                    <a:pt x="484" y="219"/>
                    <a:pt x="486" y="220"/>
                  </a:cubicBezTo>
                  <a:lnTo>
                    <a:pt x="486" y="225"/>
                  </a:lnTo>
                  <a:close/>
                  <a:moveTo>
                    <a:pt x="513" y="201"/>
                  </a:moveTo>
                  <a:cubicBezTo>
                    <a:pt x="509" y="201"/>
                    <a:pt x="506" y="203"/>
                    <a:pt x="503" y="206"/>
                  </a:cubicBezTo>
                  <a:cubicBezTo>
                    <a:pt x="503" y="203"/>
                    <a:pt x="503" y="203"/>
                    <a:pt x="503" y="203"/>
                  </a:cubicBezTo>
                  <a:cubicBezTo>
                    <a:pt x="503" y="202"/>
                    <a:pt x="503" y="202"/>
                    <a:pt x="502" y="202"/>
                  </a:cubicBezTo>
                  <a:cubicBezTo>
                    <a:pt x="500" y="202"/>
                    <a:pt x="500" y="202"/>
                    <a:pt x="500" y="202"/>
                  </a:cubicBezTo>
                  <a:cubicBezTo>
                    <a:pt x="499" y="202"/>
                    <a:pt x="498" y="202"/>
                    <a:pt x="498" y="203"/>
                  </a:cubicBezTo>
                  <a:cubicBezTo>
                    <a:pt x="498" y="232"/>
                    <a:pt x="498" y="232"/>
                    <a:pt x="498" y="232"/>
                  </a:cubicBezTo>
                  <a:cubicBezTo>
                    <a:pt x="498" y="233"/>
                    <a:pt x="499" y="233"/>
                    <a:pt x="500" y="233"/>
                  </a:cubicBezTo>
                  <a:cubicBezTo>
                    <a:pt x="502" y="233"/>
                    <a:pt x="502" y="233"/>
                    <a:pt x="502" y="233"/>
                  </a:cubicBezTo>
                  <a:cubicBezTo>
                    <a:pt x="503" y="233"/>
                    <a:pt x="503" y="233"/>
                    <a:pt x="503" y="232"/>
                  </a:cubicBezTo>
                  <a:cubicBezTo>
                    <a:pt x="503" y="210"/>
                    <a:pt x="503" y="210"/>
                    <a:pt x="503" y="210"/>
                  </a:cubicBezTo>
                  <a:cubicBezTo>
                    <a:pt x="506" y="207"/>
                    <a:pt x="509" y="206"/>
                    <a:pt x="512" y="206"/>
                  </a:cubicBezTo>
                  <a:cubicBezTo>
                    <a:pt x="517" y="206"/>
                    <a:pt x="518" y="209"/>
                    <a:pt x="518" y="213"/>
                  </a:cubicBezTo>
                  <a:cubicBezTo>
                    <a:pt x="518" y="232"/>
                    <a:pt x="518" y="232"/>
                    <a:pt x="518" y="232"/>
                  </a:cubicBezTo>
                  <a:cubicBezTo>
                    <a:pt x="518" y="233"/>
                    <a:pt x="519" y="233"/>
                    <a:pt x="520" y="233"/>
                  </a:cubicBezTo>
                  <a:cubicBezTo>
                    <a:pt x="522" y="233"/>
                    <a:pt x="522" y="233"/>
                    <a:pt x="522" y="233"/>
                  </a:cubicBezTo>
                  <a:cubicBezTo>
                    <a:pt x="523" y="233"/>
                    <a:pt x="524" y="233"/>
                    <a:pt x="524" y="232"/>
                  </a:cubicBezTo>
                  <a:cubicBezTo>
                    <a:pt x="524" y="213"/>
                    <a:pt x="524" y="213"/>
                    <a:pt x="524" y="213"/>
                  </a:cubicBezTo>
                  <a:cubicBezTo>
                    <a:pt x="524" y="207"/>
                    <a:pt x="520" y="201"/>
                    <a:pt x="513" y="201"/>
                  </a:cubicBezTo>
                  <a:close/>
                  <a:moveTo>
                    <a:pt x="553" y="202"/>
                  </a:moveTo>
                  <a:cubicBezTo>
                    <a:pt x="550" y="202"/>
                    <a:pt x="550" y="202"/>
                    <a:pt x="550" y="202"/>
                  </a:cubicBezTo>
                  <a:cubicBezTo>
                    <a:pt x="550" y="202"/>
                    <a:pt x="549" y="202"/>
                    <a:pt x="549" y="203"/>
                  </a:cubicBezTo>
                  <a:cubicBezTo>
                    <a:pt x="547" y="211"/>
                    <a:pt x="545" y="219"/>
                    <a:pt x="541" y="227"/>
                  </a:cubicBezTo>
                  <a:cubicBezTo>
                    <a:pt x="537" y="220"/>
                    <a:pt x="534" y="211"/>
                    <a:pt x="533" y="203"/>
                  </a:cubicBezTo>
                  <a:cubicBezTo>
                    <a:pt x="533" y="202"/>
                    <a:pt x="532" y="202"/>
                    <a:pt x="531" y="202"/>
                  </a:cubicBezTo>
                  <a:cubicBezTo>
                    <a:pt x="528" y="202"/>
                    <a:pt x="528" y="202"/>
                    <a:pt x="528" y="202"/>
                  </a:cubicBezTo>
                  <a:cubicBezTo>
                    <a:pt x="528" y="202"/>
                    <a:pt x="527" y="202"/>
                    <a:pt x="527" y="203"/>
                  </a:cubicBezTo>
                  <a:cubicBezTo>
                    <a:pt x="527" y="203"/>
                    <a:pt x="527" y="204"/>
                    <a:pt x="527" y="204"/>
                  </a:cubicBezTo>
                  <a:cubicBezTo>
                    <a:pt x="530" y="213"/>
                    <a:pt x="533" y="224"/>
                    <a:pt x="538" y="232"/>
                  </a:cubicBezTo>
                  <a:cubicBezTo>
                    <a:pt x="535" y="238"/>
                    <a:pt x="532" y="240"/>
                    <a:pt x="529" y="242"/>
                  </a:cubicBezTo>
                  <a:cubicBezTo>
                    <a:pt x="528" y="242"/>
                    <a:pt x="528" y="243"/>
                    <a:pt x="528" y="243"/>
                  </a:cubicBezTo>
                  <a:cubicBezTo>
                    <a:pt x="528" y="243"/>
                    <a:pt x="528" y="244"/>
                    <a:pt x="528" y="244"/>
                  </a:cubicBezTo>
                  <a:cubicBezTo>
                    <a:pt x="530" y="246"/>
                    <a:pt x="530" y="246"/>
                    <a:pt x="530" y="246"/>
                  </a:cubicBezTo>
                  <a:cubicBezTo>
                    <a:pt x="530" y="246"/>
                    <a:pt x="530" y="246"/>
                    <a:pt x="531" y="246"/>
                  </a:cubicBezTo>
                  <a:cubicBezTo>
                    <a:pt x="531" y="246"/>
                    <a:pt x="531" y="246"/>
                    <a:pt x="531" y="246"/>
                  </a:cubicBezTo>
                  <a:cubicBezTo>
                    <a:pt x="539" y="241"/>
                    <a:pt x="544" y="232"/>
                    <a:pt x="548" y="222"/>
                  </a:cubicBezTo>
                  <a:cubicBezTo>
                    <a:pt x="551" y="216"/>
                    <a:pt x="553" y="210"/>
                    <a:pt x="554" y="204"/>
                  </a:cubicBezTo>
                  <a:cubicBezTo>
                    <a:pt x="554" y="203"/>
                    <a:pt x="554" y="203"/>
                    <a:pt x="554" y="203"/>
                  </a:cubicBezTo>
                  <a:cubicBezTo>
                    <a:pt x="554" y="202"/>
                    <a:pt x="554" y="202"/>
                    <a:pt x="553" y="202"/>
                  </a:cubicBezTo>
                  <a:close/>
                  <a:moveTo>
                    <a:pt x="294" y="66"/>
                  </a:moveTo>
                  <a:cubicBezTo>
                    <a:pt x="251" y="66"/>
                    <a:pt x="251" y="66"/>
                    <a:pt x="251" y="66"/>
                  </a:cubicBezTo>
                  <a:cubicBezTo>
                    <a:pt x="251" y="48"/>
                    <a:pt x="251" y="48"/>
                    <a:pt x="251" y="48"/>
                  </a:cubicBezTo>
                  <a:cubicBezTo>
                    <a:pt x="284" y="48"/>
                    <a:pt x="284" y="48"/>
                    <a:pt x="284" y="48"/>
                  </a:cubicBezTo>
                  <a:cubicBezTo>
                    <a:pt x="284" y="32"/>
                    <a:pt x="284" y="32"/>
                    <a:pt x="284" y="32"/>
                  </a:cubicBezTo>
                  <a:cubicBezTo>
                    <a:pt x="251" y="32"/>
                    <a:pt x="251" y="32"/>
                    <a:pt x="251" y="32"/>
                  </a:cubicBezTo>
                  <a:cubicBezTo>
                    <a:pt x="251" y="16"/>
                    <a:pt x="251" y="16"/>
                    <a:pt x="251" y="16"/>
                  </a:cubicBezTo>
                  <a:cubicBezTo>
                    <a:pt x="292" y="16"/>
                    <a:pt x="292" y="16"/>
                    <a:pt x="292" y="16"/>
                  </a:cubicBezTo>
                  <a:cubicBezTo>
                    <a:pt x="292" y="0"/>
                    <a:pt x="292" y="0"/>
                    <a:pt x="292" y="0"/>
                  </a:cubicBezTo>
                  <a:cubicBezTo>
                    <a:pt x="232" y="0"/>
                    <a:pt x="232" y="0"/>
                    <a:pt x="232" y="0"/>
                  </a:cubicBezTo>
                  <a:cubicBezTo>
                    <a:pt x="232" y="82"/>
                    <a:pt x="232" y="82"/>
                    <a:pt x="232" y="82"/>
                  </a:cubicBezTo>
                  <a:cubicBezTo>
                    <a:pt x="294" y="82"/>
                    <a:pt x="294" y="82"/>
                    <a:pt x="294" y="82"/>
                  </a:cubicBezTo>
                  <a:lnTo>
                    <a:pt x="294" y="66"/>
                  </a:lnTo>
                  <a:close/>
                  <a:moveTo>
                    <a:pt x="129" y="82"/>
                  </a:moveTo>
                  <a:cubicBezTo>
                    <a:pt x="150" y="82"/>
                    <a:pt x="150" y="82"/>
                    <a:pt x="150" y="82"/>
                  </a:cubicBezTo>
                  <a:cubicBezTo>
                    <a:pt x="120" y="0"/>
                    <a:pt x="120" y="0"/>
                    <a:pt x="120" y="0"/>
                  </a:cubicBezTo>
                  <a:cubicBezTo>
                    <a:pt x="98" y="0"/>
                    <a:pt x="98" y="0"/>
                    <a:pt x="98" y="0"/>
                  </a:cubicBezTo>
                  <a:cubicBezTo>
                    <a:pt x="67" y="82"/>
                    <a:pt x="67" y="82"/>
                    <a:pt x="67" y="82"/>
                  </a:cubicBezTo>
                  <a:cubicBezTo>
                    <a:pt x="89" y="82"/>
                    <a:pt x="89" y="82"/>
                    <a:pt x="89" y="82"/>
                  </a:cubicBezTo>
                  <a:cubicBezTo>
                    <a:pt x="94" y="63"/>
                    <a:pt x="94" y="63"/>
                    <a:pt x="94" y="63"/>
                  </a:cubicBezTo>
                  <a:cubicBezTo>
                    <a:pt x="123" y="63"/>
                    <a:pt x="123" y="63"/>
                    <a:pt x="123" y="63"/>
                  </a:cubicBezTo>
                  <a:lnTo>
                    <a:pt x="129" y="82"/>
                  </a:lnTo>
                  <a:close/>
                  <a:moveTo>
                    <a:pt x="98" y="48"/>
                  </a:moveTo>
                  <a:cubicBezTo>
                    <a:pt x="102" y="35"/>
                    <a:pt x="106" y="29"/>
                    <a:pt x="109" y="19"/>
                  </a:cubicBezTo>
                  <a:cubicBezTo>
                    <a:pt x="112" y="29"/>
                    <a:pt x="115" y="35"/>
                    <a:pt x="119" y="48"/>
                  </a:cubicBezTo>
                  <a:lnTo>
                    <a:pt x="98" y="48"/>
                  </a:lnTo>
                  <a:close/>
                  <a:moveTo>
                    <a:pt x="52" y="39"/>
                  </a:moveTo>
                  <a:cubicBezTo>
                    <a:pt x="61" y="35"/>
                    <a:pt x="66" y="29"/>
                    <a:pt x="66" y="21"/>
                  </a:cubicBezTo>
                  <a:cubicBezTo>
                    <a:pt x="66" y="12"/>
                    <a:pt x="62" y="6"/>
                    <a:pt x="56" y="3"/>
                  </a:cubicBezTo>
                  <a:cubicBezTo>
                    <a:pt x="52" y="0"/>
                    <a:pt x="46" y="0"/>
                    <a:pt x="36" y="0"/>
                  </a:cubicBezTo>
                  <a:cubicBezTo>
                    <a:pt x="0" y="0"/>
                    <a:pt x="0" y="0"/>
                    <a:pt x="0" y="0"/>
                  </a:cubicBezTo>
                  <a:cubicBezTo>
                    <a:pt x="0" y="82"/>
                    <a:pt x="0" y="82"/>
                    <a:pt x="0" y="82"/>
                  </a:cubicBezTo>
                  <a:cubicBezTo>
                    <a:pt x="35" y="82"/>
                    <a:pt x="35" y="82"/>
                    <a:pt x="35" y="82"/>
                  </a:cubicBezTo>
                  <a:cubicBezTo>
                    <a:pt x="47" y="82"/>
                    <a:pt x="53" y="81"/>
                    <a:pt x="59" y="78"/>
                  </a:cubicBezTo>
                  <a:cubicBezTo>
                    <a:pt x="65" y="74"/>
                    <a:pt x="69" y="67"/>
                    <a:pt x="69" y="59"/>
                  </a:cubicBezTo>
                  <a:cubicBezTo>
                    <a:pt x="69" y="48"/>
                    <a:pt x="63" y="41"/>
                    <a:pt x="52" y="39"/>
                  </a:cubicBezTo>
                  <a:close/>
                  <a:moveTo>
                    <a:pt x="19" y="16"/>
                  </a:moveTo>
                  <a:cubicBezTo>
                    <a:pt x="34" y="16"/>
                    <a:pt x="34" y="16"/>
                    <a:pt x="34" y="16"/>
                  </a:cubicBezTo>
                  <a:cubicBezTo>
                    <a:pt x="44" y="16"/>
                    <a:pt x="46" y="19"/>
                    <a:pt x="46" y="24"/>
                  </a:cubicBezTo>
                  <a:cubicBezTo>
                    <a:pt x="46" y="29"/>
                    <a:pt x="43" y="32"/>
                    <a:pt x="34" y="32"/>
                  </a:cubicBezTo>
                  <a:cubicBezTo>
                    <a:pt x="19" y="32"/>
                    <a:pt x="19" y="32"/>
                    <a:pt x="19" y="32"/>
                  </a:cubicBezTo>
                  <a:lnTo>
                    <a:pt x="19" y="16"/>
                  </a:lnTo>
                  <a:close/>
                  <a:moveTo>
                    <a:pt x="34" y="66"/>
                  </a:moveTo>
                  <a:cubicBezTo>
                    <a:pt x="19" y="66"/>
                    <a:pt x="19" y="66"/>
                    <a:pt x="19" y="66"/>
                  </a:cubicBezTo>
                  <a:cubicBezTo>
                    <a:pt x="19" y="48"/>
                    <a:pt x="19" y="48"/>
                    <a:pt x="19" y="48"/>
                  </a:cubicBezTo>
                  <a:cubicBezTo>
                    <a:pt x="35" y="48"/>
                    <a:pt x="35" y="48"/>
                    <a:pt x="35" y="48"/>
                  </a:cubicBezTo>
                  <a:cubicBezTo>
                    <a:pt x="46" y="48"/>
                    <a:pt x="48" y="51"/>
                    <a:pt x="48" y="57"/>
                  </a:cubicBezTo>
                  <a:cubicBezTo>
                    <a:pt x="48" y="63"/>
                    <a:pt x="45" y="66"/>
                    <a:pt x="34" y="66"/>
                  </a:cubicBezTo>
                  <a:close/>
                  <a:moveTo>
                    <a:pt x="349" y="82"/>
                  </a:moveTo>
                  <a:cubicBezTo>
                    <a:pt x="372" y="82"/>
                    <a:pt x="372" y="82"/>
                    <a:pt x="372" y="82"/>
                  </a:cubicBezTo>
                  <a:cubicBezTo>
                    <a:pt x="350" y="48"/>
                    <a:pt x="350" y="48"/>
                    <a:pt x="350" y="48"/>
                  </a:cubicBezTo>
                  <a:cubicBezTo>
                    <a:pt x="361" y="45"/>
                    <a:pt x="369" y="38"/>
                    <a:pt x="369" y="25"/>
                  </a:cubicBezTo>
                  <a:cubicBezTo>
                    <a:pt x="369" y="19"/>
                    <a:pt x="367" y="13"/>
                    <a:pt x="364" y="9"/>
                  </a:cubicBezTo>
                  <a:cubicBezTo>
                    <a:pt x="359" y="3"/>
                    <a:pt x="352" y="0"/>
                    <a:pt x="339" y="0"/>
                  </a:cubicBezTo>
                  <a:cubicBezTo>
                    <a:pt x="301" y="0"/>
                    <a:pt x="301" y="0"/>
                    <a:pt x="301" y="0"/>
                  </a:cubicBezTo>
                  <a:cubicBezTo>
                    <a:pt x="301" y="82"/>
                    <a:pt x="301" y="82"/>
                    <a:pt x="301" y="82"/>
                  </a:cubicBezTo>
                  <a:cubicBezTo>
                    <a:pt x="321" y="82"/>
                    <a:pt x="321" y="82"/>
                    <a:pt x="321" y="82"/>
                  </a:cubicBezTo>
                  <a:cubicBezTo>
                    <a:pt x="321" y="48"/>
                    <a:pt x="321" y="48"/>
                    <a:pt x="321" y="48"/>
                  </a:cubicBezTo>
                  <a:cubicBezTo>
                    <a:pt x="331" y="48"/>
                    <a:pt x="331" y="48"/>
                    <a:pt x="331" y="48"/>
                  </a:cubicBezTo>
                  <a:lnTo>
                    <a:pt x="349" y="82"/>
                  </a:lnTo>
                  <a:close/>
                  <a:moveTo>
                    <a:pt x="321" y="32"/>
                  </a:moveTo>
                  <a:cubicBezTo>
                    <a:pt x="321" y="16"/>
                    <a:pt x="321" y="16"/>
                    <a:pt x="321" y="16"/>
                  </a:cubicBezTo>
                  <a:cubicBezTo>
                    <a:pt x="336" y="16"/>
                    <a:pt x="336" y="16"/>
                    <a:pt x="336" y="16"/>
                  </a:cubicBezTo>
                  <a:cubicBezTo>
                    <a:pt x="346" y="16"/>
                    <a:pt x="348" y="19"/>
                    <a:pt x="348" y="24"/>
                  </a:cubicBezTo>
                  <a:cubicBezTo>
                    <a:pt x="348" y="29"/>
                    <a:pt x="345" y="32"/>
                    <a:pt x="336" y="32"/>
                  </a:cubicBezTo>
                  <a:lnTo>
                    <a:pt x="321" y="32"/>
                  </a:lnTo>
                  <a:close/>
                  <a:moveTo>
                    <a:pt x="365" y="141"/>
                  </a:moveTo>
                  <a:cubicBezTo>
                    <a:pt x="396" y="141"/>
                    <a:pt x="396" y="141"/>
                    <a:pt x="396" y="141"/>
                  </a:cubicBezTo>
                  <a:cubicBezTo>
                    <a:pt x="396" y="175"/>
                    <a:pt x="396" y="175"/>
                    <a:pt x="396" y="175"/>
                  </a:cubicBezTo>
                  <a:cubicBezTo>
                    <a:pt x="416" y="175"/>
                    <a:pt x="416" y="175"/>
                    <a:pt x="416" y="175"/>
                  </a:cubicBezTo>
                  <a:cubicBezTo>
                    <a:pt x="416" y="93"/>
                    <a:pt x="416" y="93"/>
                    <a:pt x="416" y="93"/>
                  </a:cubicBezTo>
                  <a:cubicBezTo>
                    <a:pt x="396" y="93"/>
                    <a:pt x="396" y="93"/>
                    <a:pt x="396" y="93"/>
                  </a:cubicBezTo>
                  <a:cubicBezTo>
                    <a:pt x="396" y="124"/>
                    <a:pt x="396" y="124"/>
                    <a:pt x="396" y="124"/>
                  </a:cubicBezTo>
                  <a:cubicBezTo>
                    <a:pt x="365" y="124"/>
                    <a:pt x="365" y="124"/>
                    <a:pt x="365" y="124"/>
                  </a:cubicBezTo>
                  <a:cubicBezTo>
                    <a:pt x="365" y="93"/>
                    <a:pt x="365" y="93"/>
                    <a:pt x="365" y="93"/>
                  </a:cubicBezTo>
                  <a:cubicBezTo>
                    <a:pt x="345" y="93"/>
                    <a:pt x="345" y="93"/>
                    <a:pt x="345" y="93"/>
                  </a:cubicBezTo>
                  <a:cubicBezTo>
                    <a:pt x="345" y="175"/>
                    <a:pt x="345" y="175"/>
                    <a:pt x="345" y="175"/>
                  </a:cubicBezTo>
                  <a:cubicBezTo>
                    <a:pt x="365" y="175"/>
                    <a:pt x="365" y="175"/>
                    <a:pt x="365" y="175"/>
                  </a:cubicBezTo>
                  <a:lnTo>
                    <a:pt x="365" y="141"/>
                  </a:lnTo>
                  <a:close/>
                  <a:moveTo>
                    <a:pt x="153" y="124"/>
                  </a:moveTo>
                  <a:cubicBezTo>
                    <a:pt x="122" y="124"/>
                    <a:pt x="122" y="124"/>
                    <a:pt x="122" y="124"/>
                  </a:cubicBezTo>
                  <a:cubicBezTo>
                    <a:pt x="122" y="93"/>
                    <a:pt x="122" y="93"/>
                    <a:pt x="122" y="93"/>
                  </a:cubicBezTo>
                  <a:cubicBezTo>
                    <a:pt x="102" y="93"/>
                    <a:pt x="102" y="93"/>
                    <a:pt x="102" y="93"/>
                  </a:cubicBezTo>
                  <a:cubicBezTo>
                    <a:pt x="102" y="175"/>
                    <a:pt x="102" y="175"/>
                    <a:pt x="102" y="175"/>
                  </a:cubicBezTo>
                  <a:cubicBezTo>
                    <a:pt x="122" y="175"/>
                    <a:pt x="122" y="175"/>
                    <a:pt x="122" y="175"/>
                  </a:cubicBezTo>
                  <a:cubicBezTo>
                    <a:pt x="122" y="141"/>
                    <a:pt x="122" y="141"/>
                    <a:pt x="122" y="141"/>
                  </a:cubicBezTo>
                  <a:cubicBezTo>
                    <a:pt x="153" y="141"/>
                    <a:pt x="153" y="141"/>
                    <a:pt x="153" y="141"/>
                  </a:cubicBezTo>
                  <a:cubicBezTo>
                    <a:pt x="153" y="233"/>
                    <a:pt x="153" y="233"/>
                    <a:pt x="153" y="233"/>
                  </a:cubicBezTo>
                  <a:cubicBezTo>
                    <a:pt x="173" y="233"/>
                    <a:pt x="173" y="233"/>
                    <a:pt x="173" y="233"/>
                  </a:cubicBezTo>
                  <a:cubicBezTo>
                    <a:pt x="173" y="0"/>
                    <a:pt x="173" y="0"/>
                    <a:pt x="173" y="0"/>
                  </a:cubicBezTo>
                  <a:cubicBezTo>
                    <a:pt x="153" y="0"/>
                    <a:pt x="153" y="0"/>
                    <a:pt x="153" y="0"/>
                  </a:cubicBezTo>
                  <a:lnTo>
                    <a:pt x="153" y="124"/>
                  </a:lnTo>
                  <a:close/>
                  <a:moveTo>
                    <a:pt x="227" y="82"/>
                  </a:moveTo>
                  <a:cubicBezTo>
                    <a:pt x="198" y="40"/>
                    <a:pt x="198" y="40"/>
                    <a:pt x="198" y="40"/>
                  </a:cubicBezTo>
                  <a:cubicBezTo>
                    <a:pt x="227" y="0"/>
                    <a:pt x="227" y="0"/>
                    <a:pt x="227" y="0"/>
                  </a:cubicBezTo>
                  <a:cubicBezTo>
                    <a:pt x="204" y="0"/>
                    <a:pt x="204" y="0"/>
                    <a:pt x="204" y="0"/>
                  </a:cubicBezTo>
                  <a:cubicBezTo>
                    <a:pt x="173" y="40"/>
                    <a:pt x="173" y="40"/>
                    <a:pt x="173" y="40"/>
                  </a:cubicBezTo>
                  <a:cubicBezTo>
                    <a:pt x="204" y="82"/>
                    <a:pt x="204" y="82"/>
                    <a:pt x="204" y="82"/>
                  </a:cubicBezTo>
                  <a:lnTo>
                    <a:pt x="227" y="82"/>
                  </a:lnTo>
                  <a:close/>
                  <a:moveTo>
                    <a:pt x="251" y="140"/>
                  </a:moveTo>
                  <a:cubicBezTo>
                    <a:pt x="251" y="93"/>
                    <a:pt x="251" y="93"/>
                    <a:pt x="251" y="93"/>
                  </a:cubicBezTo>
                  <a:cubicBezTo>
                    <a:pt x="232" y="93"/>
                    <a:pt x="232" y="93"/>
                    <a:pt x="232" y="93"/>
                  </a:cubicBezTo>
                  <a:cubicBezTo>
                    <a:pt x="232" y="140"/>
                    <a:pt x="232" y="140"/>
                    <a:pt x="232" y="140"/>
                  </a:cubicBezTo>
                  <a:cubicBezTo>
                    <a:pt x="232" y="155"/>
                    <a:pt x="226" y="160"/>
                    <a:pt x="217" y="160"/>
                  </a:cubicBezTo>
                  <a:cubicBezTo>
                    <a:pt x="208" y="160"/>
                    <a:pt x="202" y="155"/>
                    <a:pt x="202" y="140"/>
                  </a:cubicBezTo>
                  <a:cubicBezTo>
                    <a:pt x="202" y="93"/>
                    <a:pt x="202" y="93"/>
                    <a:pt x="202" y="93"/>
                  </a:cubicBezTo>
                  <a:cubicBezTo>
                    <a:pt x="182" y="93"/>
                    <a:pt x="182" y="93"/>
                    <a:pt x="182" y="93"/>
                  </a:cubicBezTo>
                  <a:cubicBezTo>
                    <a:pt x="182" y="139"/>
                    <a:pt x="182" y="139"/>
                    <a:pt x="182" y="139"/>
                  </a:cubicBezTo>
                  <a:cubicBezTo>
                    <a:pt x="182" y="164"/>
                    <a:pt x="191" y="177"/>
                    <a:pt x="216" y="177"/>
                  </a:cubicBezTo>
                  <a:cubicBezTo>
                    <a:pt x="240" y="177"/>
                    <a:pt x="251" y="165"/>
                    <a:pt x="251" y="140"/>
                  </a:cubicBezTo>
                  <a:close/>
                  <a:moveTo>
                    <a:pt x="488" y="159"/>
                  </a:moveTo>
                  <a:cubicBezTo>
                    <a:pt x="445" y="159"/>
                    <a:pt x="445" y="159"/>
                    <a:pt x="445" y="159"/>
                  </a:cubicBezTo>
                  <a:cubicBezTo>
                    <a:pt x="445" y="141"/>
                    <a:pt x="445" y="141"/>
                    <a:pt x="445" y="141"/>
                  </a:cubicBezTo>
                  <a:cubicBezTo>
                    <a:pt x="478" y="141"/>
                    <a:pt x="478" y="141"/>
                    <a:pt x="478" y="141"/>
                  </a:cubicBezTo>
                  <a:cubicBezTo>
                    <a:pt x="478" y="125"/>
                    <a:pt x="478" y="125"/>
                    <a:pt x="478" y="125"/>
                  </a:cubicBezTo>
                  <a:cubicBezTo>
                    <a:pt x="445" y="125"/>
                    <a:pt x="445" y="125"/>
                    <a:pt x="445" y="125"/>
                  </a:cubicBezTo>
                  <a:cubicBezTo>
                    <a:pt x="445" y="109"/>
                    <a:pt x="445" y="109"/>
                    <a:pt x="445" y="109"/>
                  </a:cubicBezTo>
                  <a:cubicBezTo>
                    <a:pt x="486" y="109"/>
                    <a:pt x="486" y="109"/>
                    <a:pt x="486" y="109"/>
                  </a:cubicBezTo>
                  <a:cubicBezTo>
                    <a:pt x="486" y="93"/>
                    <a:pt x="486" y="93"/>
                    <a:pt x="486" y="93"/>
                  </a:cubicBezTo>
                  <a:cubicBezTo>
                    <a:pt x="425" y="93"/>
                    <a:pt x="425" y="93"/>
                    <a:pt x="425" y="93"/>
                  </a:cubicBezTo>
                  <a:cubicBezTo>
                    <a:pt x="425" y="175"/>
                    <a:pt x="425" y="175"/>
                    <a:pt x="425" y="175"/>
                  </a:cubicBezTo>
                  <a:cubicBezTo>
                    <a:pt x="488" y="175"/>
                    <a:pt x="488" y="175"/>
                    <a:pt x="488" y="175"/>
                  </a:cubicBezTo>
                  <a:lnTo>
                    <a:pt x="488" y="159"/>
                  </a:lnTo>
                  <a:close/>
                  <a:moveTo>
                    <a:pt x="536" y="126"/>
                  </a:moveTo>
                  <a:cubicBezTo>
                    <a:pt x="524" y="122"/>
                    <a:pt x="524" y="122"/>
                    <a:pt x="524" y="122"/>
                  </a:cubicBezTo>
                  <a:cubicBezTo>
                    <a:pt x="516" y="119"/>
                    <a:pt x="514" y="117"/>
                    <a:pt x="514" y="114"/>
                  </a:cubicBezTo>
                  <a:cubicBezTo>
                    <a:pt x="514" y="110"/>
                    <a:pt x="517" y="107"/>
                    <a:pt x="523" y="107"/>
                  </a:cubicBezTo>
                  <a:cubicBezTo>
                    <a:pt x="530" y="107"/>
                    <a:pt x="537" y="110"/>
                    <a:pt x="544" y="118"/>
                  </a:cubicBezTo>
                  <a:cubicBezTo>
                    <a:pt x="559" y="106"/>
                    <a:pt x="559" y="106"/>
                    <a:pt x="559" y="106"/>
                  </a:cubicBezTo>
                  <a:cubicBezTo>
                    <a:pt x="551" y="97"/>
                    <a:pt x="540" y="91"/>
                    <a:pt x="526" y="91"/>
                  </a:cubicBezTo>
                  <a:cubicBezTo>
                    <a:pt x="507" y="91"/>
                    <a:pt x="494" y="101"/>
                    <a:pt x="494" y="116"/>
                  </a:cubicBezTo>
                  <a:cubicBezTo>
                    <a:pt x="494" y="128"/>
                    <a:pt x="500" y="135"/>
                    <a:pt x="513" y="139"/>
                  </a:cubicBezTo>
                  <a:cubicBezTo>
                    <a:pt x="523" y="143"/>
                    <a:pt x="523" y="143"/>
                    <a:pt x="523" y="143"/>
                  </a:cubicBezTo>
                  <a:cubicBezTo>
                    <a:pt x="534" y="148"/>
                    <a:pt x="537" y="149"/>
                    <a:pt x="537" y="153"/>
                  </a:cubicBezTo>
                  <a:cubicBezTo>
                    <a:pt x="537" y="157"/>
                    <a:pt x="534" y="160"/>
                    <a:pt x="525" y="160"/>
                  </a:cubicBezTo>
                  <a:cubicBezTo>
                    <a:pt x="519" y="160"/>
                    <a:pt x="510" y="156"/>
                    <a:pt x="505" y="148"/>
                  </a:cubicBezTo>
                  <a:cubicBezTo>
                    <a:pt x="490" y="162"/>
                    <a:pt x="490" y="162"/>
                    <a:pt x="490" y="162"/>
                  </a:cubicBezTo>
                  <a:cubicBezTo>
                    <a:pt x="498" y="172"/>
                    <a:pt x="512" y="177"/>
                    <a:pt x="525" y="177"/>
                  </a:cubicBezTo>
                  <a:cubicBezTo>
                    <a:pt x="546" y="177"/>
                    <a:pt x="558" y="166"/>
                    <a:pt x="558" y="151"/>
                  </a:cubicBezTo>
                  <a:cubicBezTo>
                    <a:pt x="558" y="138"/>
                    <a:pt x="551" y="132"/>
                    <a:pt x="536" y="12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CA" dirty="0"/>
            </a:p>
          </p:txBody>
        </p:sp>
        <p:sp>
          <p:nvSpPr>
            <p:cNvPr id="12" name="Freeform 11"/>
            <p:cNvSpPr>
              <a:spLocks noEditPoints="1"/>
            </p:cNvSpPr>
            <p:nvPr/>
          </p:nvSpPr>
          <p:spPr bwMode="auto">
            <a:xfrm>
              <a:off x="2712945" y="307352"/>
              <a:ext cx="521321" cy="521322"/>
            </a:xfrm>
            <a:custGeom>
              <a:avLst/>
              <a:gdLst>
                <a:gd name="T0" fmla="*/ 70 w 141"/>
                <a:gd name="T1" fmla="*/ 0 h 141"/>
                <a:gd name="T2" fmla="*/ 70 w 141"/>
                <a:gd name="T3" fmla="*/ 141 h 141"/>
                <a:gd name="T4" fmla="*/ 141 w 141"/>
                <a:gd name="T5" fmla="*/ 70 h 141"/>
                <a:gd name="T6" fmla="*/ 70 w 141"/>
                <a:gd name="T7" fmla="*/ 137 h 141"/>
                <a:gd name="T8" fmla="*/ 70 w 141"/>
                <a:gd name="T9" fmla="*/ 4 h 141"/>
                <a:gd name="T10" fmla="*/ 137 w 141"/>
                <a:gd name="T11" fmla="*/ 70 h 141"/>
                <a:gd name="T12" fmla="*/ 97 w 141"/>
                <a:gd name="T13" fmla="*/ 18 h 141"/>
                <a:gd name="T14" fmla="*/ 66 w 141"/>
                <a:gd name="T15" fmla="*/ 22 h 141"/>
                <a:gd name="T16" fmla="*/ 75 w 141"/>
                <a:gd name="T17" fmla="*/ 9 h 141"/>
                <a:gd name="T18" fmla="*/ 90 w 141"/>
                <a:gd name="T19" fmla="*/ 11 h 141"/>
                <a:gd name="T20" fmla="*/ 18 w 141"/>
                <a:gd name="T21" fmla="*/ 43 h 141"/>
                <a:gd name="T22" fmla="*/ 22 w 141"/>
                <a:gd name="T23" fmla="*/ 75 h 141"/>
                <a:gd name="T24" fmla="*/ 9 w 141"/>
                <a:gd name="T25" fmla="*/ 66 h 141"/>
                <a:gd name="T26" fmla="*/ 11 w 141"/>
                <a:gd name="T27" fmla="*/ 51 h 141"/>
                <a:gd name="T28" fmla="*/ 43 w 141"/>
                <a:gd name="T29" fmla="*/ 123 h 141"/>
                <a:gd name="T30" fmla="*/ 75 w 141"/>
                <a:gd name="T31" fmla="*/ 119 h 141"/>
                <a:gd name="T32" fmla="*/ 66 w 141"/>
                <a:gd name="T33" fmla="*/ 132 h 141"/>
                <a:gd name="T34" fmla="*/ 51 w 141"/>
                <a:gd name="T35" fmla="*/ 130 h 141"/>
                <a:gd name="T36" fmla="*/ 123 w 141"/>
                <a:gd name="T37" fmla="*/ 97 h 141"/>
                <a:gd name="T38" fmla="*/ 119 w 141"/>
                <a:gd name="T39" fmla="*/ 66 h 141"/>
                <a:gd name="T40" fmla="*/ 132 w 141"/>
                <a:gd name="T41" fmla="*/ 75 h 141"/>
                <a:gd name="T42" fmla="*/ 130 w 141"/>
                <a:gd name="T43" fmla="*/ 90 h 141"/>
                <a:gd name="T44" fmla="*/ 133 w 141"/>
                <a:gd name="T45" fmla="*/ 70 h 141"/>
                <a:gd name="T46" fmla="*/ 91 w 141"/>
                <a:gd name="T47" fmla="*/ 107 h 141"/>
                <a:gd name="T48" fmla="*/ 84 w 141"/>
                <a:gd name="T49" fmla="*/ 63 h 141"/>
                <a:gd name="T50" fmla="*/ 65 w 141"/>
                <a:gd name="T51" fmla="*/ 72 h 141"/>
                <a:gd name="T52" fmla="*/ 43 w 141"/>
                <a:gd name="T53" fmla="*/ 107 h 141"/>
                <a:gd name="T54" fmla="*/ 39 w 141"/>
                <a:gd name="T55" fmla="*/ 82 h 141"/>
                <a:gd name="T56" fmla="*/ 60 w 141"/>
                <a:gd name="T57" fmla="*/ 66 h 141"/>
                <a:gd name="T58" fmla="*/ 44 w 141"/>
                <a:gd name="T59" fmla="*/ 61 h 141"/>
                <a:gd name="T60" fmla="*/ 39 w 141"/>
                <a:gd name="T61" fmla="*/ 42 h 141"/>
                <a:gd name="T62" fmla="*/ 39 w 141"/>
                <a:gd name="T63" fmla="*/ 50 h 141"/>
                <a:gd name="T64" fmla="*/ 60 w 141"/>
                <a:gd name="T65" fmla="*/ 33 h 141"/>
                <a:gd name="T66" fmla="*/ 50 w 141"/>
                <a:gd name="T67" fmla="*/ 61 h 141"/>
                <a:gd name="T68" fmla="*/ 61 w 141"/>
                <a:gd name="T69" fmla="*/ 59 h 141"/>
                <a:gd name="T70" fmla="*/ 71 w 141"/>
                <a:gd name="T71" fmla="*/ 51 h 141"/>
                <a:gd name="T72" fmla="*/ 65 w 141"/>
                <a:gd name="T73" fmla="*/ 66 h 141"/>
                <a:gd name="T74" fmla="*/ 80 w 141"/>
                <a:gd name="T75" fmla="*/ 52 h 141"/>
                <a:gd name="T76" fmla="*/ 101 w 141"/>
                <a:gd name="T77" fmla="*/ 39 h 141"/>
                <a:gd name="T78" fmla="*/ 90 w 141"/>
                <a:gd name="T79" fmla="*/ 61 h 141"/>
                <a:gd name="T80" fmla="*/ 101 w 141"/>
                <a:gd name="T81" fmla="*/ 63 h 141"/>
                <a:gd name="T82" fmla="*/ 90 w 141"/>
                <a:gd name="T83" fmla="*/ 66 h 141"/>
                <a:gd name="T84" fmla="*/ 91 w 141"/>
                <a:gd name="T85" fmla="*/ 101 h 141"/>
                <a:gd name="T86" fmla="*/ 96 w 141"/>
                <a:gd name="T87" fmla="*/ 80 h 141"/>
                <a:gd name="T88" fmla="*/ 94 w 141"/>
                <a:gd name="T89" fmla="*/ 91 h 141"/>
                <a:gd name="T90" fmla="*/ 85 w 141"/>
                <a:gd name="T91" fmla="*/ 84 h 141"/>
                <a:gd name="T92" fmla="*/ 110 w 141"/>
                <a:gd name="T93" fmla="*/ 89 h 141"/>
                <a:gd name="T94" fmla="*/ 95 w 141"/>
                <a:gd name="T95" fmla="*/ 40 h 141"/>
                <a:gd name="T96" fmla="*/ 86 w 141"/>
                <a:gd name="T97" fmla="*/ 52 h 141"/>
                <a:gd name="T98" fmla="*/ 95 w 141"/>
                <a:gd name="T99" fmla="*/ 40 h 141"/>
                <a:gd name="T100" fmla="*/ 59 w 141"/>
                <a:gd name="T101" fmla="*/ 38 h 141"/>
                <a:gd name="T102" fmla="*/ 61 w 141"/>
                <a:gd name="T103" fmla="*/ 39 h 141"/>
                <a:gd name="T104" fmla="*/ 58 w 141"/>
                <a:gd name="T105" fmla="*/ 76 h 141"/>
                <a:gd name="T106" fmla="*/ 43 w 141"/>
                <a:gd name="T107" fmla="*/ 101 h 141"/>
                <a:gd name="T108" fmla="*/ 58 w 141"/>
                <a:gd name="T109" fmla="*/ 7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141">
                  <a:moveTo>
                    <a:pt x="141" y="70"/>
                  </a:moveTo>
                  <a:cubicBezTo>
                    <a:pt x="141" y="32"/>
                    <a:pt x="109" y="0"/>
                    <a:pt x="70" y="0"/>
                  </a:cubicBezTo>
                  <a:cubicBezTo>
                    <a:pt x="32" y="0"/>
                    <a:pt x="0" y="32"/>
                    <a:pt x="0" y="70"/>
                  </a:cubicBezTo>
                  <a:cubicBezTo>
                    <a:pt x="0" y="109"/>
                    <a:pt x="32" y="141"/>
                    <a:pt x="70" y="141"/>
                  </a:cubicBezTo>
                  <a:cubicBezTo>
                    <a:pt x="109" y="141"/>
                    <a:pt x="141" y="109"/>
                    <a:pt x="141" y="70"/>
                  </a:cubicBezTo>
                  <a:cubicBezTo>
                    <a:pt x="141" y="70"/>
                    <a:pt x="141" y="70"/>
                    <a:pt x="141" y="70"/>
                  </a:cubicBezTo>
                  <a:close/>
                  <a:moveTo>
                    <a:pt x="137" y="70"/>
                  </a:moveTo>
                  <a:cubicBezTo>
                    <a:pt x="137" y="107"/>
                    <a:pt x="107" y="137"/>
                    <a:pt x="70" y="137"/>
                  </a:cubicBezTo>
                  <a:cubicBezTo>
                    <a:pt x="34" y="137"/>
                    <a:pt x="4" y="107"/>
                    <a:pt x="4" y="70"/>
                  </a:cubicBezTo>
                  <a:cubicBezTo>
                    <a:pt x="4" y="34"/>
                    <a:pt x="34" y="4"/>
                    <a:pt x="70" y="4"/>
                  </a:cubicBezTo>
                  <a:cubicBezTo>
                    <a:pt x="107" y="4"/>
                    <a:pt x="137" y="34"/>
                    <a:pt x="137" y="70"/>
                  </a:cubicBezTo>
                  <a:cubicBezTo>
                    <a:pt x="137" y="70"/>
                    <a:pt x="137" y="70"/>
                    <a:pt x="137" y="70"/>
                  </a:cubicBezTo>
                  <a:close/>
                  <a:moveTo>
                    <a:pt x="133" y="70"/>
                  </a:moveTo>
                  <a:cubicBezTo>
                    <a:pt x="133" y="48"/>
                    <a:pt x="122" y="25"/>
                    <a:pt x="97" y="18"/>
                  </a:cubicBezTo>
                  <a:cubicBezTo>
                    <a:pt x="92" y="16"/>
                    <a:pt x="88" y="15"/>
                    <a:pt x="83" y="15"/>
                  </a:cubicBezTo>
                  <a:cubicBezTo>
                    <a:pt x="72" y="15"/>
                    <a:pt x="72" y="22"/>
                    <a:pt x="66" y="22"/>
                  </a:cubicBezTo>
                  <a:cubicBezTo>
                    <a:pt x="64" y="22"/>
                    <a:pt x="62" y="20"/>
                    <a:pt x="62" y="17"/>
                  </a:cubicBezTo>
                  <a:cubicBezTo>
                    <a:pt x="62" y="13"/>
                    <a:pt x="67" y="9"/>
                    <a:pt x="75" y="9"/>
                  </a:cubicBezTo>
                  <a:cubicBezTo>
                    <a:pt x="83" y="9"/>
                    <a:pt x="89" y="11"/>
                    <a:pt x="90" y="12"/>
                  </a:cubicBezTo>
                  <a:cubicBezTo>
                    <a:pt x="90" y="11"/>
                    <a:pt x="90" y="11"/>
                    <a:pt x="90" y="11"/>
                  </a:cubicBezTo>
                  <a:cubicBezTo>
                    <a:pt x="88" y="10"/>
                    <a:pt x="81" y="8"/>
                    <a:pt x="70" y="8"/>
                  </a:cubicBezTo>
                  <a:cubicBezTo>
                    <a:pt x="48" y="8"/>
                    <a:pt x="25" y="19"/>
                    <a:pt x="18" y="43"/>
                  </a:cubicBezTo>
                  <a:cubicBezTo>
                    <a:pt x="16" y="48"/>
                    <a:pt x="15" y="53"/>
                    <a:pt x="15" y="58"/>
                  </a:cubicBezTo>
                  <a:cubicBezTo>
                    <a:pt x="15" y="69"/>
                    <a:pt x="22" y="69"/>
                    <a:pt x="22" y="75"/>
                  </a:cubicBezTo>
                  <a:cubicBezTo>
                    <a:pt x="22" y="77"/>
                    <a:pt x="20" y="79"/>
                    <a:pt x="17" y="79"/>
                  </a:cubicBezTo>
                  <a:cubicBezTo>
                    <a:pt x="13" y="79"/>
                    <a:pt x="9" y="74"/>
                    <a:pt x="9" y="66"/>
                  </a:cubicBezTo>
                  <a:cubicBezTo>
                    <a:pt x="9" y="58"/>
                    <a:pt x="11" y="52"/>
                    <a:pt x="12" y="51"/>
                  </a:cubicBezTo>
                  <a:cubicBezTo>
                    <a:pt x="11" y="51"/>
                    <a:pt x="11" y="51"/>
                    <a:pt x="11" y="51"/>
                  </a:cubicBezTo>
                  <a:cubicBezTo>
                    <a:pt x="10" y="53"/>
                    <a:pt x="8" y="60"/>
                    <a:pt x="8" y="70"/>
                  </a:cubicBezTo>
                  <a:cubicBezTo>
                    <a:pt x="8" y="93"/>
                    <a:pt x="19" y="116"/>
                    <a:pt x="43" y="123"/>
                  </a:cubicBezTo>
                  <a:cubicBezTo>
                    <a:pt x="49" y="125"/>
                    <a:pt x="53" y="126"/>
                    <a:pt x="58" y="126"/>
                  </a:cubicBezTo>
                  <a:cubicBezTo>
                    <a:pt x="69" y="126"/>
                    <a:pt x="69" y="119"/>
                    <a:pt x="75" y="119"/>
                  </a:cubicBezTo>
                  <a:cubicBezTo>
                    <a:pt x="77" y="119"/>
                    <a:pt x="79" y="121"/>
                    <a:pt x="79" y="124"/>
                  </a:cubicBezTo>
                  <a:cubicBezTo>
                    <a:pt x="79" y="128"/>
                    <a:pt x="74" y="132"/>
                    <a:pt x="66" y="132"/>
                  </a:cubicBezTo>
                  <a:cubicBezTo>
                    <a:pt x="58" y="132"/>
                    <a:pt x="52" y="130"/>
                    <a:pt x="51" y="129"/>
                  </a:cubicBezTo>
                  <a:cubicBezTo>
                    <a:pt x="51" y="130"/>
                    <a:pt x="51" y="130"/>
                    <a:pt x="51" y="130"/>
                  </a:cubicBezTo>
                  <a:cubicBezTo>
                    <a:pt x="53" y="131"/>
                    <a:pt x="60" y="133"/>
                    <a:pt x="70" y="133"/>
                  </a:cubicBezTo>
                  <a:cubicBezTo>
                    <a:pt x="93" y="133"/>
                    <a:pt x="116" y="122"/>
                    <a:pt x="123" y="97"/>
                  </a:cubicBezTo>
                  <a:cubicBezTo>
                    <a:pt x="125" y="93"/>
                    <a:pt x="125" y="88"/>
                    <a:pt x="125" y="83"/>
                  </a:cubicBezTo>
                  <a:cubicBezTo>
                    <a:pt x="125" y="72"/>
                    <a:pt x="119" y="72"/>
                    <a:pt x="119" y="66"/>
                  </a:cubicBezTo>
                  <a:cubicBezTo>
                    <a:pt x="119" y="63"/>
                    <a:pt x="121" y="62"/>
                    <a:pt x="124" y="62"/>
                  </a:cubicBezTo>
                  <a:cubicBezTo>
                    <a:pt x="128" y="62"/>
                    <a:pt x="132" y="67"/>
                    <a:pt x="132" y="75"/>
                  </a:cubicBezTo>
                  <a:cubicBezTo>
                    <a:pt x="132" y="83"/>
                    <a:pt x="130" y="89"/>
                    <a:pt x="129" y="90"/>
                  </a:cubicBezTo>
                  <a:cubicBezTo>
                    <a:pt x="130" y="90"/>
                    <a:pt x="130" y="90"/>
                    <a:pt x="130" y="90"/>
                  </a:cubicBezTo>
                  <a:cubicBezTo>
                    <a:pt x="131" y="88"/>
                    <a:pt x="133" y="81"/>
                    <a:pt x="133" y="70"/>
                  </a:cubicBezTo>
                  <a:cubicBezTo>
                    <a:pt x="133" y="70"/>
                    <a:pt x="133" y="70"/>
                    <a:pt x="133" y="70"/>
                  </a:cubicBezTo>
                  <a:close/>
                  <a:moveTo>
                    <a:pt x="110" y="89"/>
                  </a:moveTo>
                  <a:cubicBezTo>
                    <a:pt x="110" y="98"/>
                    <a:pt x="102" y="107"/>
                    <a:pt x="91" y="107"/>
                  </a:cubicBezTo>
                  <a:cubicBezTo>
                    <a:pt x="77" y="107"/>
                    <a:pt x="71" y="96"/>
                    <a:pt x="71" y="86"/>
                  </a:cubicBezTo>
                  <a:cubicBezTo>
                    <a:pt x="71" y="71"/>
                    <a:pt x="80" y="65"/>
                    <a:pt x="84" y="63"/>
                  </a:cubicBezTo>
                  <a:cubicBezTo>
                    <a:pt x="84" y="63"/>
                    <a:pt x="83" y="62"/>
                    <a:pt x="83" y="61"/>
                  </a:cubicBezTo>
                  <a:cubicBezTo>
                    <a:pt x="78" y="64"/>
                    <a:pt x="74" y="67"/>
                    <a:pt x="65" y="72"/>
                  </a:cubicBezTo>
                  <a:cubicBezTo>
                    <a:pt x="64" y="78"/>
                    <a:pt x="64" y="85"/>
                    <a:pt x="62" y="90"/>
                  </a:cubicBezTo>
                  <a:cubicBezTo>
                    <a:pt x="59" y="100"/>
                    <a:pt x="52" y="107"/>
                    <a:pt x="43" y="107"/>
                  </a:cubicBezTo>
                  <a:cubicBezTo>
                    <a:pt x="36" y="107"/>
                    <a:pt x="32" y="102"/>
                    <a:pt x="32" y="96"/>
                  </a:cubicBezTo>
                  <a:cubicBezTo>
                    <a:pt x="32" y="91"/>
                    <a:pt x="34" y="86"/>
                    <a:pt x="39" y="82"/>
                  </a:cubicBezTo>
                  <a:cubicBezTo>
                    <a:pt x="44" y="77"/>
                    <a:pt x="51" y="74"/>
                    <a:pt x="59" y="69"/>
                  </a:cubicBezTo>
                  <a:cubicBezTo>
                    <a:pt x="59" y="68"/>
                    <a:pt x="60" y="67"/>
                    <a:pt x="60" y="66"/>
                  </a:cubicBezTo>
                  <a:cubicBezTo>
                    <a:pt x="58" y="68"/>
                    <a:pt x="55" y="68"/>
                    <a:pt x="52" y="68"/>
                  </a:cubicBezTo>
                  <a:cubicBezTo>
                    <a:pt x="48" y="68"/>
                    <a:pt x="45" y="65"/>
                    <a:pt x="44" y="61"/>
                  </a:cubicBezTo>
                  <a:cubicBezTo>
                    <a:pt x="38" y="61"/>
                    <a:pt x="34" y="57"/>
                    <a:pt x="34" y="51"/>
                  </a:cubicBezTo>
                  <a:cubicBezTo>
                    <a:pt x="34" y="46"/>
                    <a:pt x="36" y="42"/>
                    <a:pt x="39" y="42"/>
                  </a:cubicBezTo>
                  <a:cubicBezTo>
                    <a:pt x="40" y="42"/>
                    <a:pt x="40" y="43"/>
                    <a:pt x="40" y="44"/>
                  </a:cubicBezTo>
                  <a:cubicBezTo>
                    <a:pt x="40" y="45"/>
                    <a:pt x="39" y="47"/>
                    <a:pt x="39" y="50"/>
                  </a:cubicBezTo>
                  <a:cubicBezTo>
                    <a:pt x="39" y="52"/>
                    <a:pt x="41" y="56"/>
                    <a:pt x="44" y="56"/>
                  </a:cubicBezTo>
                  <a:cubicBezTo>
                    <a:pt x="44" y="46"/>
                    <a:pt x="51" y="33"/>
                    <a:pt x="60" y="33"/>
                  </a:cubicBezTo>
                  <a:cubicBezTo>
                    <a:pt x="66" y="33"/>
                    <a:pt x="66" y="37"/>
                    <a:pt x="66" y="39"/>
                  </a:cubicBezTo>
                  <a:cubicBezTo>
                    <a:pt x="66" y="48"/>
                    <a:pt x="57" y="58"/>
                    <a:pt x="50" y="61"/>
                  </a:cubicBezTo>
                  <a:cubicBezTo>
                    <a:pt x="50" y="61"/>
                    <a:pt x="51" y="63"/>
                    <a:pt x="53" y="63"/>
                  </a:cubicBezTo>
                  <a:cubicBezTo>
                    <a:pt x="56" y="63"/>
                    <a:pt x="60" y="61"/>
                    <a:pt x="61" y="59"/>
                  </a:cubicBezTo>
                  <a:cubicBezTo>
                    <a:pt x="62" y="55"/>
                    <a:pt x="65" y="49"/>
                    <a:pt x="69" y="49"/>
                  </a:cubicBezTo>
                  <a:cubicBezTo>
                    <a:pt x="70" y="49"/>
                    <a:pt x="71" y="50"/>
                    <a:pt x="71" y="51"/>
                  </a:cubicBezTo>
                  <a:cubicBezTo>
                    <a:pt x="71" y="54"/>
                    <a:pt x="68" y="58"/>
                    <a:pt x="66" y="60"/>
                  </a:cubicBezTo>
                  <a:cubicBezTo>
                    <a:pt x="65" y="62"/>
                    <a:pt x="65" y="64"/>
                    <a:pt x="65" y="66"/>
                  </a:cubicBezTo>
                  <a:cubicBezTo>
                    <a:pt x="72" y="62"/>
                    <a:pt x="76" y="60"/>
                    <a:pt x="81" y="56"/>
                  </a:cubicBezTo>
                  <a:cubicBezTo>
                    <a:pt x="80" y="55"/>
                    <a:pt x="80" y="53"/>
                    <a:pt x="80" y="52"/>
                  </a:cubicBezTo>
                  <a:cubicBezTo>
                    <a:pt x="80" y="43"/>
                    <a:pt x="86" y="33"/>
                    <a:pt x="94" y="33"/>
                  </a:cubicBezTo>
                  <a:cubicBezTo>
                    <a:pt x="99" y="33"/>
                    <a:pt x="101" y="36"/>
                    <a:pt x="101" y="39"/>
                  </a:cubicBezTo>
                  <a:cubicBezTo>
                    <a:pt x="101" y="46"/>
                    <a:pt x="95" y="52"/>
                    <a:pt x="87" y="58"/>
                  </a:cubicBezTo>
                  <a:cubicBezTo>
                    <a:pt x="88" y="59"/>
                    <a:pt x="89" y="61"/>
                    <a:pt x="90" y="61"/>
                  </a:cubicBezTo>
                  <a:cubicBezTo>
                    <a:pt x="91" y="61"/>
                    <a:pt x="93" y="61"/>
                    <a:pt x="95" y="61"/>
                  </a:cubicBezTo>
                  <a:cubicBezTo>
                    <a:pt x="98" y="61"/>
                    <a:pt x="101" y="61"/>
                    <a:pt x="101" y="63"/>
                  </a:cubicBezTo>
                  <a:cubicBezTo>
                    <a:pt x="101" y="66"/>
                    <a:pt x="97" y="67"/>
                    <a:pt x="94" y="67"/>
                  </a:cubicBezTo>
                  <a:cubicBezTo>
                    <a:pt x="93" y="67"/>
                    <a:pt x="90" y="66"/>
                    <a:pt x="90" y="66"/>
                  </a:cubicBezTo>
                  <a:cubicBezTo>
                    <a:pt x="86" y="68"/>
                    <a:pt x="78" y="72"/>
                    <a:pt x="78" y="85"/>
                  </a:cubicBezTo>
                  <a:cubicBezTo>
                    <a:pt x="78" y="93"/>
                    <a:pt x="83" y="101"/>
                    <a:pt x="91" y="101"/>
                  </a:cubicBezTo>
                  <a:cubicBezTo>
                    <a:pt x="97" y="101"/>
                    <a:pt x="103" y="96"/>
                    <a:pt x="103" y="89"/>
                  </a:cubicBezTo>
                  <a:cubicBezTo>
                    <a:pt x="103" y="84"/>
                    <a:pt x="101" y="80"/>
                    <a:pt x="96" y="80"/>
                  </a:cubicBezTo>
                  <a:cubicBezTo>
                    <a:pt x="94" y="80"/>
                    <a:pt x="92" y="81"/>
                    <a:pt x="92" y="84"/>
                  </a:cubicBezTo>
                  <a:cubicBezTo>
                    <a:pt x="91" y="88"/>
                    <a:pt x="94" y="88"/>
                    <a:pt x="94" y="91"/>
                  </a:cubicBezTo>
                  <a:cubicBezTo>
                    <a:pt x="94" y="92"/>
                    <a:pt x="93" y="93"/>
                    <a:pt x="92" y="93"/>
                  </a:cubicBezTo>
                  <a:cubicBezTo>
                    <a:pt x="88" y="93"/>
                    <a:pt x="85" y="89"/>
                    <a:pt x="85" y="84"/>
                  </a:cubicBezTo>
                  <a:cubicBezTo>
                    <a:pt x="85" y="79"/>
                    <a:pt x="90" y="74"/>
                    <a:pt x="97" y="74"/>
                  </a:cubicBezTo>
                  <a:cubicBezTo>
                    <a:pt x="105" y="74"/>
                    <a:pt x="110" y="81"/>
                    <a:pt x="110" y="89"/>
                  </a:cubicBezTo>
                  <a:cubicBezTo>
                    <a:pt x="110" y="89"/>
                    <a:pt x="110" y="89"/>
                    <a:pt x="110" y="89"/>
                  </a:cubicBezTo>
                  <a:close/>
                  <a:moveTo>
                    <a:pt x="95" y="40"/>
                  </a:moveTo>
                  <a:cubicBezTo>
                    <a:pt x="95" y="39"/>
                    <a:pt x="95" y="38"/>
                    <a:pt x="94" y="38"/>
                  </a:cubicBezTo>
                  <a:cubicBezTo>
                    <a:pt x="91" y="38"/>
                    <a:pt x="86" y="44"/>
                    <a:pt x="86" y="52"/>
                  </a:cubicBezTo>
                  <a:cubicBezTo>
                    <a:pt x="92" y="47"/>
                    <a:pt x="95" y="43"/>
                    <a:pt x="95" y="40"/>
                  </a:cubicBezTo>
                  <a:cubicBezTo>
                    <a:pt x="95" y="40"/>
                    <a:pt x="95" y="40"/>
                    <a:pt x="95" y="40"/>
                  </a:cubicBezTo>
                  <a:close/>
                  <a:moveTo>
                    <a:pt x="61" y="39"/>
                  </a:moveTo>
                  <a:cubicBezTo>
                    <a:pt x="61" y="38"/>
                    <a:pt x="60" y="38"/>
                    <a:pt x="59" y="38"/>
                  </a:cubicBezTo>
                  <a:cubicBezTo>
                    <a:pt x="55" y="38"/>
                    <a:pt x="50" y="49"/>
                    <a:pt x="50" y="55"/>
                  </a:cubicBezTo>
                  <a:cubicBezTo>
                    <a:pt x="56" y="52"/>
                    <a:pt x="61" y="44"/>
                    <a:pt x="61" y="39"/>
                  </a:cubicBezTo>
                  <a:cubicBezTo>
                    <a:pt x="61" y="39"/>
                    <a:pt x="61" y="39"/>
                    <a:pt x="61" y="39"/>
                  </a:cubicBezTo>
                  <a:close/>
                  <a:moveTo>
                    <a:pt x="58" y="76"/>
                  </a:moveTo>
                  <a:cubicBezTo>
                    <a:pt x="50" y="80"/>
                    <a:pt x="39" y="88"/>
                    <a:pt x="39" y="96"/>
                  </a:cubicBezTo>
                  <a:cubicBezTo>
                    <a:pt x="39" y="99"/>
                    <a:pt x="40" y="101"/>
                    <a:pt x="43" y="101"/>
                  </a:cubicBezTo>
                  <a:cubicBezTo>
                    <a:pt x="52" y="101"/>
                    <a:pt x="57" y="87"/>
                    <a:pt x="58" y="76"/>
                  </a:cubicBezTo>
                  <a:cubicBezTo>
                    <a:pt x="58" y="76"/>
                    <a:pt x="58" y="76"/>
                    <a:pt x="58" y="7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CA"/>
            </a:p>
          </p:txBody>
        </p:sp>
      </p:grpSp>
      <p:sp>
        <p:nvSpPr>
          <p:cNvPr id="16" name="Rectangle 15"/>
          <p:cNvSpPr/>
          <p:nvPr/>
        </p:nvSpPr>
        <p:spPr>
          <a:xfrm rot="16200000">
            <a:off x="-2437580" y="3387724"/>
            <a:ext cx="6858000" cy="825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828118" y="6362792"/>
            <a:ext cx="1976355" cy="276999"/>
          </a:xfrm>
          <a:prstGeom prst="rect">
            <a:avLst/>
          </a:prstGeom>
          <a:noFill/>
        </p:spPr>
        <p:txBody>
          <a:bodyPr wrap="square" lIns="0" tIns="0" rIns="0" bIns="0" rtlCol="0">
            <a:spAutoFit/>
          </a:bodyPr>
          <a:lstStyle/>
          <a:p>
            <a:pPr algn="r"/>
            <a:r>
              <a:rPr lang="en-CA" sz="900" dirty="0">
                <a:solidFill>
                  <a:srgbClr val="FFFFFF"/>
                </a:solidFill>
              </a:rPr>
              <a:t>© 2017 Baker Hughes, a GE company, LLC - All rights reserved.</a:t>
            </a:r>
            <a:endParaRPr lang="en-CA" sz="1100" dirty="0">
              <a:solidFill>
                <a:srgbClr val="FFFFFF"/>
              </a:solidFill>
            </a:endParaRPr>
          </a:p>
        </p:txBody>
      </p:sp>
    </p:spTree>
    <p:extLst>
      <p:ext uri="{BB962C8B-B14F-4D97-AF65-F5344CB8AC3E}">
        <p14:creationId xmlns:p14="http://schemas.microsoft.com/office/powerpoint/2010/main" val="1470709383"/>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subheads (blue gradient)">
    <p:bg>
      <p:bgPr>
        <a:gradFill flip="none" rotWithShape="1">
          <a:gsLst>
            <a:gs pos="0">
              <a:srgbClr val="005EB8"/>
            </a:gs>
            <a:gs pos="100000">
              <a:srgbClr val="00B5E2"/>
            </a:gs>
          </a:gsLst>
          <a:lin ang="16200000" scaled="0"/>
          <a:tileRect/>
        </a:gra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867102" y="2450012"/>
            <a:ext cx="6750701" cy="762787"/>
          </a:xfrm>
        </p:spPr>
        <p:txBody>
          <a:bodyPr anchor="t" anchorCtr="0">
            <a:noAutofit/>
          </a:bodyPr>
          <a:lstStyle>
            <a:lvl1pPr algn="l">
              <a:lnSpc>
                <a:spcPct val="70000"/>
              </a:lnSpc>
              <a:defRPr sz="6000" b="1" spc="0">
                <a:solidFill>
                  <a:srgbClr val="FFFFFF"/>
                </a:solidFill>
              </a:defRPr>
            </a:lvl1pPr>
          </a:lstStyle>
          <a:p>
            <a:r>
              <a:rPr lang="en-US" dirty="0"/>
              <a:t>Presentation title</a:t>
            </a:r>
            <a:endParaRPr lang="en-CA" dirty="0"/>
          </a:p>
        </p:txBody>
      </p:sp>
      <p:sp>
        <p:nvSpPr>
          <p:cNvPr id="7" name="Date Placeholder 3"/>
          <p:cNvSpPr>
            <a:spLocks noGrp="1"/>
          </p:cNvSpPr>
          <p:nvPr>
            <p:ph type="dt" sz="half" idx="10"/>
          </p:nvPr>
        </p:nvSpPr>
        <p:spPr>
          <a:xfrm>
            <a:off x="1864578" y="6261845"/>
            <a:ext cx="3350466" cy="254013"/>
          </a:xfrm>
        </p:spPr>
        <p:txBody>
          <a:bodyPr>
            <a:noAutofit/>
          </a:bodyPr>
          <a:lstStyle>
            <a:lvl1pPr algn="l">
              <a:defRPr sz="1200" b="1">
                <a:solidFill>
                  <a:srgbClr val="FFFFFF"/>
                </a:solidFill>
              </a:defRPr>
            </a:lvl1pPr>
          </a:lstStyle>
          <a:p>
            <a:fld id="{C764DE79-268F-4C1A-8933-263129D2AF90}" type="datetimeFigureOut">
              <a:rPr lang="en-US" smtClean="0"/>
              <a:t>8/21/2018</a:t>
            </a:fld>
            <a:endParaRPr lang="en-US" dirty="0"/>
          </a:p>
        </p:txBody>
      </p:sp>
      <p:sp>
        <p:nvSpPr>
          <p:cNvPr id="8" name="TextBox 7"/>
          <p:cNvSpPr txBox="1"/>
          <p:nvPr/>
        </p:nvSpPr>
        <p:spPr>
          <a:xfrm>
            <a:off x="1866293" y="6453111"/>
            <a:ext cx="6747272" cy="184666"/>
          </a:xfrm>
          <a:prstGeom prst="rect">
            <a:avLst/>
          </a:prstGeom>
          <a:noFill/>
        </p:spPr>
        <p:txBody>
          <a:bodyPr wrap="square" lIns="0" tIns="0" rIns="0" bIns="0" rtlCol="0">
            <a:spAutoFit/>
          </a:bodyPr>
          <a:lstStyle/>
          <a:p>
            <a:r>
              <a:rPr lang="en-CA" sz="1000" dirty="0">
                <a:solidFill>
                  <a:srgbClr val="FFFFFF"/>
                </a:solidFill>
              </a:rPr>
              <a:t>Confidential. Not to be copied, distributed, or reproduced without prior approval.</a:t>
            </a:r>
            <a:r>
              <a:rPr lang="en-CA" sz="1200" dirty="0">
                <a:solidFill>
                  <a:srgbClr val="FFFFFF"/>
                </a:solidFill>
              </a:rPr>
              <a:t> </a:t>
            </a:r>
          </a:p>
        </p:txBody>
      </p:sp>
      <p:sp>
        <p:nvSpPr>
          <p:cNvPr id="14" name="Text Placeholder 5"/>
          <p:cNvSpPr>
            <a:spLocks noGrp="1"/>
          </p:cNvSpPr>
          <p:nvPr>
            <p:ph type="body" sz="quarter" idx="11" hasCustomPrompt="1"/>
          </p:nvPr>
        </p:nvSpPr>
        <p:spPr>
          <a:xfrm>
            <a:off x="1866900" y="3155950"/>
            <a:ext cx="6103938" cy="540191"/>
          </a:xfrm>
        </p:spPr>
        <p:txBody>
          <a:bodyPr/>
          <a:lstStyle>
            <a:lvl1pPr marL="0" indent="0">
              <a:buNone/>
              <a:defRPr sz="3600" b="0">
                <a:solidFill>
                  <a:schemeClr val="bg1"/>
                </a:solidFill>
              </a:defRPr>
            </a:lvl1pPr>
            <a:lvl2pPr marL="192024" indent="0">
              <a:buFont typeface="Arial"/>
              <a:buNone/>
              <a:defRPr sz="3600"/>
            </a:lvl2pPr>
            <a:lvl3pPr marL="0" indent="0">
              <a:buNone/>
              <a:defRPr sz="3600"/>
            </a:lvl3pPr>
            <a:lvl4pPr marL="192024" indent="0">
              <a:buFont typeface="Arial"/>
              <a:buNone/>
              <a:defRPr sz="3600"/>
            </a:lvl4pPr>
            <a:lvl5pPr marL="0" indent="0">
              <a:buNone/>
              <a:defRPr sz="3600"/>
            </a:lvl5pPr>
          </a:lstStyle>
          <a:p>
            <a:pPr lvl="0"/>
            <a:r>
              <a:rPr lang="en-CA" dirty="0"/>
              <a:t>Subhead 1</a:t>
            </a:r>
            <a:endParaRPr lang="en-US" dirty="0"/>
          </a:p>
        </p:txBody>
      </p:sp>
      <p:sp>
        <p:nvSpPr>
          <p:cNvPr id="15" name="Text Placeholder 5"/>
          <p:cNvSpPr>
            <a:spLocks noGrp="1"/>
          </p:cNvSpPr>
          <p:nvPr>
            <p:ph type="body" sz="quarter" idx="12" hasCustomPrompt="1"/>
          </p:nvPr>
        </p:nvSpPr>
        <p:spPr>
          <a:xfrm>
            <a:off x="1866900" y="3999429"/>
            <a:ext cx="6103938" cy="540191"/>
          </a:xfrm>
        </p:spPr>
        <p:txBody>
          <a:bodyPr/>
          <a:lstStyle>
            <a:lvl1pPr marL="0" indent="0">
              <a:buNone/>
              <a:defRPr sz="2400" b="0">
                <a:solidFill>
                  <a:schemeClr val="bg1"/>
                </a:solidFill>
              </a:defRPr>
            </a:lvl1pPr>
            <a:lvl2pPr marL="192024" indent="0">
              <a:buFont typeface="Arial"/>
              <a:buNone/>
              <a:defRPr sz="3600"/>
            </a:lvl2pPr>
            <a:lvl3pPr marL="0" indent="0">
              <a:buNone/>
              <a:defRPr sz="3600"/>
            </a:lvl3pPr>
            <a:lvl4pPr marL="192024" indent="0">
              <a:buFont typeface="Arial"/>
              <a:buNone/>
              <a:defRPr sz="3600"/>
            </a:lvl4pPr>
            <a:lvl5pPr marL="0" indent="0">
              <a:buNone/>
              <a:defRPr sz="3600"/>
            </a:lvl5pPr>
          </a:lstStyle>
          <a:p>
            <a:pPr lvl="0"/>
            <a:r>
              <a:rPr lang="en-CA" dirty="0"/>
              <a:t>Subhead 2</a:t>
            </a:r>
            <a:endParaRPr lang="en-US" dirty="0"/>
          </a:p>
        </p:txBody>
      </p:sp>
      <p:grpSp>
        <p:nvGrpSpPr>
          <p:cNvPr id="11" name="Group 10"/>
          <p:cNvGrpSpPr/>
          <p:nvPr/>
        </p:nvGrpSpPr>
        <p:grpSpPr>
          <a:xfrm>
            <a:off x="389468" y="307352"/>
            <a:ext cx="2844798" cy="1022131"/>
            <a:chOff x="389468" y="307352"/>
            <a:chExt cx="2844798" cy="1022131"/>
          </a:xfrm>
        </p:grpSpPr>
        <p:sp>
          <p:nvSpPr>
            <p:cNvPr id="12" name="Freeform 11"/>
            <p:cNvSpPr>
              <a:spLocks noEditPoints="1"/>
            </p:cNvSpPr>
            <p:nvPr/>
          </p:nvSpPr>
          <p:spPr bwMode="auto">
            <a:xfrm>
              <a:off x="389468" y="416791"/>
              <a:ext cx="2069462" cy="912692"/>
            </a:xfrm>
            <a:custGeom>
              <a:avLst/>
              <a:gdLst>
                <a:gd name="T0" fmla="*/ 323 w 559"/>
                <a:gd name="T1" fmla="*/ 116 h 246"/>
                <a:gd name="T2" fmla="*/ 320 w 559"/>
                <a:gd name="T3" fmla="*/ 143 h 246"/>
                <a:gd name="T4" fmla="*/ 211 w 559"/>
                <a:gd name="T5" fmla="*/ 201 h 246"/>
                <a:gd name="T6" fmla="*/ 218 w 559"/>
                <a:gd name="T7" fmla="*/ 213 h 246"/>
                <a:gd name="T8" fmla="*/ 218 w 559"/>
                <a:gd name="T9" fmla="*/ 232 h 246"/>
                <a:gd name="T10" fmla="*/ 218 w 559"/>
                <a:gd name="T11" fmla="*/ 225 h 246"/>
                <a:gd name="T12" fmla="*/ 273 w 559"/>
                <a:gd name="T13" fmla="*/ 210 h 246"/>
                <a:gd name="T14" fmla="*/ 269 w 559"/>
                <a:gd name="T15" fmla="*/ 227 h 246"/>
                <a:gd name="T16" fmla="*/ 272 w 559"/>
                <a:gd name="T17" fmla="*/ 196 h 246"/>
                <a:gd name="T18" fmla="*/ 274 w 559"/>
                <a:gd name="T19" fmla="*/ 228 h 246"/>
                <a:gd name="T20" fmla="*/ 283 w 559"/>
                <a:gd name="T21" fmla="*/ 232 h 246"/>
                <a:gd name="T22" fmla="*/ 288 w 559"/>
                <a:gd name="T23" fmla="*/ 229 h 246"/>
                <a:gd name="T24" fmla="*/ 288 w 559"/>
                <a:gd name="T25" fmla="*/ 209 h 246"/>
                <a:gd name="T26" fmla="*/ 336 w 559"/>
                <a:gd name="T27" fmla="*/ 206 h 246"/>
                <a:gd name="T28" fmla="*/ 322 w 559"/>
                <a:gd name="T29" fmla="*/ 218 h 246"/>
                <a:gd name="T30" fmla="*/ 336 w 559"/>
                <a:gd name="T31" fmla="*/ 229 h 246"/>
                <a:gd name="T32" fmla="*/ 377 w 559"/>
                <a:gd name="T33" fmla="*/ 218 h 246"/>
                <a:gd name="T34" fmla="*/ 363 w 559"/>
                <a:gd name="T35" fmla="*/ 230 h 246"/>
                <a:gd name="T36" fmla="*/ 387 w 559"/>
                <a:gd name="T37" fmla="*/ 202 h 246"/>
                <a:gd name="T38" fmla="*/ 388 w 559"/>
                <a:gd name="T39" fmla="*/ 232 h 246"/>
                <a:gd name="T40" fmla="*/ 406 w 559"/>
                <a:gd name="T41" fmla="*/ 233 h 246"/>
                <a:gd name="T42" fmla="*/ 423 w 559"/>
                <a:gd name="T43" fmla="*/ 233 h 246"/>
                <a:gd name="T44" fmla="*/ 439 w 559"/>
                <a:gd name="T45" fmla="*/ 206 h 246"/>
                <a:gd name="T46" fmla="*/ 436 w 559"/>
                <a:gd name="T47" fmla="*/ 246 h 246"/>
                <a:gd name="T48" fmla="*/ 449 w 559"/>
                <a:gd name="T49" fmla="*/ 201 h 246"/>
                <a:gd name="T50" fmla="*/ 448 w 559"/>
                <a:gd name="T51" fmla="*/ 230 h 246"/>
                <a:gd name="T52" fmla="*/ 478 w 559"/>
                <a:gd name="T53" fmla="*/ 206 h 246"/>
                <a:gd name="T54" fmla="*/ 486 w 559"/>
                <a:gd name="T55" fmla="*/ 229 h 246"/>
                <a:gd name="T56" fmla="*/ 479 w 559"/>
                <a:gd name="T57" fmla="*/ 201 h 246"/>
                <a:gd name="T58" fmla="*/ 486 w 559"/>
                <a:gd name="T59" fmla="*/ 225 h 246"/>
                <a:gd name="T60" fmla="*/ 498 w 559"/>
                <a:gd name="T61" fmla="*/ 203 h 246"/>
                <a:gd name="T62" fmla="*/ 512 w 559"/>
                <a:gd name="T63" fmla="*/ 206 h 246"/>
                <a:gd name="T64" fmla="*/ 524 w 559"/>
                <a:gd name="T65" fmla="*/ 213 h 246"/>
                <a:gd name="T66" fmla="*/ 533 w 559"/>
                <a:gd name="T67" fmla="*/ 203 h 246"/>
                <a:gd name="T68" fmla="*/ 529 w 559"/>
                <a:gd name="T69" fmla="*/ 242 h 246"/>
                <a:gd name="T70" fmla="*/ 548 w 559"/>
                <a:gd name="T71" fmla="*/ 222 h 246"/>
                <a:gd name="T72" fmla="*/ 251 w 559"/>
                <a:gd name="T73" fmla="*/ 48 h 246"/>
                <a:gd name="T74" fmla="*/ 292 w 559"/>
                <a:gd name="T75" fmla="*/ 0 h 246"/>
                <a:gd name="T76" fmla="*/ 150 w 559"/>
                <a:gd name="T77" fmla="*/ 82 h 246"/>
                <a:gd name="T78" fmla="*/ 123 w 559"/>
                <a:gd name="T79" fmla="*/ 63 h 246"/>
                <a:gd name="T80" fmla="*/ 52 w 559"/>
                <a:gd name="T81" fmla="*/ 39 h 246"/>
                <a:gd name="T82" fmla="*/ 35 w 559"/>
                <a:gd name="T83" fmla="*/ 82 h 246"/>
                <a:gd name="T84" fmla="*/ 46 w 559"/>
                <a:gd name="T85" fmla="*/ 24 h 246"/>
                <a:gd name="T86" fmla="*/ 19 w 559"/>
                <a:gd name="T87" fmla="*/ 48 h 246"/>
                <a:gd name="T88" fmla="*/ 350 w 559"/>
                <a:gd name="T89" fmla="*/ 48 h 246"/>
                <a:gd name="T90" fmla="*/ 321 w 559"/>
                <a:gd name="T91" fmla="*/ 82 h 246"/>
                <a:gd name="T92" fmla="*/ 336 w 559"/>
                <a:gd name="T93" fmla="*/ 16 h 246"/>
                <a:gd name="T94" fmla="*/ 396 w 559"/>
                <a:gd name="T95" fmla="*/ 175 h 246"/>
                <a:gd name="T96" fmla="*/ 365 w 559"/>
                <a:gd name="T97" fmla="*/ 93 h 246"/>
                <a:gd name="T98" fmla="*/ 122 w 559"/>
                <a:gd name="T99" fmla="*/ 124 h 246"/>
                <a:gd name="T100" fmla="*/ 153 w 559"/>
                <a:gd name="T101" fmla="*/ 141 h 246"/>
                <a:gd name="T102" fmla="*/ 227 w 559"/>
                <a:gd name="T103" fmla="*/ 82 h 246"/>
                <a:gd name="T104" fmla="*/ 227 w 559"/>
                <a:gd name="T105" fmla="*/ 82 h 246"/>
                <a:gd name="T106" fmla="*/ 202 w 559"/>
                <a:gd name="T107" fmla="*/ 140 h 246"/>
                <a:gd name="T108" fmla="*/ 488 w 559"/>
                <a:gd name="T109" fmla="*/ 159 h 246"/>
                <a:gd name="T110" fmla="*/ 445 w 559"/>
                <a:gd name="T111" fmla="*/ 109 h 246"/>
                <a:gd name="T112" fmla="*/ 488 w 559"/>
                <a:gd name="T113" fmla="*/ 159 h 246"/>
                <a:gd name="T114" fmla="*/ 559 w 559"/>
                <a:gd name="T115" fmla="*/ 106 h 246"/>
                <a:gd name="T116" fmla="*/ 525 w 559"/>
                <a:gd name="T117" fmla="*/ 16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 h="246">
                  <a:moveTo>
                    <a:pt x="302" y="177"/>
                  </a:moveTo>
                  <a:cubicBezTo>
                    <a:pt x="276" y="177"/>
                    <a:pt x="258" y="159"/>
                    <a:pt x="258" y="134"/>
                  </a:cubicBezTo>
                  <a:cubicBezTo>
                    <a:pt x="258" y="134"/>
                    <a:pt x="258" y="134"/>
                    <a:pt x="258" y="134"/>
                  </a:cubicBezTo>
                  <a:cubicBezTo>
                    <a:pt x="258" y="110"/>
                    <a:pt x="276" y="91"/>
                    <a:pt x="302" y="91"/>
                  </a:cubicBezTo>
                  <a:cubicBezTo>
                    <a:pt x="317" y="91"/>
                    <a:pt x="327" y="95"/>
                    <a:pt x="336" y="104"/>
                  </a:cubicBezTo>
                  <a:cubicBezTo>
                    <a:pt x="323" y="116"/>
                    <a:pt x="323" y="116"/>
                    <a:pt x="323" y="116"/>
                  </a:cubicBezTo>
                  <a:cubicBezTo>
                    <a:pt x="319" y="113"/>
                    <a:pt x="313" y="108"/>
                    <a:pt x="301" y="108"/>
                  </a:cubicBezTo>
                  <a:cubicBezTo>
                    <a:pt x="288" y="108"/>
                    <a:pt x="278" y="119"/>
                    <a:pt x="278" y="134"/>
                  </a:cubicBezTo>
                  <a:cubicBezTo>
                    <a:pt x="278" y="134"/>
                    <a:pt x="278" y="134"/>
                    <a:pt x="278" y="134"/>
                  </a:cubicBezTo>
                  <a:cubicBezTo>
                    <a:pt x="278" y="149"/>
                    <a:pt x="288" y="160"/>
                    <a:pt x="302" y="160"/>
                  </a:cubicBezTo>
                  <a:cubicBezTo>
                    <a:pt x="309" y="160"/>
                    <a:pt x="315" y="159"/>
                    <a:pt x="320" y="155"/>
                  </a:cubicBezTo>
                  <a:cubicBezTo>
                    <a:pt x="320" y="143"/>
                    <a:pt x="320" y="143"/>
                    <a:pt x="320" y="143"/>
                  </a:cubicBezTo>
                  <a:cubicBezTo>
                    <a:pt x="301" y="143"/>
                    <a:pt x="301" y="143"/>
                    <a:pt x="301" y="143"/>
                  </a:cubicBezTo>
                  <a:cubicBezTo>
                    <a:pt x="301" y="128"/>
                    <a:pt x="301" y="128"/>
                    <a:pt x="301" y="128"/>
                  </a:cubicBezTo>
                  <a:cubicBezTo>
                    <a:pt x="337" y="128"/>
                    <a:pt x="337" y="128"/>
                    <a:pt x="337" y="128"/>
                  </a:cubicBezTo>
                  <a:cubicBezTo>
                    <a:pt x="337" y="164"/>
                    <a:pt x="337" y="164"/>
                    <a:pt x="337" y="164"/>
                  </a:cubicBezTo>
                  <a:cubicBezTo>
                    <a:pt x="329" y="171"/>
                    <a:pt x="317" y="177"/>
                    <a:pt x="302" y="177"/>
                  </a:cubicBezTo>
                  <a:close/>
                  <a:moveTo>
                    <a:pt x="211" y="201"/>
                  </a:moveTo>
                  <a:cubicBezTo>
                    <a:pt x="207" y="201"/>
                    <a:pt x="203" y="203"/>
                    <a:pt x="200" y="205"/>
                  </a:cubicBezTo>
                  <a:cubicBezTo>
                    <a:pt x="200" y="205"/>
                    <a:pt x="200" y="206"/>
                    <a:pt x="200" y="206"/>
                  </a:cubicBezTo>
                  <a:cubicBezTo>
                    <a:pt x="201" y="208"/>
                    <a:pt x="201" y="208"/>
                    <a:pt x="201" y="208"/>
                  </a:cubicBezTo>
                  <a:cubicBezTo>
                    <a:pt x="202" y="209"/>
                    <a:pt x="202" y="209"/>
                    <a:pt x="203" y="208"/>
                  </a:cubicBezTo>
                  <a:cubicBezTo>
                    <a:pt x="205" y="206"/>
                    <a:pt x="208" y="206"/>
                    <a:pt x="211" y="206"/>
                  </a:cubicBezTo>
                  <a:cubicBezTo>
                    <a:pt x="217" y="206"/>
                    <a:pt x="218" y="210"/>
                    <a:pt x="218" y="213"/>
                  </a:cubicBezTo>
                  <a:cubicBezTo>
                    <a:pt x="218" y="216"/>
                    <a:pt x="218" y="216"/>
                    <a:pt x="218" y="216"/>
                  </a:cubicBezTo>
                  <a:cubicBezTo>
                    <a:pt x="216" y="215"/>
                    <a:pt x="213" y="215"/>
                    <a:pt x="211" y="215"/>
                  </a:cubicBezTo>
                  <a:cubicBezTo>
                    <a:pt x="202" y="215"/>
                    <a:pt x="198" y="219"/>
                    <a:pt x="198" y="224"/>
                  </a:cubicBezTo>
                  <a:cubicBezTo>
                    <a:pt x="198" y="230"/>
                    <a:pt x="202" y="234"/>
                    <a:pt x="209" y="234"/>
                  </a:cubicBezTo>
                  <a:cubicBezTo>
                    <a:pt x="213" y="234"/>
                    <a:pt x="216" y="232"/>
                    <a:pt x="218" y="229"/>
                  </a:cubicBezTo>
                  <a:cubicBezTo>
                    <a:pt x="218" y="232"/>
                    <a:pt x="218" y="232"/>
                    <a:pt x="218" y="232"/>
                  </a:cubicBezTo>
                  <a:cubicBezTo>
                    <a:pt x="218" y="233"/>
                    <a:pt x="219" y="233"/>
                    <a:pt x="220" y="233"/>
                  </a:cubicBezTo>
                  <a:cubicBezTo>
                    <a:pt x="222" y="233"/>
                    <a:pt x="222" y="233"/>
                    <a:pt x="222" y="233"/>
                  </a:cubicBezTo>
                  <a:cubicBezTo>
                    <a:pt x="223" y="233"/>
                    <a:pt x="223" y="233"/>
                    <a:pt x="223" y="232"/>
                  </a:cubicBezTo>
                  <a:cubicBezTo>
                    <a:pt x="223" y="213"/>
                    <a:pt x="223" y="213"/>
                    <a:pt x="223" y="213"/>
                  </a:cubicBezTo>
                  <a:cubicBezTo>
                    <a:pt x="223" y="206"/>
                    <a:pt x="220" y="201"/>
                    <a:pt x="211" y="201"/>
                  </a:cubicBezTo>
                  <a:close/>
                  <a:moveTo>
                    <a:pt x="218" y="225"/>
                  </a:moveTo>
                  <a:cubicBezTo>
                    <a:pt x="216" y="229"/>
                    <a:pt x="213" y="230"/>
                    <a:pt x="210" y="230"/>
                  </a:cubicBezTo>
                  <a:cubicBezTo>
                    <a:pt x="205" y="230"/>
                    <a:pt x="204" y="227"/>
                    <a:pt x="204" y="224"/>
                  </a:cubicBezTo>
                  <a:cubicBezTo>
                    <a:pt x="204" y="221"/>
                    <a:pt x="206" y="219"/>
                    <a:pt x="211" y="219"/>
                  </a:cubicBezTo>
                  <a:cubicBezTo>
                    <a:pt x="214" y="219"/>
                    <a:pt x="216" y="219"/>
                    <a:pt x="218" y="220"/>
                  </a:cubicBezTo>
                  <a:lnTo>
                    <a:pt x="218" y="225"/>
                  </a:lnTo>
                  <a:close/>
                  <a:moveTo>
                    <a:pt x="273" y="210"/>
                  </a:moveTo>
                  <a:cubicBezTo>
                    <a:pt x="260" y="210"/>
                    <a:pt x="260" y="210"/>
                    <a:pt x="260" y="210"/>
                  </a:cubicBezTo>
                  <a:cubicBezTo>
                    <a:pt x="259" y="210"/>
                    <a:pt x="259" y="211"/>
                    <a:pt x="259" y="211"/>
                  </a:cubicBezTo>
                  <a:cubicBezTo>
                    <a:pt x="259" y="213"/>
                    <a:pt x="259" y="213"/>
                    <a:pt x="259" y="213"/>
                  </a:cubicBezTo>
                  <a:cubicBezTo>
                    <a:pt x="259" y="214"/>
                    <a:pt x="259" y="215"/>
                    <a:pt x="260" y="215"/>
                  </a:cubicBezTo>
                  <a:cubicBezTo>
                    <a:pt x="269" y="215"/>
                    <a:pt x="269" y="215"/>
                    <a:pt x="269" y="215"/>
                  </a:cubicBezTo>
                  <a:cubicBezTo>
                    <a:pt x="269" y="227"/>
                    <a:pt x="269" y="227"/>
                    <a:pt x="269" y="227"/>
                  </a:cubicBezTo>
                  <a:cubicBezTo>
                    <a:pt x="266" y="229"/>
                    <a:pt x="262" y="229"/>
                    <a:pt x="259" y="229"/>
                  </a:cubicBezTo>
                  <a:cubicBezTo>
                    <a:pt x="249" y="229"/>
                    <a:pt x="245" y="222"/>
                    <a:pt x="245" y="212"/>
                  </a:cubicBezTo>
                  <a:cubicBezTo>
                    <a:pt x="245" y="202"/>
                    <a:pt x="249" y="194"/>
                    <a:pt x="259" y="194"/>
                  </a:cubicBezTo>
                  <a:cubicBezTo>
                    <a:pt x="263" y="194"/>
                    <a:pt x="267" y="196"/>
                    <a:pt x="269" y="198"/>
                  </a:cubicBezTo>
                  <a:cubicBezTo>
                    <a:pt x="270" y="198"/>
                    <a:pt x="270" y="198"/>
                    <a:pt x="271" y="198"/>
                  </a:cubicBezTo>
                  <a:cubicBezTo>
                    <a:pt x="272" y="196"/>
                    <a:pt x="272" y="196"/>
                    <a:pt x="272" y="196"/>
                  </a:cubicBezTo>
                  <a:cubicBezTo>
                    <a:pt x="273" y="195"/>
                    <a:pt x="273" y="195"/>
                    <a:pt x="272" y="194"/>
                  </a:cubicBezTo>
                  <a:cubicBezTo>
                    <a:pt x="269" y="191"/>
                    <a:pt x="264" y="190"/>
                    <a:pt x="259" y="190"/>
                  </a:cubicBezTo>
                  <a:cubicBezTo>
                    <a:pt x="245" y="190"/>
                    <a:pt x="239" y="200"/>
                    <a:pt x="239" y="212"/>
                  </a:cubicBezTo>
                  <a:cubicBezTo>
                    <a:pt x="239" y="224"/>
                    <a:pt x="245" y="234"/>
                    <a:pt x="259" y="234"/>
                  </a:cubicBezTo>
                  <a:cubicBezTo>
                    <a:pt x="264" y="234"/>
                    <a:pt x="269" y="233"/>
                    <a:pt x="273" y="230"/>
                  </a:cubicBezTo>
                  <a:cubicBezTo>
                    <a:pt x="274" y="230"/>
                    <a:pt x="274" y="229"/>
                    <a:pt x="274" y="228"/>
                  </a:cubicBezTo>
                  <a:cubicBezTo>
                    <a:pt x="274" y="211"/>
                    <a:pt x="274" y="211"/>
                    <a:pt x="274" y="211"/>
                  </a:cubicBezTo>
                  <a:cubicBezTo>
                    <a:pt x="274" y="211"/>
                    <a:pt x="274" y="210"/>
                    <a:pt x="273" y="210"/>
                  </a:cubicBezTo>
                  <a:close/>
                  <a:moveTo>
                    <a:pt x="307" y="190"/>
                  </a:moveTo>
                  <a:cubicBezTo>
                    <a:pt x="284" y="190"/>
                    <a:pt x="284" y="190"/>
                    <a:pt x="284" y="190"/>
                  </a:cubicBezTo>
                  <a:cubicBezTo>
                    <a:pt x="283" y="190"/>
                    <a:pt x="283" y="190"/>
                    <a:pt x="283" y="191"/>
                  </a:cubicBezTo>
                  <a:cubicBezTo>
                    <a:pt x="283" y="232"/>
                    <a:pt x="283" y="232"/>
                    <a:pt x="283" y="232"/>
                  </a:cubicBezTo>
                  <a:cubicBezTo>
                    <a:pt x="283" y="233"/>
                    <a:pt x="283" y="233"/>
                    <a:pt x="284" y="233"/>
                  </a:cubicBezTo>
                  <a:cubicBezTo>
                    <a:pt x="307" y="233"/>
                    <a:pt x="307" y="233"/>
                    <a:pt x="307" y="233"/>
                  </a:cubicBezTo>
                  <a:cubicBezTo>
                    <a:pt x="308" y="233"/>
                    <a:pt x="308" y="233"/>
                    <a:pt x="308" y="232"/>
                  </a:cubicBezTo>
                  <a:cubicBezTo>
                    <a:pt x="308" y="230"/>
                    <a:pt x="308" y="230"/>
                    <a:pt x="308" y="230"/>
                  </a:cubicBezTo>
                  <a:cubicBezTo>
                    <a:pt x="308" y="229"/>
                    <a:pt x="308" y="229"/>
                    <a:pt x="307" y="229"/>
                  </a:cubicBezTo>
                  <a:cubicBezTo>
                    <a:pt x="288" y="229"/>
                    <a:pt x="288" y="229"/>
                    <a:pt x="288" y="229"/>
                  </a:cubicBezTo>
                  <a:cubicBezTo>
                    <a:pt x="288" y="213"/>
                    <a:pt x="288" y="213"/>
                    <a:pt x="288" y="213"/>
                  </a:cubicBezTo>
                  <a:cubicBezTo>
                    <a:pt x="305" y="213"/>
                    <a:pt x="305" y="213"/>
                    <a:pt x="305" y="213"/>
                  </a:cubicBezTo>
                  <a:cubicBezTo>
                    <a:pt x="306" y="213"/>
                    <a:pt x="306" y="213"/>
                    <a:pt x="306" y="212"/>
                  </a:cubicBezTo>
                  <a:cubicBezTo>
                    <a:pt x="306" y="210"/>
                    <a:pt x="306" y="210"/>
                    <a:pt x="306" y="210"/>
                  </a:cubicBezTo>
                  <a:cubicBezTo>
                    <a:pt x="306" y="209"/>
                    <a:pt x="306" y="209"/>
                    <a:pt x="305" y="209"/>
                  </a:cubicBezTo>
                  <a:cubicBezTo>
                    <a:pt x="288" y="209"/>
                    <a:pt x="288" y="209"/>
                    <a:pt x="288" y="209"/>
                  </a:cubicBezTo>
                  <a:cubicBezTo>
                    <a:pt x="288" y="195"/>
                    <a:pt x="288" y="195"/>
                    <a:pt x="288" y="195"/>
                  </a:cubicBezTo>
                  <a:cubicBezTo>
                    <a:pt x="307" y="195"/>
                    <a:pt x="307" y="195"/>
                    <a:pt x="307" y="195"/>
                  </a:cubicBezTo>
                  <a:cubicBezTo>
                    <a:pt x="308" y="195"/>
                    <a:pt x="308" y="194"/>
                    <a:pt x="308" y="193"/>
                  </a:cubicBezTo>
                  <a:cubicBezTo>
                    <a:pt x="308" y="191"/>
                    <a:pt x="308" y="191"/>
                    <a:pt x="308" y="191"/>
                  </a:cubicBezTo>
                  <a:cubicBezTo>
                    <a:pt x="308" y="190"/>
                    <a:pt x="308" y="190"/>
                    <a:pt x="307" y="190"/>
                  </a:cubicBezTo>
                  <a:close/>
                  <a:moveTo>
                    <a:pt x="336" y="206"/>
                  </a:moveTo>
                  <a:cubicBezTo>
                    <a:pt x="339" y="206"/>
                    <a:pt x="341" y="206"/>
                    <a:pt x="342" y="208"/>
                  </a:cubicBezTo>
                  <a:cubicBezTo>
                    <a:pt x="343" y="208"/>
                    <a:pt x="344" y="208"/>
                    <a:pt x="344" y="208"/>
                  </a:cubicBezTo>
                  <a:cubicBezTo>
                    <a:pt x="345" y="206"/>
                    <a:pt x="345" y="206"/>
                    <a:pt x="345" y="206"/>
                  </a:cubicBezTo>
                  <a:cubicBezTo>
                    <a:pt x="346" y="205"/>
                    <a:pt x="346" y="204"/>
                    <a:pt x="345" y="204"/>
                  </a:cubicBezTo>
                  <a:cubicBezTo>
                    <a:pt x="343" y="202"/>
                    <a:pt x="340" y="201"/>
                    <a:pt x="336" y="201"/>
                  </a:cubicBezTo>
                  <a:cubicBezTo>
                    <a:pt x="327" y="201"/>
                    <a:pt x="322" y="209"/>
                    <a:pt x="322" y="218"/>
                  </a:cubicBezTo>
                  <a:cubicBezTo>
                    <a:pt x="322" y="227"/>
                    <a:pt x="327" y="234"/>
                    <a:pt x="336" y="234"/>
                  </a:cubicBezTo>
                  <a:cubicBezTo>
                    <a:pt x="339" y="234"/>
                    <a:pt x="342" y="233"/>
                    <a:pt x="345" y="231"/>
                  </a:cubicBezTo>
                  <a:cubicBezTo>
                    <a:pt x="345" y="230"/>
                    <a:pt x="346" y="230"/>
                    <a:pt x="345" y="229"/>
                  </a:cubicBezTo>
                  <a:cubicBezTo>
                    <a:pt x="344" y="227"/>
                    <a:pt x="344" y="227"/>
                    <a:pt x="344" y="227"/>
                  </a:cubicBezTo>
                  <a:cubicBezTo>
                    <a:pt x="344" y="227"/>
                    <a:pt x="343" y="227"/>
                    <a:pt x="343" y="227"/>
                  </a:cubicBezTo>
                  <a:cubicBezTo>
                    <a:pt x="341" y="229"/>
                    <a:pt x="338" y="229"/>
                    <a:pt x="336" y="229"/>
                  </a:cubicBezTo>
                  <a:cubicBezTo>
                    <a:pt x="330" y="229"/>
                    <a:pt x="327" y="225"/>
                    <a:pt x="327" y="218"/>
                  </a:cubicBezTo>
                  <a:cubicBezTo>
                    <a:pt x="327" y="211"/>
                    <a:pt x="330" y="206"/>
                    <a:pt x="336" y="206"/>
                  </a:cubicBezTo>
                  <a:close/>
                  <a:moveTo>
                    <a:pt x="363" y="201"/>
                  </a:moveTo>
                  <a:cubicBezTo>
                    <a:pt x="353" y="201"/>
                    <a:pt x="348" y="209"/>
                    <a:pt x="348" y="218"/>
                  </a:cubicBezTo>
                  <a:cubicBezTo>
                    <a:pt x="348" y="226"/>
                    <a:pt x="352" y="234"/>
                    <a:pt x="363" y="234"/>
                  </a:cubicBezTo>
                  <a:cubicBezTo>
                    <a:pt x="373" y="234"/>
                    <a:pt x="377" y="226"/>
                    <a:pt x="377" y="218"/>
                  </a:cubicBezTo>
                  <a:cubicBezTo>
                    <a:pt x="377" y="209"/>
                    <a:pt x="373" y="201"/>
                    <a:pt x="363" y="201"/>
                  </a:cubicBezTo>
                  <a:close/>
                  <a:moveTo>
                    <a:pt x="363" y="230"/>
                  </a:moveTo>
                  <a:cubicBezTo>
                    <a:pt x="356" y="230"/>
                    <a:pt x="354" y="224"/>
                    <a:pt x="354" y="218"/>
                  </a:cubicBezTo>
                  <a:cubicBezTo>
                    <a:pt x="354" y="211"/>
                    <a:pt x="356" y="205"/>
                    <a:pt x="363" y="205"/>
                  </a:cubicBezTo>
                  <a:cubicBezTo>
                    <a:pt x="369" y="205"/>
                    <a:pt x="372" y="211"/>
                    <a:pt x="372" y="218"/>
                  </a:cubicBezTo>
                  <a:cubicBezTo>
                    <a:pt x="372" y="224"/>
                    <a:pt x="369" y="230"/>
                    <a:pt x="363" y="230"/>
                  </a:cubicBezTo>
                  <a:close/>
                  <a:moveTo>
                    <a:pt x="416" y="201"/>
                  </a:moveTo>
                  <a:cubicBezTo>
                    <a:pt x="412" y="201"/>
                    <a:pt x="409" y="203"/>
                    <a:pt x="406" y="206"/>
                  </a:cubicBezTo>
                  <a:cubicBezTo>
                    <a:pt x="404" y="203"/>
                    <a:pt x="402" y="201"/>
                    <a:pt x="397" y="201"/>
                  </a:cubicBezTo>
                  <a:cubicBezTo>
                    <a:pt x="393" y="201"/>
                    <a:pt x="390" y="203"/>
                    <a:pt x="388" y="206"/>
                  </a:cubicBezTo>
                  <a:cubicBezTo>
                    <a:pt x="388" y="203"/>
                    <a:pt x="388" y="203"/>
                    <a:pt x="388" y="203"/>
                  </a:cubicBezTo>
                  <a:cubicBezTo>
                    <a:pt x="388" y="202"/>
                    <a:pt x="388" y="202"/>
                    <a:pt x="387" y="202"/>
                  </a:cubicBezTo>
                  <a:cubicBezTo>
                    <a:pt x="384" y="202"/>
                    <a:pt x="384" y="202"/>
                    <a:pt x="384" y="202"/>
                  </a:cubicBezTo>
                  <a:cubicBezTo>
                    <a:pt x="383" y="202"/>
                    <a:pt x="383" y="202"/>
                    <a:pt x="383" y="203"/>
                  </a:cubicBezTo>
                  <a:cubicBezTo>
                    <a:pt x="383" y="232"/>
                    <a:pt x="383" y="232"/>
                    <a:pt x="383" y="232"/>
                  </a:cubicBezTo>
                  <a:cubicBezTo>
                    <a:pt x="383" y="233"/>
                    <a:pt x="383" y="233"/>
                    <a:pt x="384" y="233"/>
                  </a:cubicBezTo>
                  <a:cubicBezTo>
                    <a:pt x="387" y="233"/>
                    <a:pt x="387" y="233"/>
                    <a:pt x="387" y="233"/>
                  </a:cubicBezTo>
                  <a:cubicBezTo>
                    <a:pt x="388" y="233"/>
                    <a:pt x="388" y="233"/>
                    <a:pt x="388" y="232"/>
                  </a:cubicBezTo>
                  <a:cubicBezTo>
                    <a:pt x="388" y="210"/>
                    <a:pt x="388" y="210"/>
                    <a:pt x="388" y="210"/>
                  </a:cubicBezTo>
                  <a:cubicBezTo>
                    <a:pt x="391" y="207"/>
                    <a:pt x="393" y="206"/>
                    <a:pt x="396" y="206"/>
                  </a:cubicBezTo>
                  <a:cubicBezTo>
                    <a:pt x="401" y="206"/>
                    <a:pt x="402" y="209"/>
                    <a:pt x="402" y="213"/>
                  </a:cubicBezTo>
                  <a:cubicBezTo>
                    <a:pt x="402" y="232"/>
                    <a:pt x="402" y="232"/>
                    <a:pt x="402" y="232"/>
                  </a:cubicBezTo>
                  <a:cubicBezTo>
                    <a:pt x="402" y="233"/>
                    <a:pt x="403" y="233"/>
                    <a:pt x="404" y="233"/>
                  </a:cubicBezTo>
                  <a:cubicBezTo>
                    <a:pt x="406" y="233"/>
                    <a:pt x="406" y="233"/>
                    <a:pt x="406" y="233"/>
                  </a:cubicBezTo>
                  <a:cubicBezTo>
                    <a:pt x="407" y="233"/>
                    <a:pt x="408" y="233"/>
                    <a:pt x="408" y="232"/>
                  </a:cubicBezTo>
                  <a:cubicBezTo>
                    <a:pt x="408" y="209"/>
                    <a:pt x="408" y="209"/>
                    <a:pt x="408" y="209"/>
                  </a:cubicBezTo>
                  <a:cubicBezTo>
                    <a:pt x="410" y="207"/>
                    <a:pt x="412" y="206"/>
                    <a:pt x="415" y="206"/>
                  </a:cubicBezTo>
                  <a:cubicBezTo>
                    <a:pt x="420" y="206"/>
                    <a:pt x="422" y="209"/>
                    <a:pt x="422" y="213"/>
                  </a:cubicBezTo>
                  <a:cubicBezTo>
                    <a:pt x="422" y="232"/>
                    <a:pt x="422" y="232"/>
                    <a:pt x="422" y="232"/>
                  </a:cubicBezTo>
                  <a:cubicBezTo>
                    <a:pt x="422" y="233"/>
                    <a:pt x="422" y="233"/>
                    <a:pt x="423" y="233"/>
                  </a:cubicBezTo>
                  <a:cubicBezTo>
                    <a:pt x="426" y="233"/>
                    <a:pt x="426" y="233"/>
                    <a:pt x="426" y="233"/>
                  </a:cubicBezTo>
                  <a:cubicBezTo>
                    <a:pt x="427" y="233"/>
                    <a:pt x="427" y="233"/>
                    <a:pt x="427" y="232"/>
                  </a:cubicBezTo>
                  <a:cubicBezTo>
                    <a:pt x="427" y="213"/>
                    <a:pt x="427" y="213"/>
                    <a:pt x="427" y="213"/>
                  </a:cubicBezTo>
                  <a:cubicBezTo>
                    <a:pt x="427" y="207"/>
                    <a:pt x="424" y="201"/>
                    <a:pt x="416" y="201"/>
                  </a:cubicBezTo>
                  <a:close/>
                  <a:moveTo>
                    <a:pt x="449" y="201"/>
                  </a:moveTo>
                  <a:cubicBezTo>
                    <a:pt x="444" y="201"/>
                    <a:pt x="442" y="203"/>
                    <a:pt x="439" y="206"/>
                  </a:cubicBezTo>
                  <a:cubicBezTo>
                    <a:pt x="439" y="203"/>
                    <a:pt x="439" y="203"/>
                    <a:pt x="439" y="203"/>
                  </a:cubicBezTo>
                  <a:cubicBezTo>
                    <a:pt x="439" y="202"/>
                    <a:pt x="439" y="202"/>
                    <a:pt x="438" y="202"/>
                  </a:cubicBezTo>
                  <a:cubicBezTo>
                    <a:pt x="436" y="202"/>
                    <a:pt x="436" y="202"/>
                    <a:pt x="436" y="202"/>
                  </a:cubicBezTo>
                  <a:cubicBezTo>
                    <a:pt x="435" y="202"/>
                    <a:pt x="435" y="202"/>
                    <a:pt x="435" y="203"/>
                  </a:cubicBezTo>
                  <a:cubicBezTo>
                    <a:pt x="435" y="245"/>
                    <a:pt x="435" y="245"/>
                    <a:pt x="435" y="245"/>
                  </a:cubicBezTo>
                  <a:cubicBezTo>
                    <a:pt x="435" y="246"/>
                    <a:pt x="435" y="246"/>
                    <a:pt x="436" y="246"/>
                  </a:cubicBezTo>
                  <a:cubicBezTo>
                    <a:pt x="439" y="246"/>
                    <a:pt x="439" y="246"/>
                    <a:pt x="439" y="246"/>
                  </a:cubicBezTo>
                  <a:cubicBezTo>
                    <a:pt x="439" y="246"/>
                    <a:pt x="440" y="246"/>
                    <a:pt x="440" y="245"/>
                  </a:cubicBezTo>
                  <a:cubicBezTo>
                    <a:pt x="440" y="230"/>
                    <a:pt x="440" y="230"/>
                    <a:pt x="440" y="230"/>
                  </a:cubicBezTo>
                  <a:cubicBezTo>
                    <a:pt x="442" y="232"/>
                    <a:pt x="444" y="234"/>
                    <a:pt x="448" y="234"/>
                  </a:cubicBezTo>
                  <a:cubicBezTo>
                    <a:pt x="456" y="234"/>
                    <a:pt x="462" y="227"/>
                    <a:pt x="462" y="217"/>
                  </a:cubicBezTo>
                  <a:cubicBezTo>
                    <a:pt x="462" y="207"/>
                    <a:pt x="457" y="201"/>
                    <a:pt x="449" y="201"/>
                  </a:cubicBezTo>
                  <a:close/>
                  <a:moveTo>
                    <a:pt x="448" y="230"/>
                  </a:moveTo>
                  <a:cubicBezTo>
                    <a:pt x="444" y="230"/>
                    <a:pt x="442" y="228"/>
                    <a:pt x="440" y="226"/>
                  </a:cubicBezTo>
                  <a:cubicBezTo>
                    <a:pt x="440" y="210"/>
                    <a:pt x="440" y="210"/>
                    <a:pt x="440" y="210"/>
                  </a:cubicBezTo>
                  <a:cubicBezTo>
                    <a:pt x="442" y="207"/>
                    <a:pt x="445" y="205"/>
                    <a:pt x="448" y="205"/>
                  </a:cubicBezTo>
                  <a:cubicBezTo>
                    <a:pt x="453" y="205"/>
                    <a:pt x="456" y="209"/>
                    <a:pt x="456" y="217"/>
                  </a:cubicBezTo>
                  <a:cubicBezTo>
                    <a:pt x="456" y="226"/>
                    <a:pt x="453" y="230"/>
                    <a:pt x="448" y="230"/>
                  </a:cubicBezTo>
                  <a:close/>
                  <a:moveTo>
                    <a:pt x="479" y="201"/>
                  </a:moveTo>
                  <a:cubicBezTo>
                    <a:pt x="474" y="201"/>
                    <a:pt x="470" y="203"/>
                    <a:pt x="468" y="205"/>
                  </a:cubicBezTo>
                  <a:cubicBezTo>
                    <a:pt x="467" y="205"/>
                    <a:pt x="467" y="206"/>
                    <a:pt x="467" y="206"/>
                  </a:cubicBezTo>
                  <a:cubicBezTo>
                    <a:pt x="468" y="208"/>
                    <a:pt x="468" y="208"/>
                    <a:pt x="468" y="208"/>
                  </a:cubicBezTo>
                  <a:cubicBezTo>
                    <a:pt x="469" y="209"/>
                    <a:pt x="469" y="209"/>
                    <a:pt x="470" y="208"/>
                  </a:cubicBezTo>
                  <a:cubicBezTo>
                    <a:pt x="472" y="206"/>
                    <a:pt x="475" y="206"/>
                    <a:pt x="478" y="206"/>
                  </a:cubicBezTo>
                  <a:cubicBezTo>
                    <a:pt x="484" y="206"/>
                    <a:pt x="486" y="210"/>
                    <a:pt x="486" y="213"/>
                  </a:cubicBezTo>
                  <a:cubicBezTo>
                    <a:pt x="486" y="216"/>
                    <a:pt x="486" y="216"/>
                    <a:pt x="486" y="216"/>
                  </a:cubicBezTo>
                  <a:cubicBezTo>
                    <a:pt x="483" y="215"/>
                    <a:pt x="481" y="215"/>
                    <a:pt x="478" y="215"/>
                  </a:cubicBezTo>
                  <a:cubicBezTo>
                    <a:pt x="470" y="215"/>
                    <a:pt x="466" y="219"/>
                    <a:pt x="466" y="224"/>
                  </a:cubicBezTo>
                  <a:cubicBezTo>
                    <a:pt x="466" y="230"/>
                    <a:pt x="469" y="234"/>
                    <a:pt x="476" y="234"/>
                  </a:cubicBezTo>
                  <a:cubicBezTo>
                    <a:pt x="481" y="234"/>
                    <a:pt x="484" y="232"/>
                    <a:pt x="486" y="229"/>
                  </a:cubicBezTo>
                  <a:cubicBezTo>
                    <a:pt x="486" y="232"/>
                    <a:pt x="486" y="232"/>
                    <a:pt x="486" y="232"/>
                  </a:cubicBezTo>
                  <a:cubicBezTo>
                    <a:pt x="486" y="233"/>
                    <a:pt x="486" y="233"/>
                    <a:pt x="487" y="233"/>
                  </a:cubicBezTo>
                  <a:cubicBezTo>
                    <a:pt x="489" y="233"/>
                    <a:pt x="489" y="233"/>
                    <a:pt x="489" y="233"/>
                  </a:cubicBezTo>
                  <a:cubicBezTo>
                    <a:pt x="490" y="233"/>
                    <a:pt x="491" y="233"/>
                    <a:pt x="491" y="232"/>
                  </a:cubicBezTo>
                  <a:cubicBezTo>
                    <a:pt x="491" y="213"/>
                    <a:pt x="491" y="213"/>
                    <a:pt x="491" y="213"/>
                  </a:cubicBezTo>
                  <a:cubicBezTo>
                    <a:pt x="491" y="206"/>
                    <a:pt x="487" y="201"/>
                    <a:pt x="479" y="201"/>
                  </a:cubicBezTo>
                  <a:close/>
                  <a:moveTo>
                    <a:pt x="486" y="225"/>
                  </a:moveTo>
                  <a:cubicBezTo>
                    <a:pt x="483" y="229"/>
                    <a:pt x="480" y="230"/>
                    <a:pt x="477" y="230"/>
                  </a:cubicBezTo>
                  <a:cubicBezTo>
                    <a:pt x="472" y="230"/>
                    <a:pt x="471" y="227"/>
                    <a:pt x="471" y="224"/>
                  </a:cubicBezTo>
                  <a:cubicBezTo>
                    <a:pt x="471" y="221"/>
                    <a:pt x="473" y="219"/>
                    <a:pt x="479" y="219"/>
                  </a:cubicBezTo>
                  <a:cubicBezTo>
                    <a:pt x="481" y="219"/>
                    <a:pt x="484" y="219"/>
                    <a:pt x="486" y="220"/>
                  </a:cubicBezTo>
                  <a:lnTo>
                    <a:pt x="486" y="225"/>
                  </a:lnTo>
                  <a:close/>
                  <a:moveTo>
                    <a:pt x="513" y="201"/>
                  </a:moveTo>
                  <a:cubicBezTo>
                    <a:pt x="509" y="201"/>
                    <a:pt x="506" y="203"/>
                    <a:pt x="503" y="206"/>
                  </a:cubicBezTo>
                  <a:cubicBezTo>
                    <a:pt x="503" y="203"/>
                    <a:pt x="503" y="203"/>
                    <a:pt x="503" y="203"/>
                  </a:cubicBezTo>
                  <a:cubicBezTo>
                    <a:pt x="503" y="202"/>
                    <a:pt x="503" y="202"/>
                    <a:pt x="502" y="202"/>
                  </a:cubicBezTo>
                  <a:cubicBezTo>
                    <a:pt x="500" y="202"/>
                    <a:pt x="500" y="202"/>
                    <a:pt x="500" y="202"/>
                  </a:cubicBezTo>
                  <a:cubicBezTo>
                    <a:pt x="499" y="202"/>
                    <a:pt x="498" y="202"/>
                    <a:pt x="498" y="203"/>
                  </a:cubicBezTo>
                  <a:cubicBezTo>
                    <a:pt x="498" y="232"/>
                    <a:pt x="498" y="232"/>
                    <a:pt x="498" y="232"/>
                  </a:cubicBezTo>
                  <a:cubicBezTo>
                    <a:pt x="498" y="233"/>
                    <a:pt x="499" y="233"/>
                    <a:pt x="500" y="233"/>
                  </a:cubicBezTo>
                  <a:cubicBezTo>
                    <a:pt x="502" y="233"/>
                    <a:pt x="502" y="233"/>
                    <a:pt x="502" y="233"/>
                  </a:cubicBezTo>
                  <a:cubicBezTo>
                    <a:pt x="503" y="233"/>
                    <a:pt x="503" y="233"/>
                    <a:pt x="503" y="232"/>
                  </a:cubicBezTo>
                  <a:cubicBezTo>
                    <a:pt x="503" y="210"/>
                    <a:pt x="503" y="210"/>
                    <a:pt x="503" y="210"/>
                  </a:cubicBezTo>
                  <a:cubicBezTo>
                    <a:pt x="506" y="207"/>
                    <a:pt x="509" y="206"/>
                    <a:pt x="512" y="206"/>
                  </a:cubicBezTo>
                  <a:cubicBezTo>
                    <a:pt x="517" y="206"/>
                    <a:pt x="518" y="209"/>
                    <a:pt x="518" y="213"/>
                  </a:cubicBezTo>
                  <a:cubicBezTo>
                    <a:pt x="518" y="232"/>
                    <a:pt x="518" y="232"/>
                    <a:pt x="518" y="232"/>
                  </a:cubicBezTo>
                  <a:cubicBezTo>
                    <a:pt x="518" y="233"/>
                    <a:pt x="519" y="233"/>
                    <a:pt x="520" y="233"/>
                  </a:cubicBezTo>
                  <a:cubicBezTo>
                    <a:pt x="522" y="233"/>
                    <a:pt x="522" y="233"/>
                    <a:pt x="522" y="233"/>
                  </a:cubicBezTo>
                  <a:cubicBezTo>
                    <a:pt x="523" y="233"/>
                    <a:pt x="524" y="233"/>
                    <a:pt x="524" y="232"/>
                  </a:cubicBezTo>
                  <a:cubicBezTo>
                    <a:pt x="524" y="213"/>
                    <a:pt x="524" y="213"/>
                    <a:pt x="524" y="213"/>
                  </a:cubicBezTo>
                  <a:cubicBezTo>
                    <a:pt x="524" y="207"/>
                    <a:pt x="520" y="201"/>
                    <a:pt x="513" y="201"/>
                  </a:cubicBezTo>
                  <a:close/>
                  <a:moveTo>
                    <a:pt x="553" y="202"/>
                  </a:moveTo>
                  <a:cubicBezTo>
                    <a:pt x="550" y="202"/>
                    <a:pt x="550" y="202"/>
                    <a:pt x="550" y="202"/>
                  </a:cubicBezTo>
                  <a:cubicBezTo>
                    <a:pt x="550" y="202"/>
                    <a:pt x="549" y="202"/>
                    <a:pt x="549" y="203"/>
                  </a:cubicBezTo>
                  <a:cubicBezTo>
                    <a:pt x="547" y="211"/>
                    <a:pt x="545" y="219"/>
                    <a:pt x="541" y="227"/>
                  </a:cubicBezTo>
                  <a:cubicBezTo>
                    <a:pt x="537" y="220"/>
                    <a:pt x="534" y="211"/>
                    <a:pt x="533" y="203"/>
                  </a:cubicBezTo>
                  <a:cubicBezTo>
                    <a:pt x="533" y="202"/>
                    <a:pt x="532" y="202"/>
                    <a:pt x="531" y="202"/>
                  </a:cubicBezTo>
                  <a:cubicBezTo>
                    <a:pt x="528" y="202"/>
                    <a:pt x="528" y="202"/>
                    <a:pt x="528" y="202"/>
                  </a:cubicBezTo>
                  <a:cubicBezTo>
                    <a:pt x="528" y="202"/>
                    <a:pt x="527" y="202"/>
                    <a:pt x="527" y="203"/>
                  </a:cubicBezTo>
                  <a:cubicBezTo>
                    <a:pt x="527" y="203"/>
                    <a:pt x="527" y="204"/>
                    <a:pt x="527" y="204"/>
                  </a:cubicBezTo>
                  <a:cubicBezTo>
                    <a:pt x="530" y="213"/>
                    <a:pt x="533" y="224"/>
                    <a:pt x="538" y="232"/>
                  </a:cubicBezTo>
                  <a:cubicBezTo>
                    <a:pt x="535" y="238"/>
                    <a:pt x="532" y="240"/>
                    <a:pt x="529" y="242"/>
                  </a:cubicBezTo>
                  <a:cubicBezTo>
                    <a:pt x="528" y="242"/>
                    <a:pt x="528" y="243"/>
                    <a:pt x="528" y="243"/>
                  </a:cubicBezTo>
                  <a:cubicBezTo>
                    <a:pt x="528" y="243"/>
                    <a:pt x="528" y="244"/>
                    <a:pt x="528" y="244"/>
                  </a:cubicBezTo>
                  <a:cubicBezTo>
                    <a:pt x="530" y="246"/>
                    <a:pt x="530" y="246"/>
                    <a:pt x="530" y="246"/>
                  </a:cubicBezTo>
                  <a:cubicBezTo>
                    <a:pt x="530" y="246"/>
                    <a:pt x="530" y="246"/>
                    <a:pt x="531" y="246"/>
                  </a:cubicBezTo>
                  <a:cubicBezTo>
                    <a:pt x="531" y="246"/>
                    <a:pt x="531" y="246"/>
                    <a:pt x="531" y="246"/>
                  </a:cubicBezTo>
                  <a:cubicBezTo>
                    <a:pt x="539" y="241"/>
                    <a:pt x="544" y="232"/>
                    <a:pt x="548" y="222"/>
                  </a:cubicBezTo>
                  <a:cubicBezTo>
                    <a:pt x="551" y="216"/>
                    <a:pt x="553" y="210"/>
                    <a:pt x="554" y="204"/>
                  </a:cubicBezTo>
                  <a:cubicBezTo>
                    <a:pt x="554" y="203"/>
                    <a:pt x="554" y="203"/>
                    <a:pt x="554" y="203"/>
                  </a:cubicBezTo>
                  <a:cubicBezTo>
                    <a:pt x="554" y="202"/>
                    <a:pt x="554" y="202"/>
                    <a:pt x="553" y="202"/>
                  </a:cubicBezTo>
                  <a:close/>
                  <a:moveTo>
                    <a:pt x="294" y="66"/>
                  </a:moveTo>
                  <a:cubicBezTo>
                    <a:pt x="251" y="66"/>
                    <a:pt x="251" y="66"/>
                    <a:pt x="251" y="66"/>
                  </a:cubicBezTo>
                  <a:cubicBezTo>
                    <a:pt x="251" y="48"/>
                    <a:pt x="251" y="48"/>
                    <a:pt x="251" y="48"/>
                  </a:cubicBezTo>
                  <a:cubicBezTo>
                    <a:pt x="284" y="48"/>
                    <a:pt x="284" y="48"/>
                    <a:pt x="284" y="48"/>
                  </a:cubicBezTo>
                  <a:cubicBezTo>
                    <a:pt x="284" y="32"/>
                    <a:pt x="284" y="32"/>
                    <a:pt x="284" y="32"/>
                  </a:cubicBezTo>
                  <a:cubicBezTo>
                    <a:pt x="251" y="32"/>
                    <a:pt x="251" y="32"/>
                    <a:pt x="251" y="32"/>
                  </a:cubicBezTo>
                  <a:cubicBezTo>
                    <a:pt x="251" y="16"/>
                    <a:pt x="251" y="16"/>
                    <a:pt x="251" y="16"/>
                  </a:cubicBezTo>
                  <a:cubicBezTo>
                    <a:pt x="292" y="16"/>
                    <a:pt x="292" y="16"/>
                    <a:pt x="292" y="16"/>
                  </a:cubicBezTo>
                  <a:cubicBezTo>
                    <a:pt x="292" y="0"/>
                    <a:pt x="292" y="0"/>
                    <a:pt x="292" y="0"/>
                  </a:cubicBezTo>
                  <a:cubicBezTo>
                    <a:pt x="232" y="0"/>
                    <a:pt x="232" y="0"/>
                    <a:pt x="232" y="0"/>
                  </a:cubicBezTo>
                  <a:cubicBezTo>
                    <a:pt x="232" y="82"/>
                    <a:pt x="232" y="82"/>
                    <a:pt x="232" y="82"/>
                  </a:cubicBezTo>
                  <a:cubicBezTo>
                    <a:pt x="294" y="82"/>
                    <a:pt x="294" y="82"/>
                    <a:pt x="294" y="82"/>
                  </a:cubicBezTo>
                  <a:lnTo>
                    <a:pt x="294" y="66"/>
                  </a:lnTo>
                  <a:close/>
                  <a:moveTo>
                    <a:pt x="129" y="82"/>
                  </a:moveTo>
                  <a:cubicBezTo>
                    <a:pt x="150" y="82"/>
                    <a:pt x="150" y="82"/>
                    <a:pt x="150" y="82"/>
                  </a:cubicBezTo>
                  <a:cubicBezTo>
                    <a:pt x="120" y="0"/>
                    <a:pt x="120" y="0"/>
                    <a:pt x="120" y="0"/>
                  </a:cubicBezTo>
                  <a:cubicBezTo>
                    <a:pt x="98" y="0"/>
                    <a:pt x="98" y="0"/>
                    <a:pt x="98" y="0"/>
                  </a:cubicBezTo>
                  <a:cubicBezTo>
                    <a:pt x="67" y="82"/>
                    <a:pt x="67" y="82"/>
                    <a:pt x="67" y="82"/>
                  </a:cubicBezTo>
                  <a:cubicBezTo>
                    <a:pt x="89" y="82"/>
                    <a:pt x="89" y="82"/>
                    <a:pt x="89" y="82"/>
                  </a:cubicBezTo>
                  <a:cubicBezTo>
                    <a:pt x="94" y="63"/>
                    <a:pt x="94" y="63"/>
                    <a:pt x="94" y="63"/>
                  </a:cubicBezTo>
                  <a:cubicBezTo>
                    <a:pt x="123" y="63"/>
                    <a:pt x="123" y="63"/>
                    <a:pt x="123" y="63"/>
                  </a:cubicBezTo>
                  <a:lnTo>
                    <a:pt x="129" y="82"/>
                  </a:lnTo>
                  <a:close/>
                  <a:moveTo>
                    <a:pt x="98" y="48"/>
                  </a:moveTo>
                  <a:cubicBezTo>
                    <a:pt x="102" y="35"/>
                    <a:pt x="106" y="29"/>
                    <a:pt x="109" y="19"/>
                  </a:cubicBezTo>
                  <a:cubicBezTo>
                    <a:pt x="112" y="29"/>
                    <a:pt x="115" y="35"/>
                    <a:pt x="119" y="48"/>
                  </a:cubicBezTo>
                  <a:lnTo>
                    <a:pt x="98" y="48"/>
                  </a:lnTo>
                  <a:close/>
                  <a:moveTo>
                    <a:pt x="52" y="39"/>
                  </a:moveTo>
                  <a:cubicBezTo>
                    <a:pt x="61" y="35"/>
                    <a:pt x="66" y="29"/>
                    <a:pt x="66" y="21"/>
                  </a:cubicBezTo>
                  <a:cubicBezTo>
                    <a:pt x="66" y="12"/>
                    <a:pt x="62" y="6"/>
                    <a:pt x="56" y="3"/>
                  </a:cubicBezTo>
                  <a:cubicBezTo>
                    <a:pt x="52" y="0"/>
                    <a:pt x="46" y="0"/>
                    <a:pt x="36" y="0"/>
                  </a:cubicBezTo>
                  <a:cubicBezTo>
                    <a:pt x="0" y="0"/>
                    <a:pt x="0" y="0"/>
                    <a:pt x="0" y="0"/>
                  </a:cubicBezTo>
                  <a:cubicBezTo>
                    <a:pt x="0" y="82"/>
                    <a:pt x="0" y="82"/>
                    <a:pt x="0" y="82"/>
                  </a:cubicBezTo>
                  <a:cubicBezTo>
                    <a:pt x="35" y="82"/>
                    <a:pt x="35" y="82"/>
                    <a:pt x="35" y="82"/>
                  </a:cubicBezTo>
                  <a:cubicBezTo>
                    <a:pt x="47" y="82"/>
                    <a:pt x="53" y="81"/>
                    <a:pt x="59" y="78"/>
                  </a:cubicBezTo>
                  <a:cubicBezTo>
                    <a:pt x="65" y="74"/>
                    <a:pt x="69" y="67"/>
                    <a:pt x="69" y="59"/>
                  </a:cubicBezTo>
                  <a:cubicBezTo>
                    <a:pt x="69" y="48"/>
                    <a:pt x="63" y="41"/>
                    <a:pt x="52" y="39"/>
                  </a:cubicBezTo>
                  <a:close/>
                  <a:moveTo>
                    <a:pt x="19" y="16"/>
                  </a:moveTo>
                  <a:cubicBezTo>
                    <a:pt x="34" y="16"/>
                    <a:pt x="34" y="16"/>
                    <a:pt x="34" y="16"/>
                  </a:cubicBezTo>
                  <a:cubicBezTo>
                    <a:pt x="44" y="16"/>
                    <a:pt x="46" y="19"/>
                    <a:pt x="46" y="24"/>
                  </a:cubicBezTo>
                  <a:cubicBezTo>
                    <a:pt x="46" y="29"/>
                    <a:pt x="43" y="32"/>
                    <a:pt x="34" y="32"/>
                  </a:cubicBezTo>
                  <a:cubicBezTo>
                    <a:pt x="19" y="32"/>
                    <a:pt x="19" y="32"/>
                    <a:pt x="19" y="32"/>
                  </a:cubicBezTo>
                  <a:lnTo>
                    <a:pt x="19" y="16"/>
                  </a:lnTo>
                  <a:close/>
                  <a:moveTo>
                    <a:pt x="34" y="66"/>
                  </a:moveTo>
                  <a:cubicBezTo>
                    <a:pt x="19" y="66"/>
                    <a:pt x="19" y="66"/>
                    <a:pt x="19" y="66"/>
                  </a:cubicBezTo>
                  <a:cubicBezTo>
                    <a:pt x="19" y="48"/>
                    <a:pt x="19" y="48"/>
                    <a:pt x="19" y="48"/>
                  </a:cubicBezTo>
                  <a:cubicBezTo>
                    <a:pt x="35" y="48"/>
                    <a:pt x="35" y="48"/>
                    <a:pt x="35" y="48"/>
                  </a:cubicBezTo>
                  <a:cubicBezTo>
                    <a:pt x="46" y="48"/>
                    <a:pt x="48" y="51"/>
                    <a:pt x="48" y="57"/>
                  </a:cubicBezTo>
                  <a:cubicBezTo>
                    <a:pt x="48" y="63"/>
                    <a:pt x="45" y="66"/>
                    <a:pt x="34" y="66"/>
                  </a:cubicBezTo>
                  <a:close/>
                  <a:moveTo>
                    <a:pt x="349" y="82"/>
                  </a:moveTo>
                  <a:cubicBezTo>
                    <a:pt x="372" y="82"/>
                    <a:pt x="372" y="82"/>
                    <a:pt x="372" y="82"/>
                  </a:cubicBezTo>
                  <a:cubicBezTo>
                    <a:pt x="350" y="48"/>
                    <a:pt x="350" y="48"/>
                    <a:pt x="350" y="48"/>
                  </a:cubicBezTo>
                  <a:cubicBezTo>
                    <a:pt x="361" y="45"/>
                    <a:pt x="369" y="38"/>
                    <a:pt x="369" y="25"/>
                  </a:cubicBezTo>
                  <a:cubicBezTo>
                    <a:pt x="369" y="19"/>
                    <a:pt x="367" y="13"/>
                    <a:pt x="364" y="9"/>
                  </a:cubicBezTo>
                  <a:cubicBezTo>
                    <a:pt x="359" y="3"/>
                    <a:pt x="352" y="0"/>
                    <a:pt x="339" y="0"/>
                  </a:cubicBezTo>
                  <a:cubicBezTo>
                    <a:pt x="301" y="0"/>
                    <a:pt x="301" y="0"/>
                    <a:pt x="301" y="0"/>
                  </a:cubicBezTo>
                  <a:cubicBezTo>
                    <a:pt x="301" y="82"/>
                    <a:pt x="301" y="82"/>
                    <a:pt x="301" y="82"/>
                  </a:cubicBezTo>
                  <a:cubicBezTo>
                    <a:pt x="321" y="82"/>
                    <a:pt x="321" y="82"/>
                    <a:pt x="321" y="82"/>
                  </a:cubicBezTo>
                  <a:cubicBezTo>
                    <a:pt x="321" y="48"/>
                    <a:pt x="321" y="48"/>
                    <a:pt x="321" y="48"/>
                  </a:cubicBezTo>
                  <a:cubicBezTo>
                    <a:pt x="331" y="48"/>
                    <a:pt x="331" y="48"/>
                    <a:pt x="331" y="48"/>
                  </a:cubicBezTo>
                  <a:lnTo>
                    <a:pt x="349" y="82"/>
                  </a:lnTo>
                  <a:close/>
                  <a:moveTo>
                    <a:pt x="321" y="32"/>
                  </a:moveTo>
                  <a:cubicBezTo>
                    <a:pt x="321" y="16"/>
                    <a:pt x="321" y="16"/>
                    <a:pt x="321" y="16"/>
                  </a:cubicBezTo>
                  <a:cubicBezTo>
                    <a:pt x="336" y="16"/>
                    <a:pt x="336" y="16"/>
                    <a:pt x="336" y="16"/>
                  </a:cubicBezTo>
                  <a:cubicBezTo>
                    <a:pt x="346" y="16"/>
                    <a:pt x="348" y="19"/>
                    <a:pt x="348" y="24"/>
                  </a:cubicBezTo>
                  <a:cubicBezTo>
                    <a:pt x="348" y="29"/>
                    <a:pt x="345" y="32"/>
                    <a:pt x="336" y="32"/>
                  </a:cubicBezTo>
                  <a:lnTo>
                    <a:pt x="321" y="32"/>
                  </a:lnTo>
                  <a:close/>
                  <a:moveTo>
                    <a:pt x="365" y="141"/>
                  </a:moveTo>
                  <a:cubicBezTo>
                    <a:pt x="396" y="141"/>
                    <a:pt x="396" y="141"/>
                    <a:pt x="396" y="141"/>
                  </a:cubicBezTo>
                  <a:cubicBezTo>
                    <a:pt x="396" y="175"/>
                    <a:pt x="396" y="175"/>
                    <a:pt x="396" y="175"/>
                  </a:cubicBezTo>
                  <a:cubicBezTo>
                    <a:pt x="416" y="175"/>
                    <a:pt x="416" y="175"/>
                    <a:pt x="416" y="175"/>
                  </a:cubicBezTo>
                  <a:cubicBezTo>
                    <a:pt x="416" y="93"/>
                    <a:pt x="416" y="93"/>
                    <a:pt x="416" y="93"/>
                  </a:cubicBezTo>
                  <a:cubicBezTo>
                    <a:pt x="396" y="93"/>
                    <a:pt x="396" y="93"/>
                    <a:pt x="396" y="93"/>
                  </a:cubicBezTo>
                  <a:cubicBezTo>
                    <a:pt x="396" y="124"/>
                    <a:pt x="396" y="124"/>
                    <a:pt x="396" y="124"/>
                  </a:cubicBezTo>
                  <a:cubicBezTo>
                    <a:pt x="365" y="124"/>
                    <a:pt x="365" y="124"/>
                    <a:pt x="365" y="124"/>
                  </a:cubicBezTo>
                  <a:cubicBezTo>
                    <a:pt x="365" y="93"/>
                    <a:pt x="365" y="93"/>
                    <a:pt x="365" y="93"/>
                  </a:cubicBezTo>
                  <a:cubicBezTo>
                    <a:pt x="345" y="93"/>
                    <a:pt x="345" y="93"/>
                    <a:pt x="345" y="93"/>
                  </a:cubicBezTo>
                  <a:cubicBezTo>
                    <a:pt x="345" y="175"/>
                    <a:pt x="345" y="175"/>
                    <a:pt x="345" y="175"/>
                  </a:cubicBezTo>
                  <a:cubicBezTo>
                    <a:pt x="365" y="175"/>
                    <a:pt x="365" y="175"/>
                    <a:pt x="365" y="175"/>
                  </a:cubicBezTo>
                  <a:lnTo>
                    <a:pt x="365" y="141"/>
                  </a:lnTo>
                  <a:close/>
                  <a:moveTo>
                    <a:pt x="153" y="124"/>
                  </a:moveTo>
                  <a:cubicBezTo>
                    <a:pt x="122" y="124"/>
                    <a:pt x="122" y="124"/>
                    <a:pt x="122" y="124"/>
                  </a:cubicBezTo>
                  <a:cubicBezTo>
                    <a:pt x="122" y="93"/>
                    <a:pt x="122" y="93"/>
                    <a:pt x="122" y="93"/>
                  </a:cubicBezTo>
                  <a:cubicBezTo>
                    <a:pt x="102" y="93"/>
                    <a:pt x="102" y="93"/>
                    <a:pt x="102" y="93"/>
                  </a:cubicBezTo>
                  <a:cubicBezTo>
                    <a:pt x="102" y="175"/>
                    <a:pt x="102" y="175"/>
                    <a:pt x="102" y="175"/>
                  </a:cubicBezTo>
                  <a:cubicBezTo>
                    <a:pt x="122" y="175"/>
                    <a:pt x="122" y="175"/>
                    <a:pt x="122" y="175"/>
                  </a:cubicBezTo>
                  <a:cubicBezTo>
                    <a:pt x="122" y="141"/>
                    <a:pt x="122" y="141"/>
                    <a:pt x="122" y="141"/>
                  </a:cubicBezTo>
                  <a:cubicBezTo>
                    <a:pt x="153" y="141"/>
                    <a:pt x="153" y="141"/>
                    <a:pt x="153" y="141"/>
                  </a:cubicBezTo>
                  <a:cubicBezTo>
                    <a:pt x="153" y="233"/>
                    <a:pt x="153" y="233"/>
                    <a:pt x="153" y="233"/>
                  </a:cubicBezTo>
                  <a:cubicBezTo>
                    <a:pt x="173" y="233"/>
                    <a:pt x="173" y="233"/>
                    <a:pt x="173" y="233"/>
                  </a:cubicBezTo>
                  <a:cubicBezTo>
                    <a:pt x="173" y="0"/>
                    <a:pt x="173" y="0"/>
                    <a:pt x="173" y="0"/>
                  </a:cubicBezTo>
                  <a:cubicBezTo>
                    <a:pt x="153" y="0"/>
                    <a:pt x="153" y="0"/>
                    <a:pt x="153" y="0"/>
                  </a:cubicBezTo>
                  <a:lnTo>
                    <a:pt x="153" y="124"/>
                  </a:lnTo>
                  <a:close/>
                  <a:moveTo>
                    <a:pt x="227" y="82"/>
                  </a:moveTo>
                  <a:cubicBezTo>
                    <a:pt x="198" y="40"/>
                    <a:pt x="198" y="40"/>
                    <a:pt x="198" y="40"/>
                  </a:cubicBezTo>
                  <a:cubicBezTo>
                    <a:pt x="227" y="0"/>
                    <a:pt x="227" y="0"/>
                    <a:pt x="227" y="0"/>
                  </a:cubicBezTo>
                  <a:cubicBezTo>
                    <a:pt x="204" y="0"/>
                    <a:pt x="204" y="0"/>
                    <a:pt x="204" y="0"/>
                  </a:cubicBezTo>
                  <a:cubicBezTo>
                    <a:pt x="173" y="40"/>
                    <a:pt x="173" y="40"/>
                    <a:pt x="173" y="40"/>
                  </a:cubicBezTo>
                  <a:cubicBezTo>
                    <a:pt x="204" y="82"/>
                    <a:pt x="204" y="82"/>
                    <a:pt x="204" y="82"/>
                  </a:cubicBezTo>
                  <a:lnTo>
                    <a:pt x="227" y="82"/>
                  </a:lnTo>
                  <a:close/>
                  <a:moveTo>
                    <a:pt x="251" y="140"/>
                  </a:moveTo>
                  <a:cubicBezTo>
                    <a:pt x="251" y="93"/>
                    <a:pt x="251" y="93"/>
                    <a:pt x="251" y="93"/>
                  </a:cubicBezTo>
                  <a:cubicBezTo>
                    <a:pt x="232" y="93"/>
                    <a:pt x="232" y="93"/>
                    <a:pt x="232" y="93"/>
                  </a:cubicBezTo>
                  <a:cubicBezTo>
                    <a:pt x="232" y="140"/>
                    <a:pt x="232" y="140"/>
                    <a:pt x="232" y="140"/>
                  </a:cubicBezTo>
                  <a:cubicBezTo>
                    <a:pt x="232" y="155"/>
                    <a:pt x="226" y="160"/>
                    <a:pt x="217" y="160"/>
                  </a:cubicBezTo>
                  <a:cubicBezTo>
                    <a:pt x="208" y="160"/>
                    <a:pt x="202" y="155"/>
                    <a:pt x="202" y="140"/>
                  </a:cubicBezTo>
                  <a:cubicBezTo>
                    <a:pt x="202" y="93"/>
                    <a:pt x="202" y="93"/>
                    <a:pt x="202" y="93"/>
                  </a:cubicBezTo>
                  <a:cubicBezTo>
                    <a:pt x="182" y="93"/>
                    <a:pt x="182" y="93"/>
                    <a:pt x="182" y="93"/>
                  </a:cubicBezTo>
                  <a:cubicBezTo>
                    <a:pt x="182" y="139"/>
                    <a:pt x="182" y="139"/>
                    <a:pt x="182" y="139"/>
                  </a:cubicBezTo>
                  <a:cubicBezTo>
                    <a:pt x="182" y="164"/>
                    <a:pt x="191" y="177"/>
                    <a:pt x="216" y="177"/>
                  </a:cubicBezTo>
                  <a:cubicBezTo>
                    <a:pt x="240" y="177"/>
                    <a:pt x="251" y="165"/>
                    <a:pt x="251" y="140"/>
                  </a:cubicBezTo>
                  <a:close/>
                  <a:moveTo>
                    <a:pt x="488" y="159"/>
                  </a:moveTo>
                  <a:cubicBezTo>
                    <a:pt x="445" y="159"/>
                    <a:pt x="445" y="159"/>
                    <a:pt x="445" y="159"/>
                  </a:cubicBezTo>
                  <a:cubicBezTo>
                    <a:pt x="445" y="141"/>
                    <a:pt x="445" y="141"/>
                    <a:pt x="445" y="141"/>
                  </a:cubicBezTo>
                  <a:cubicBezTo>
                    <a:pt x="478" y="141"/>
                    <a:pt x="478" y="141"/>
                    <a:pt x="478" y="141"/>
                  </a:cubicBezTo>
                  <a:cubicBezTo>
                    <a:pt x="478" y="125"/>
                    <a:pt x="478" y="125"/>
                    <a:pt x="478" y="125"/>
                  </a:cubicBezTo>
                  <a:cubicBezTo>
                    <a:pt x="445" y="125"/>
                    <a:pt x="445" y="125"/>
                    <a:pt x="445" y="125"/>
                  </a:cubicBezTo>
                  <a:cubicBezTo>
                    <a:pt x="445" y="109"/>
                    <a:pt x="445" y="109"/>
                    <a:pt x="445" y="109"/>
                  </a:cubicBezTo>
                  <a:cubicBezTo>
                    <a:pt x="486" y="109"/>
                    <a:pt x="486" y="109"/>
                    <a:pt x="486" y="109"/>
                  </a:cubicBezTo>
                  <a:cubicBezTo>
                    <a:pt x="486" y="93"/>
                    <a:pt x="486" y="93"/>
                    <a:pt x="486" y="93"/>
                  </a:cubicBezTo>
                  <a:cubicBezTo>
                    <a:pt x="425" y="93"/>
                    <a:pt x="425" y="93"/>
                    <a:pt x="425" y="93"/>
                  </a:cubicBezTo>
                  <a:cubicBezTo>
                    <a:pt x="425" y="175"/>
                    <a:pt x="425" y="175"/>
                    <a:pt x="425" y="175"/>
                  </a:cubicBezTo>
                  <a:cubicBezTo>
                    <a:pt x="488" y="175"/>
                    <a:pt x="488" y="175"/>
                    <a:pt x="488" y="175"/>
                  </a:cubicBezTo>
                  <a:lnTo>
                    <a:pt x="488" y="159"/>
                  </a:lnTo>
                  <a:close/>
                  <a:moveTo>
                    <a:pt x="536" y="126"/>
                  </a:moveTo>
                  <a:cubicBezTo>
                    <a:pt x="524" y="122"/>
                    <a:pt x="524" y="122"/>
                    <a:pt x="524" y="122"/>
                  </a:cubicBezTo>
                  <a:cubicBezTo>
                    <a:pt x="516" y="119"/>
                    <a:pt x="514" y="117"/>
                    <a:pt x="514" y="114"/>
                  </a:cubicBezTo>
                  <a:cubicBezTo>
                    <a:pt x="514" y="110"/>
                    <a:pt x="517" y="107"/>
                    <a:pt x="523" y="107"/>
                  </a:cubicBezTo>
                  <a:cubicBezTo>
                    <a:pt x="530" y="107"/>
                    <a:pt x="537" y="110"/>
                    <a:pt x="544" y="118"/>
                  </a:cubicBezTo>
                  <a:cubicBezTo>
                    <a:pt x="559" y="106"/>
                    <a:pt x="559" y="106"/>
                    <a:pt x="559" y="106"/>
                  </a:cubicBezTo>
                  <a:cubicBezTo>
                    <a:pt x="551" y="97"/>
                    <a:pt x="540" y="91"/>
                    <a:pt x="526" y="91"/>
                  </a:cubicBezTo>
                  <a:cubicBezTo>
                    <a:pt x="507" y="91"/>
                    <a:pt x="494" y="101"/>
                    <a:pt x="494" y="116"/>
                  </a:cubicBezTo>
                  <a:cubicBezTo>
                    <a:pt x="494" y="128"/>
                    <a:pt x="500" y="135"/>
                    <a:pt x="513" y="139"/>
                  </a:cubicBezTo>
                  <a:cubicBezTo>
                    <a:pt x="523" y="143"/>
                    <a:pt x="523" y="143"/>
                    <a:pt x="523" y="143"/>
                  </a:cubicBezTo>
                  <a:cubicBezTo>
                    <a:pt x="534" y="148"/>
                    <a:pt x="537" y="149"/>
                    <a:pt x="537" y="153"/>
                  </a:cubicBezTo>
                  <a:cubicBezTo>
                    <a:pt x="537" y="157"/>
                    <a:pt x="534" y="160"/>
                    <a:pt x="525" y="160"/>
                  </a:cubicBezTo>
                  <a:cubicBezTo>
                    <a:pt x="519" y="160"/>
                    <a:pt x="510" y="156"/>
                    <a:pt x="505" y="148"/>
                  </a:cubicBezTo>
                  <a:cubicBezTo>
                    <a:pt x="490" y="162"/>
                    <a:pt x="490" y="162"/>
                    <a:pt x="490" y="162"/>
                  </a:cubicBezTo>
                  <a:cubicBezTo>
                    <a:pt x="498" y="172"/>
                    <a:pt x="512" y="177"/>
                    <a:pt x="525" y="177"/>
                  </a:cubicBezTo>
                  <a:cubicBezTo>
                    <a:pt x="546" y="177"/>
                    <a:pt x="558" y="166"/>
                    <a:pt x="558" y="151"/>
                  </a:cubicBezTo>
                  <a:cubicBezTo>
                    <a:pt x="558" y="138"/>
                    <a:pt x="551" y="132"/>
                    <a:pt x="536" y="12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CA" dirty="0"/>
            </a:p>
          </p:txBody>
        </p:sp>
        <p:sp>
          <p:nvSpPr>
            <p:cNvPr id="17" name="Freeform 16"/>
            <p:cNvSpPr>
              <a:spLocks noEditPoints="1"/>
            </p:cNvSpPr>
            <p:nvPr/>
          </p:nvSpPr>
          <p:spPr bwMode="auto">
            <a:xfrm>
              <a:off x="2712945" y="307352"/>
              <a:ext cx="521321" cy="521322"/>
            </a:xfrm>
            <a:custGeom>
              <a:avLst/>
              <a:gdLst>
                <a:gd name="T0" fmla="*/ 70 w 141"/>
                <a:gd name="T1" fmla="*/ 0 h 141"/>
                <a:gd name="T2" fmla="*/ 70 w 141"/>
                <a:gd name="T3" fmla="*/ 141 h 141"/>
                <a:gd name="T4" fmla="*/ 141 w 141"/>
                <a:gd name="T5" fmla="*/ 70 h 141"/>
                <a:gd name="T6" fmla="*/ 70 w 141"/>
                <a:gd name="T7" fmla="*/ 137 h 141"/>
                <a:gd name="T8" fmla="*/ 70 w 141"/>
                <a:gd name="T9" fmla="*/ 4 h 141"/>
                <a:gd name="T10" fmla="*/ 137 w 141"/>
                <a:gd name="T11" fmla="*/ 70 h 141"/>
                <a:gd name="T12" fmla="*/ 97 w 141"/>
                <a:gd name="T13" fmla="*/ 18 h 141"/>
                <a:gd name="T14" fmla="*/ 66 w 141"/>
                <a:gd name="T15" fmla="*/ 22 h 141"/>
                <a:gd name="T16" fmla="*/ 75 w 141"/>
                <a:gd name="T17" fmla="*/ 9 h 141"/>
                <a:gd name="T18" fmla="*/ 90 w 141"/>
                <a:gd name="T19" fmla="*/ 11 h 141"/>
                <a:gd name="T20" fmla="*/ 18 w 141"/>
                <a:gd name="T21" fmla="*/ 43 h 141"/>
                <a:gd name="T22" fmla="*/ 22 w 141"/>
                <a:gd name="T23" fmla="*/ 75 h 141"/>
                <a:gd name="T24" fmla="*/ 9 w 141"/>
                <a:gd name="T25" fmla="*/ 66 h 141"/>
                <a:gd name="T26" fmla="*/ 11 w 141"/>
                <a:gd name="T27" fmla="*/ 51 h 141"/>
                <a:gd name="T28" fmla="*/ 43 w 141"/>
                <a:gd name="T29" fmla="*/ 123 h 141"/>
                <a:gd name="T30" fmla="*/ 75 w 141"/>
                <a:gd name="T31" fmla="*/ 119 h 141"/>
                <a:gd name="T32" fmla="*/ 66 w 141"/>
                <a:gd name="T33" fmla="*/ 132 h 141"/>
                <a:gd name="T34" fmla="*/ 51 w 141"/>
                <a:gd name="T35" fmla="*/ 130 h 141"/>
                <a:gd name="T36" fmla="*/ 123 w 141"/>
                <a:gd name="T37" fmla="*/ 97 h 141"/>
                <a:gd name="T38" fmla="*/ 119 w 141"/>
                <a:gd name="T39" fmla="*/ 66 h 141"/>
                <a:gd name="T40" fmla="*/ 132 w 141"/>
                <a:gd name="T41" fmla="*/ 75 h 141"/>
                <a:gd name="T42" fmla="*/ 130 w 141"/>
                <a:gd name="T43" fmla="*/ 90 h 141"/>
                <a:gd name="T44" fmla="*/ 133 w 141"/>
                <a:gd name="T45" fmla="*/ 70 h 141"/>
                <a:gd name="T46" fmla="*/ 91 w 141"/>
                <a:gd name="T47" fmla="*/ 107 h 141"/>
                <a:gd name="T48" fmla="*/ 84 w 141"/>
                <a:gd name="T49" fmla="*/ 63 h 141"/>
                <a:gd name="T50" fmla="*/ 65 w 141"/>
                <a:gd name="T51" fmla="*/ 72 h 141"/>
                <a:gd name="T52" fmla="*/ 43 w 141"/>
                <a:gd name="T53" fmla="*/ 107 h 141"/>
                <a:gd name="T54" fmla="*/ 39 w 141"/>
                <a:gd name="T55" fmla="*/ 82 h 141"/>
                <a:gd name="T56" fmla="*/ 60 w 141"/>
                <a:gd name="T57" fmla="*/ 66 h 141"/>
                <a:gd name="T58" fmla="*/ 44 w 141"/>
                <a:gd name="T59" fmla="*/ 61 h 141"/>
                <a:gd name="T60" fmla="*/ 39 w 141"/>
                <a:gd name="T61" fmla="*/ 42 h 141"/>
                <a:gd name="T62" fmla="*/ 39 w 141"/>
                <a:gd name="T63" fmla="*/ 50 h 141"/>
                <a:gd name="T64" fmla="*/ 60 w 141"/>
                <a:gd name="T65" fmla="*/ 33 h 141"/>
                <a:gd name="T66" fmla="*/ 50 w 141"/>
                <a:gd name="T67" fmla="*/ 61 h 141"/>
                <a:gd name="T68" fmla="*/ 61 w 141"/>
                <a:gd name="T69" fmla="*/ 59 h 141"/>
                <a:gd name="T70" fmla="*/ 71 w 141"/>
                <a:gd name="T71" fmla="*/ 51 h 141"/>
                <a:gd name="T72" fmla="*/ 65 w 141"/>
                <a:gd name="T73" fmla="*/ 66 h 141"/>
                <a:gd name="T74" fmla="*/ 80 w 141"/>
                <a:gd name="T75" fmla="*/ 52 h 141"/>
                <a:gd name="T76" fmla="*/ 101 w 141"/>
                <a:gd name="T77" fmla="*/ 39 h 141"/>
                <a:gd name="T78" fmla="*/ 90 w 141"/>
                <a:gd name="T79" fmla="*/ 61 h 141"/>
                <a:gd name="T80" fmla="*/ 101 w 141"/>
                <a:gd name="T81" fmla="*/ 63 h 141"/>
                <a:gd name="T82" fmla="*/ 90 w 141"/>
                <a:gd name="T83" fmla="*/ 66 h 141"/>
                <a:gd name="T84" fmla="*/ 91 w 141"/>
                <a:gd name="T85" fmla="*/ 101 h 141"/>
                <a:gd name="T86" fmla="*/ 96 w 141"/>
                <a:gd name="T87" fmla="*/ 80 h 141"/>
                <a:gd name="T88" fmla="*/ 94 w 141"/>
                <a:gd name="T89" fmla="*/ 91 h 141"/>
                <a:gd name="T90" fmla="*/ 85 w 141"/>
                <a:gd name="T91" fmla="*/ 84 h 141"/>
                <a:gd name="T92" fmla="*/ 110 w 141"/>
                <a:gd name="T93" fmla="*/ 89 h 141"/>
                <a:gd name="T94" fmla="*/ 95 w 141"/>
                <a:gd name="T95" fmla="*/ 40 h 141"/>
                <a:gd name="T96" fmla="*/ 86 w 141"/>
                <a:gd name="T97" fmla="*/ 52 h 141"/>
                <a:gd name="T98" fmla="*/ 95 w 141"/>
                <a:gd name="T99" fmla="*/ 40 h 141"/>
                <a:gd name="T100" fmla="*/ 59 w 141"/>
                <a:gd name="T101" fmla="*/ 38 h 141"/>
                <a:gd name="T102" fmla="*/ 61 w 141"/>
                <a:gd name="T103" fmla="*/ 39 h 141"/>
                <a:gd name="T104" fmla="*/ 58 w 141"/>
                <a:gd name="T105" fmla="*/ 76 h 141"/>
                <a:gd name="T106" fmla="*/ 43 w 141"/>
                <a:gd name="T107" fmla="*/ 101 h 141"/>
                <a:gd name="T108" fmla="*/ 58 w 141"/>
                <a:gd name="T109" fmla="*/ 7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141">
                  <a:moveTo>
                    <a:pt x="141" y="70"/>
                  </a:moveTo>
                  <a:cubicBezTo>
                    <a:pt x="141" y="32"/>
                    <a:pt x="109" y="0"/>
                    <a:pt x="70" y="0"/>
                  </a:cubicBezTo>
                  <a:cubicBezTo>
                    <a:pt x="32" y="0"/>
                    <a:pt x="0" y="32"/>
                    <a:pt x="0" y="70"/>
                  </a:cubicBezTo>
                  <a:cubicBezTo>
                    <a:pt x="0" y="109"/>
                    <a:pt x="32" y="141"/>
                    <a:pt x="70" y="141"/>
                  </a:cubicBezTo>
                  <a:cubicBezTo>
                    <a:pt x="109" y="141"/>
                    <a:pt x="141" y="109"/>
                    <a:pt x="141" y="70"/>
                  </a:cubicBezTo>
                  <a:cubicBezTo>
                    <a:pt x="141" y="70"/>
                    <a:pt x="141" y="70"/>
                    <a:pt x="141" y="70"/>
                  </a:cubicBezTo>
                  <a:close/>
                  <a:moveTo>
                    <a:pt x="137" y="70"/>
                  </a:moveTo>
                  <a:cubicBezTo>
                    <a:pt x="137" y="107"/>
                    <a:pt x="107" y="137"/>
                    <a:pt x="70" y="137"/>
                  </a:cubicBezTo>
                  <a:cubicBezTo>
                    <a:pt x="34" y="137"/>
                    <a:pt x="4" y="107"/>
                    <a:pt x="4" y="70"/>
                  </a:cubicBezTo>
                  <a:cubicBezTo>
                    <a:pt x="4" y="34"/>
                    <a:pt x="34" y="4"/>
                    <a:pt x="70" y="4"/>
                  </a:cubicBezTo>
                  <a:cubicBezTo>
                    <a:pt x="107" y="4"/>
                    <a:pt x="137" y="34"/>
                    <a:pt x="137" y="70"/>
                  </a:cubicBezTo>
                  <a:cubicBezTo>
                    <a:pt x="137" y="70"/>
                    <a:pt x="137" y="70"/>
                    <a:pt x="137" y="70"/>
                  </a:cubicBezTo>
                  <a:close/>
                  <a:moveTo>
                    <a:pt x="133" y="70"/>
                  </a:moveTo>
                  <a:cubicBezTo>
                    <a:pt x="133" y="48"/>
                    <a:pt x="122" y="25"/>
                    <a:pt x="97" y="18"/>
                  </a:cubicBezTo>
                  <a:cubicBezTo>
                    <a:pt x="92" y="16"/>
                    <a:pt x="88" y="15"/>
                    <a:pt x="83" y="15"/>
                  </a:cubicBezTo>
                  <a:cubicBezTo>
                    <a:pt x="72" y="15"/>
                    <a:pt x="72" y="22"/>
                    <a:pt x="66" y="22"/>
                  </a:cubicBezTo>
                  <a:cubicBezTo>
                    <a:pt x="64" y="22"/>
                    <a:pt x="62" y="20"/>
                    <a:pt x="62" y="17"/>
                  </a:cubicBezTo>
                  <a:cubicBezTo>
                    <a:pt x="62" y="13"/>
                    <a:pt x="67" y="9"/>
                    <a:pt x="75" y="9"/>
                  </a:cubicBezTo>
                  <a:cubicBezTo>
                    <a:pt x="83" y="9"/>
                    <a:pt x="89" y="11"/>
                    <a:pt x="90" y="12"/>
                  </a:cubicBezTo>
                  <a:cubicBezTo>
                    <a:pt x="90" y="11"/>
                    <a:pt x="90" y="11"/>
                    <a:pt x="90" y="11"/>
                  </a:cubicBezTo>
                  <a:cubicBezTo>
                    <a:pt x="88" y="10"/>
                    <a:pt x="81" y="8"/>
                    <a:pt x="70" y="8"/>
                  </a:cubicBezTo>
                  <a:cubicBezTo>
                    <a:pt x="48" y="8"/>
                    <a:pt x="25" y="19"/>
                    <a:pt x="18" y="43"/>
                  </a:cubicBezTo>
                  <a:cubicBezTo>
                    <a:pt x="16" y="48"/>
                    <a:pt x="15" y="53"/>
                    <a:pt x="15" y="58"/>
                  </a:cubicBezTo>
                  <a:cubicBezTo>
                    <a:pt x="15" y="69"/>
                    <a:pt x="22" y="69"/>
                    <a:pt x="22" y="75"/>
                  </a:cubicBezTo>
                  <a:cubicBezTo>
                    <a:pt x="22" y="77"/>
                    <a:pt x="20" y="79"/>
                    <a:pt x="17" y="79"/>
                  </a:cubicBezTo>
                  <a:cubicBezTo>
                    <a:pt x="13" y="79"/>
                    <a:pt x="9" y="74"/>
                    <a:pt x="9" y="66"/>
                  </a:cubicBezTo>
                  <a:cubicBezTo>
                    <a:pt x="9" y="58"/>
                    <a:pt x="11" y="52"/>
                    <a:pt x="12" y="51"/>
                  </a:cubicBezTo>
                  <a:cubicBezTo>
                    <a:pt x="11" y="51"/>
                    <a:pt x="11" y="51"/>
                    <a:pt x="11" y="51"/>
                  </a:cubicBezTo>
                  <a:cubicBezTo>
                    <a:pt x="10" y="53"/>
                    <a:pt x="8" y="60"/>
                    <a:pt x="8" y="70"/>
                  </a:cubicBezTo>
                  <a:cubicBezTo>
                    <a:pt x="8" y="93"/>
                    <a:pt x="19" y="116"/>
                    <a:pt x="43" y="123"/>
                  </a:cubicBezTo>
                  <a:cubicBezTo>
                    <a:pt x="49" y="125"/>
                    <a:pt x="53" y="126"/>
                    <a:pt x="58" y="126"/>
                  </a:cubicBezTo>
                  <a:cubicBezTo>
                    <a:pt x="69" y="126"/>
                    <a:pt x="69" y="119"/>
                    <a:pt x="75" y="119"/>
                  </a:cubicBezTo>
                  <a:cubicBezTo>
                    <a:pt x="77" y="119"/>
                    <a:pt x="79" y="121"/>
                    <a:pt x="79" y="124"/>
                  </a:cubicBezTo>
                  <a:cubicBezTo>
                    <a:pt x="79" y="128"/>
                    <a:pt x="74" y="132"/>
                    <a:pt x="66" y="132"/>
                  </a:cubicBezTo>
                  <a:cubicBezTo>
                    <a:pt x="58" y="132"/>
                    <a:pt x="52" y="130"/>
                    <a:pt x="51" y="129"/>
                  </a:cubicBezTo>
                  <a:cubicBezTo>
                    <a:pt x="51" y="130"/>
                    <a:pt x="51" y="130"/>
                    <a:pt x="51" y="130"/>
                  </a:cubicBezTo>
                  <a:cubicBezTo>
                    <a:pt x="53" y="131"/>
                    <a:pt x="60" y="133"/>
                    <a:pt x="70" y="133"/>
                  </a:cubicBezTo>
                  <a:cubicBezTo>
                    <a:pt x="93" y="133"/>
                    <a:pt x="116" y="122"/>
                    <a:pt x="123" y="97"/>
                  </a:cubicBezTo>
                  <a:cubicBezTo>
                    <a:pt x="125" y="93"/>
                    <a:pt x="125" y="88"/>
                    <a:pt x="125" y="83"/>
                  </a:cubicBezTo>
                  <a:cubicBezTo>
                    <a:pt x="125" y="72"/>
                    <a:pt x="119" y="72"/>
                    <a:pt x="119" y="66"/>
                  </a:cubicBezTo>
                  <a:cubicBezTo>
                    <a:pt x="119" y="63"/>
                    <a:pt x="121" y="62"/>
                    <a:pt x="124" y="62"/>
                  </a:cubicBezTo>
                  <a:cubicBezTo>
                    <a:pt x="128" y="62"/>
                    <a:pt x="132" y="67"/>
                    <a:pt x="132" y="75"/>
                  </a:cubicBezTo>
                  <a:cubicBezTo>
                    <a:pt x="132" y="83"/>
                    <a:pt x="130" y="89"/>
                    <a:pt x="129" y="90"/>
                  </a:cubicBezTo>
                  <a:cubicBezTo>
                    <a:pt x="130" y="90"/>
                    <a:pt x="130" y="90"/>
                    <a:pt x="130" y="90"/>
                  </a:cubicBezTo>
                  <a:cubicBezTo>
                    <a:pt x="131" y="88"/>
                    <a:pt x="133" y="81"/>
                    <a:pt x="133" y="70"/>
                  </a:cubicBezTo>
                  <a:cubicBezTo>
                    <a:pt x="133" y="70"/>
                    <a:pt x="133" y="70"/>
                    <a:pt x="133" y="70"/>
                  </a:cubicBezTo>
                  <a:close/>
                  <a:moveTo>
                    <a:pt x="110" y="89"/>
                  </a:moveTo>
                  <a:cubicBezTo>
                    <a:pt x="110" y="98"/>
                    <a:pt x="102" y="107"/>
                    <a:pt x="91" y="107"/>
                  </a:cubicBezTo>
                  <a:cubicBezTo>
                    <a:pt x="77" y="107"/>
                    <a:pt x="71" y="96"/>
                    <a:pt x="71" y="86"/>
                  </a:cubicBezTo>
                  <a:cubicBezTo>
                    <a:pt x="71" y="71"/>
                    <a:pt x="80" y="65"/>
                    <a:pt x="84" y="63"/>
                  </a:cubicBezTo>
                  <a:cubicBezTo>
                    <a:pt x="84" y="63"/>
                    <a:pt x="83" y="62"/>
                    <a:pt x="83" y="61"/>
                  </a:cubicBezTo>
                  <a:cubicBezTo>
                    <a:pt x="78" y="64"/>
                    <a:pt x="74" y="67"/>
                    <a:pt x="65" y="72"/>
                  </a:cubicBezTo>
                  <a:cubicBezTo>
                    <a:pt x="64" y="78"/>
                    <a:pt x="64" y="85"/>
                    <a:pt x="62" y="90"/>
                  </a:cubicBezTo>
                  <a:cubicBezTo>
                    <a:pt x="59" y="100"/>
                    <a:pt x="52" y="107"/>
                    <a:pt x="43" y="107"/>
                  </a:cubicBezTo>
                  <a:cubicBezTo>
                    <a:pt x="36" y="107"/>
                    <a:pt x="32" y="102"/>
                    <a:pt x="32" y="96"/>
                  </a:cubicBezTo>
                  <a:cubicBezTo>
                    <a:pt x="32" y="91"/>
                    <a:pt x="34" y="86"/>
                    <a:pt x="39" y="82"/>
                  </a:cubicBezTo>
                  <a:cubicBezTo>
                    <a:pt x="44" y="77"/>
                    <a:pt x="51" y="74"/>
                    <a:pt x="59" y="69"/>
                  </a:cubicBezTo>
                  <a:cubicBezTo>
                    <a:pt x="59" y="68"/>
                    <a:pt x="60" y="67"/>
                    <a:pt x="60" y="66"/>
                  </a:cubicBezTo>
                  <a:cubicBezTo>
                    <a:pt x="58" y="68"/>
                    <a:pt x="55" y="68"/>
                    <a:pt x="52" y="68"/>
                  </a:cubicBezTo>
                  <a:cubicBezTo>
                    <a:pt x="48" y="68"/>
                    <a:pt x="45" y="65"/>
                    <a:pt x="44" y="61"/>
                  </a:cubicBezTo>
                  <a:cubicBezTo>
                    <a:pt x="38" y="61"/>
                    <a:pt x="34" y="57"/>
                    <a:pt x="34" y="51"/>
                  </a:cubicBezTo>
                  <a:cubicBezTo>
                    <a:pt x="34" y="46"/>
                    <a:pt x="36" y="42"/>
                    <a:pt x="39" y="42"/>
                  </a:cubicBezTo>
                  <a:cubicBezTo>
                    <a:pt x="40" y="42"/>
                    <a:pt x="40" y="43"/>
                    <a:pt x="40" y="44"/>
                  </a:cubicBezTo>
                  <a:cubicBezTo>
                    <a:pt x="40" y="45"/>
                    <a:pt x="39" y="47"/>
                    <a:pt x="39" y="50"/>
                  </a:cubicBezTo>
                  <a:cubicBezTo>
                    <a:pt x="39" y="52"/>
                    <a:pt x="41" y="56"/>
                    <a:pt x="44" y="56"/>
                  </a:cubicBezTo>
                  <a:cubicBezTo>
                    <a:pt x="44" y="46"/>
                    <a:pt x="51" y="33"/>
                    <a:pt x="60" y="33"/>
                  </a:cubicBezTo>
                  <a:cubicBezTo>
                    <a:pt x="66" y="33"/>
                    <a:pt x="66" y="37"/>
                    <a:pt x="66" y="39"/>
                  </a:cubicBezTo>
                  <a:cubicBezTo>
                    <a:pt x="66" y="48"/>
                    <a:pt x="57" y="58"/>
                    <a:pt x="50" y="61"/>
                  </a:cubicBezTo>
                  <a:cubicBezTo>
                    <a:pt x="50" y="61"/>
                    <a:pt x="51" y="63"/>
                    <a:pt x="53" y="63"/>
                  </a:cubicBezTo>
                  <a:cubicBezTo>
                    <a:pt x="56" y="63"/>
                    <a:pt x="60" y="61"/>
                    <a:pt x="61" y="59"/>
                  </a:cubicBezTo>
                  <a:cubicBezTo>
                    <a:pt x="62" y="55"/>
                    <a:pt x="65" y="49"/>
                    <a:pt x="69" y="49"/>
                  </a:cubicBezTo>
                  <a:cubicBezTo>
                    <a:pt x="70" y="49"/>
                    <a:pt x="71" y="50"/>
                    <a:pt x="71" y="51"/>
                  </a:cubicBezTo>
                  <a:cubicBezTo>
                    <a:pt x="71" y="54"/>
                    <a:pt x="68" y="58"/>
                    <a:pt x="66" y="60"/>
                  </a:cubicBezTo>
                  <a:cubicBezTo>
                    <a:pt x="65" y="62"/>
                    <a:pt x="65" y="64"/>
                    <a:pt x="65" y="66"/>
                  </a:cubicBezTo>
                  <a:cubicBezTo>
                    <a:pt x="72" y="62"/>
                    <a:pt x="76" y="60"/>
                    <a:pt x="81" y="56"/>
                  </a:cubicBezTo>
                  <a:cubicBezTo>
                    <a:pt x="80" y="55"/>
                    <a:pt x="80" y="53"/>
                    <a:pt x="80" y="52"/>
                  </a:cubicBezTo>
                  <a:cubicBezTo>
                    <a:pt x="80" y="43"/>
                    <a:pt x="86" y="33"/>
                    <a:pt x="94" y="33"/>
                  </a:cubicBezTo>
                  <a:cubicBezTo>
                    <a:pt x="99" y="33"/>
                    <a:pt x="101" y="36"/>
                    <a:pt x="101" y="39"/>
                  </a:cubicBezTo>
                  <a:cubicBezTo>
                    <a:pt x="101" y="46"/>
                    <a:pt x="95" y="52"/>
                    <a:pt x="87" y="58"/>
                  </a:cubicBezTo>
                  <a:cubicBezTo>
                    <a:pt x="88" y="59"/>
                    <a:pt x="89" y="61"/>
                    <a:pt x="90" y="61"/>
                  </a:cubicBezTo>
                  <a:cubicBezTo>
                    <a:pt x="91" y="61"/>
                    <a:pt x="93" y="61"/>
                    <a:pt x="95" y="61"/>
                  </a:cubicBezTo>
                  <a:cubicBezTo>
                    <a:pt x="98" y="61"/>
                    <a:pt x="101" y="61"/>
                    <a:pt x="101" y="63"/>
                  </a:cubicBezTo>
                  <a:cubicBezTo>
                    <a:pt x="101" y="66"/>
                    <a:pt x="97" y="67"/>
                    <a:pt x="94" y="67"/>
                  </a:cubicBezTo>
                  <a:cubicBezTo>
                    <a:pt x="93" y="67"/>
                    <a:pt x="90" y="66"/>
                    <a:pt x="90" y="66"/>
                  </a:cubicBezTo>
                  <a:cubicBezTo>
                    <a:pt x="86" y="68"/>
                    <a:pt x="78" y="72"/>
                    <a:pt x="78" y="85"/>
                  </a:cubicBezTo>
                  <a:cubicBezTo>
                    <a:pt x="78" y="93"/>
                    <a:pt x="83" y="101"/>
                    <a:pt x="91" y="101"/>
                  </a:cubicBezTo>
                  <a:cubicBezTo>
                    <a:pt x="97" y="101"/>
                    <a:pt x="103" y="96"/>
                    <a:pt x="103" y="89"/>
                  </a:cubicBezTo>
                  <a:cubicBezTo>
                    <a:pt x="103" y="84"/>
                    <a:pt x="101" y="80"/>
                    <a:pt x="96" y="80"/>
                  </a:cubicBezTo>
                  <a:cubicBezTo>
                    <a:pt x="94" y="80"/>
                    <a:pt x="92" y="81"/>
                    <a:pt x="92" y="84"/>
                  </a:cubicBezTo>
                  <a:cubicBezTo>
                    <a:pt x="91" y="88"/>
                    <a:pt x="94" y="88"/>
                    <a:pt x="94" y="91"/>
                  </a:cubicBezTo>
                  <a:cubicBezTo>
                    <a:pt x="94" y="92"/>
                    <a:pt x="93" y="93"/>
                    <a:pt x="92" y="93"/>
                  </a:cubicBezTo>
                  <a:cubicBezTo>
                    <a:pt x="88" y="93"/>
                    <a:pt x="85" y="89"/>
                    <a:pt x="85" y="84"/>
                  </a:cubicBezTo>
                  <a:cubicBezTo>
                    <a:pt x="85" y="79"/>
                    <a:pt x="90" y="74"/>
                    <a:pt x="97" y="74"/>
                  </a:cubicBezTo>
                  <a:cubicBezTo>
                    <a:pt x="105" y="74"/>
                    <a:pt x="110" y="81"/>
                    <a:pt x="110" y="89"/>
                  </a:cubicBezTo>
                  <a:cubicBezTo>
                    <a:pt x="110" y="89"/>
                    <a:pt x="110" y="89"/>
                    <a:pt x="110" y="89"/>
                  </a:cubicBezTo>
                  <a:close/>
                  <a:moveTo>
                    <a:pt x="95" y="40"/>
                  </a:moveTo>
                  <a:cubicBezTo>
                    <a:pt x="95" y="39"/>
                    <a:pt x="95" y="38"/>
                    <a:pt x="94" y="38"/>
                  </a:cubicBezTo>
                  <a:cubicBezTo>
                    <a:pt x="91" y="38"/>
                    <a:pt x="86" y="44"/>
                    <a:pt x="86" y="52"/>
                  </a:cubicBezTo>
                  <a:cubicBezTo>
                    <a:pt x="92" y="47"/>
                    <a:pt x="95" y="43"/>
                    <a:pt x="95" y="40"/>
                  </a:cubicBezTo>
                  <a:cubicBezTo>
                    <a:pt x="95" y="40"/>
                    <a:pt x="95" y="40"/>
                    <a:pt x="95" y="40"/>
                  </a:cubicBezTo>
                  <a:close/>
                  <a:moveTo>
                    <a:pt x="61" y="39"/>
                  </a:moveTo>
                  <a:cubicBezTo>
                    <a:pt x="61" y="38"/>
                    <a:pt x="60" y="38"/>
                    <a:pt x="59" y="38"/>
                  </a:cubicBezTo>
                  <a:cubicBezTo>
                    <a:pt x="55" y="38"/>
                    <a:pt x="50" y="49"/>
                    <a:pt x="50" y="55"/>
                  </a:cubicBezTo>
                  <a:cubicBezTo>
                    <a:pt x="56" y="52"/>
                    <a:pt x="61" y="44"/>
                    <a:pt x="61" y="39"/>
                  </a:cubicBezTo>
                  <a:cubicBezTo>
                    <a:pt x="61" y="39"/>
                    <a:pt x="61" y="39"/>
                    <a:pt x="61" y="39"/>
                  </a:cubicBezTo>
                  <a:close/>
                  <a:moveTo>
                    <a:pt x="58" y="76"/>
                  </a:moveTo>
                  <a:cubicBezTo>
                    <a:pt x="50" y="80"/>
                    <a:pt x="39" y="88"/>
                    <a:pt x="39" y="96"/>
                  </a:cubicBezTo>
                  <a:cubicBezTo>
                    <a:pt x="39" y="99"/>
                    <a:pt x="40" y="101"/>
                    <a:pt x="43" y="101"/>
                  </a:cubicBezTo>
                  <a:cubicBezTo>
                    <a:pt x="52" y="101"/>
                    <a:pt x="57" y="87"/>
                    <a:pt x="58" y="76"/>
                  </a:cubicBezTo>
                  <a:cubicBezTo>
                    <a:pt x="58" y="76"/>
                    <a:pt x="58" y="76"/>
                    <a:pt x="58" y="7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CA"/>
            </a:p>
          </p:txBody>
        </p:sp>
      </p:grpSp>
      <p:sp>
        <p:nvSpPr>
          <p:cNvPr id="18" name="Rectangle 17"/>
          <p:cNvSpPr/>
          <p:nvPr/>
        </p:nvSpPr>
        <p:spPr>
          <a:xfrm rot="16200000">
            <a:off x="-2437580" y="3387724"/>
            <a:ext cx="6858000" cy="825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828118" y="6362792"/>
            <a:ext cx="1976355" cy="276999"/>
          </a:xfrm>
          <a:prstGeom prst="rect">
            <a:avLst/>
          </a:prstGeom>
          <a:noFill/>
        </p:spPr>
        <p:txBody>
          <a:bodyPr wrap="square" lIns="0" tIns="0" rIns="0" bIns="0" rtlCol="0">
            <a:spAutoFit/>
          </a:bodyPr>
          <a:lstStyle/>
          <a:p>
            <a:pPr algn="r"/>
            <a:r>
              <a:rPr lang="en-CA" sz="900" dirty="0">
                <a:solidFill>
                  <a:srgbClr val="FFFFFF"/>
                </a:solidFill>
              </a:rPr>
              <a:t>© 2017 Baker Hughes, a GE company, LLC - All rights reserved.</a:t>
            </a:r>
            <a:endParaRPr lang="en-CA" sz="1100" dirty="0">
              <a:solidFill>
                <a:srgbClr val="FFFFFF"/>
              </a:solidFill>
            </a:endParaRPr>
          </a:p>
        </p:txBody>
      </p:sp>
    </p:spTree>
    <p:extLst>
      <p:ext uri="{BB962C8B-B14F-4D97-AF65-F5344CB8AC3E}">
        <p14:creationId xmlns:p14="http://schemas.microsoft.com/office/powerpoint/2010/main" val="142577481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with disclaimer (blue gradient)">
    <p:bg>
      <p:bgPr>
        <a:gradFill flip="none" rotWithShape="1">
          <a:gsLst>
            <a:gs pos="0">
              <a:srgbClr val="005EB8"/>
            </a:gs>
            <a:gs pos="100000">
              <a:srgbClr val="00B5E2"/>
            </a:gs>
          </a:gsLst>
          <a:lin ang="16200000" scaled="0"/>
          <a:tileRect/>
        </a:gra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862863" y="2183145"/>
            <a:ext cx="6750701" cy="1417468"/>
          </a:xfrm>
        </p:spPr>
        <p:txBody>
          <a:bodyPr anchor="t" anchorCtr="0">
            <a:noAutofit/>
          </a:bodyPr>
          <a:lstStyle>
            <a:lvl1pPr algn="l">
              <a:lnSpc>
                <a:spcPct val="90000"/>
              </a:lnSpc>
              <a:defRPr sz="5000" b="1">
                <a:solidFill>
                  <a:schemeClr val="bg1"/>
                </a:solidFill>
              </a:defRPr>
            </a:lvl1pPr>
          </a:lstStyle>
          <a:p>
            <a:r>
              <a:rPr lang="en-US" dirty="0"/>
              <a:t>Presentation title</a:t>
            </a:r>
            <a:endParaRPr lang="en-CA" dirty="0"/>
          </a:p>
        </p:txBody>
      </p:sp>
      <p:sp>
        <p:nvSpPr>
          <p:cNvPr id="7" name="Date Placeholder 3"/>
          <p:cNvSpPr>
            <a:spLocks noGrp="1"/>
          </p:cNvSpPr>
          <p:nvPr>
            <p:ph type="dt" sz="half" idx="10"/>
          </p:nvPr>
        </p:nvSpPr>
        <p:spPr>
          <a:xfrm>
            <a:off x="1855376" y="3072385"/>
            <a:ext cx="2286000" cy="254013"/>
          </a:xfrm>
        </p:spPr>
        <p:txBody>
          <a:bodyPr>
            <a:noAutofit/>
          </a:bodyPr>
          <a:lstStyle>
            <a:lvl1pPr algn="l">
              <a:defRPr sz="1200" b="1">
                <a:solidFill>
                  <a:schemeClr val="bg1"/>
                </a:solidFill>
              </a:defRPr>
            </a:lvl1pPr>
          </a:lstStyle>
          <a:p>
            <a:fld id="{C764DE79-268F-4C1A-8933-263129D2AF90}" type="datetimeFigureOut">
              <a:rPr lang="en-US" smtClean="0"/>
              <a:t>8/21/2018</a:t>
            </a:fld>
            <a:endParaRPr lang="en-US" dirty="0"/>
          </a:p>
        </p:txBody>
      </p:sp>
      <p:sp>
        <p:nvSpPr>
          <p:cNvPr id="9" name="TextBox 8"/>
          <p:cNvSpPr txBox="1"/>
          <p:nvPr/>
        </p:nvSpPr>
        <p:spPr>
          <a:xfrm>
            <a:off x="1869882" y="3397745"/>
            <a:ext cx="3155994" cy="3044680"/>
          </a:xfrm>
          <a:prstGeom prst="rect">
            <a:avLst/>
          </a:prstGeom>
          <a:noFill/>
        </p:spPr>
        <p:txBody>
          <a:bodyPr wrap="square" lIns="0" tIns="0" rIns="0" bIns="0" rtlCol="0">
            <a:spAutoFit/>
          </a:bodyPr>
          <a:lstStyle/>
          <a:p>
            <a:pPr>
              <a:lnSpc>
                <a:spcPct val="110000"/>
              </a:lnSpc>
            </a:pPr>
            <a:r>
              <a:rPr lang="en-CA" sz="900" b="1" dirty="0">
                <a:solidFill>
                  <a:schemeClr val="bg1"/>
                </a:solidFill>
              </a:rPr>
              <a:t>Confidential. Not to be copied, reproduced, or distributed without prior approval.</a:t>
            </a:r>
          </a:p>
          <a:p>
            <a:pPr>
              <a:lnSpc>
                <a:spcPct val="110000"/>
              </a:lnSpc>
            </a:pPr>
            <a:endParaRPr lang="en-CA" sz="900" b="1" dirty="0">
              <a:solidFill>
                <a:schemeClr val="bg1"/>
              </a:solidFill>
            </a:endParaRPr>
          </a:p>
          <a:p>
            <a:pPr>
              <a:lnSpc>
                <a:spcPct val="110000"/>
              </a:lnSpc>
            </a:pPr>
            <a:r>
              <a:rPr lang="en-CA" sz="900" b="0" dirty="0">
                <a:solidFill>
                  <a:schemeClr val="bg1"/>
                </a:solidFill>
              </a:rPr>
              <a:t>Placeholder confidentiality disclosure. Edit or delete from layout master if not needed. Use additional lines if additional confidentiality disclosure information is required. </a:t>
            </a:r>
            <a:r>
              <a:rPr lang="en-CA" sz="900" b="0" dirty="0" err="1">
                <a:solidFill>
                  <a:schemeClr val="bg1"/>
                </a:solidFill>
              </a:rPr>
              <a:t>Lorem</a:t>
            </a:r>
            <a:r>
              <a:rPr lang="en-CA" sz="900" b="0" dirty="0">
                <a:solidFill>
                  <a:schemeClr val="bg1"/>
                </a:solidFill>
              </a:rPr>
              <a:t> </a:t>
            </a:r>
            <a:r>
              <a:rPr lang="en-CA" sz="900" b="0" dirty="0" err="1">
                <a:solidFill>
                  <a:schemeClr val="bg1"/>
                </a:solidFill>
              </a:rPr>
              <a:t>ipsum</a:t>
            </a:r>
            <a:r>
              <a:rPr lang="en-CA" sz="900" b="0" dirty="0">
                <a:solidFill>
                  <a:schemeClr val="bg1"/>
                </a:solidFill>
              </a:rPr>
              <a:t> </a:t>
            </a:r>
            <a:r>
              <a:rPr lang="en-CA" sz="900" b="0" dirty="0" err="1">
                <a:solidFill>
                  <a:schemeClr val="bg1"/>
                </a:solidFill>
              </a:rPr>
              <a:t>dolor</a:t>
            </a:r>
            <a:r>
              <a:rPr lang="en-CA" sz="900" b="0" dirty="0">
                <a:solidFill>
                  <a:schemeClr val="bg1"/>
                </a:solidFill>
              </a:rPr>
              <a:t> sit </a:t>
            </a:r>
            <a:r>
              <a:rPr lang="en-CA" sz="900" b="0" dirty="0" err="1">
                <a:solidFill>
                  <a:schemeClr val="bg1"/>
                </a:solidFill>
              </a:rPr>
              <a:t>amet</a:t>
            </a:r>
            <a:r>
              <a:rPr lang="en-CA" sz="900" b="0" dirty="0">
                <a:solidFill>
                  <a:schemeClr val="bg1"/>
                </a:solidFill>
              </a:rPr>
              <a:t>, </a:t>
            </a:r>
            <a:r>
              <a:rPr lang="en-CA" sz="900" b="0" dirty="0" err="1">
                <a:solidFill>
                  <a:schemeClr val="bg1"/>
                </a:solidFill>
              </a:rPr>
              <a:t>consetetur</a:t>
            </a:r>
            <a:r>
              <a:rPr lang="en-CA" sz="900" b="0" dirty="0">
                <a:solidFill>
                  <a:schemeClr val="bg1"/>
                </a:solidFill>
              </a:rPr>
              <a:t> </a:t>
            </a:r>
            <a:r>
              <a:rPr lang="en-CA" sz="900" b="0" dirty="0" err="1">
                <a:solidFill>
                  <a:schemeClr val="bg1"/>
                </a:solidFill>
              </a:rPr>
              <a:t>sadipscing</a:t>
            </a:r>
            <a:r>
              <a:rPr lang="en-CA" sz="900" b="0" dirty="0">
                <a:solidFill>
                  <a:schemeClr val="bg1"/>
                </a:solidFill>
              </a:rPr>
              <a:t> </a:t>
            </a:r>
            <a:r>
              <a:rPr lang="en-CA" sz="900" b="0" dirty="0" err="1">
                <a:solidFill>
                  <a:schemeClr val="bg1"/>
                </a:solidFill>
              </a:rPr>
              <a:t>elitr</a:t>
            </a:r>
            <a:r>
              <a:rPr lang="en-CA" sz="900" b="0" dirty="0">
                <a:solidFill>
                  <a:schemeClr val="bg1"/>
                </a:solidFill>
              </a:rPr>
              <a:t>, </a:t>
            </a:r>
            <a:r>
              <a:rPr lang="en-CA" sz="900" b="0" dirty="0" err="1">
                <a:solidFill>
                  <a:schemeClr val="bg1"/>
                </a:solidFill>
              </a:rPr>
              <a:t>sed</a:t>
            </a:r>
            <a:r>
              <a:rPr lang="en-CA" sz="900" b="0" dirty="0">
                <a:solidFill>
                  <a:schemeClr val="bg1"/>
                </a:solidFill>
              </a:rPr>
              <a:t> </a:t>
            </a:r>
            <a:r>
              <a:rPr lang="en-CA" sz="900" b="0" dirty="0" err="1">
                <a:solidFill>
                  <a:schemeClr val="bg1"/>
                </a:solidFill>
              </a:rPr>
              <a:t>diam</a:t>
            </a:r>
            <a:r>
              <a:rPr lang="en-CA" sz="900" b="0" dirty="0">
                <a:solidFill>
                  <a:schemeClr val="bg1"/>
                </a:solidFill>
              </a:rPr>
              <a:t> </a:t>
            </a:r>
            <a:r>
              <a:rPr lang="en-CA" sz="900" b="0" dirty="0" err="1">
                <a:solidFill>
                  <a:schemeClr val="bg1"/>
                </a:solidFill>
              </a:rPr>
              <a:t>nonumy</a:t>
            </a:r>
            <a:r>
              <a:rPr lang="en-CA" sz="900" b="0" dirty="0">
                <a:solidFill>
                  <a:schemeClr val="bg1"/>
                </a:solidFill>
              </a:rPr>
              <a:t> </a:t>
            </a:r>
            <a:r>
              <a:rPr lang="en-CA" sz="900" b="0" dirty="0" err="1">
                <a:solidFill>
                  <a:schemeClr val="bg1"/>
                </a:solidFill>
              </a:rPr>
              <a:t>eirmod</a:t>
            </a:r>
            <a:r>
              <a:rPr lang="en-CA" sz="900" b="0" dirty="0">
                <a:solidFill>
                  <a:schemeClr val="bg1"/>
                </a:solidFill>
              </a:rPr>
              <a:t> </a:t>
            </a:r>
            <a:r>
              <a:rPr lang="en-CA" sz="900" b="0" dirty="0" err="1">
                <a:solidFill>
                  <a:schemeClr val="bg1"/>
                </a:solidFill>
              </a:rPr>
              <a:t>tempor</a:t>
            </a:r>
            <a:r>
              <a:rPr lang="en-CA" sz="900" b="0" dirty="0">
                <a:solidFill>
                  <a:schemeClr val="bg1"/>
                </a:solidFill>
              </a:rPr>
              <a:t> </a:t>
            </a:r>
            <a:r>
              <a:rPr lang="en-CA" sz="900" b="0" dirty="0" err="1">
                <a:solidFill>
                  <a:schemeClr val="bg1"/>
                </a:solidFill>
              </a:rPr>
              <a:t>invidunt</a:t>
            </a:r>
            <a:r>
              <a:rPr lang="en-CA" sz="900" b="0" dirty="0">
                <a:solidFill>
                  <a:schemeClr val="bg1"/>
                </a:solidFill>
              </a:rPr>
              <a:t> </a:t>
            </a:r>
            <a:r>
              <a:rPr lang="en-CA" sz="900" b="0" dirty="0" err="1">
                <a:solidFill>
                  <a:schemeClr val="bg1"/>
                </a:solidFill>
              </a:rPr>
              <a:t>ut</a:t>
            </a:r>
            <a:r>
              <a:rPr lang="en-CA" sz="900" b="0" dirty="0">
                <a:solidFill>
                  <a:schemeClr val="bg1"/>
                </a:solidFill>
              </a:rPr>
              <a:t> </a:t>
            </a:r>
            <a:r>
              <a:rPr lang="en-CA" sz="900" b="0" dirty="0" err="1">
                <a:solidFill>
                  <a:schemeClr val="bg1"/>
                </a:solidFill>
              </a:rPr>
              <a:t>labore</a:t>
            </a:r>
            <a:r>
              <a:rPr lang="en-CA" sz="900" b="0" dirty="0">
                <a:solidFill>
                  <a:schemeClr val="bg1"/>
                </a:solidFill>
              </a:rPr>
              <a:t> et </a:t>
            </a:r>
            <a:r>
              <a:rPr lang="en-CA" sz="900" b="0" dirty="0" err="1">
                <a:solidFill>
                  <a:schemeClr val="bg1"/>
                </a:solidFill>
              </a:rPr>
              <a:t>dolore</a:t>
            </a:r>
            <a:r>
              <a:rPr lang="en-CA" sz="900" b="0" dirty="0">
                <a:solidFill>
                  <a:schemeClr val="bg1"/>
                </a:solidFill>
              </a:rPr>
              <a:t> magna </a:t>
            </a:r>
            <a:r>
              <a:rPr lang="en-CA" sz="900" b="0" dirty="0" err="1">
                <a:solidFill>
                  <a:schemeClr val="bg1"/>
                </a:solidFill>
              </a:rPr>
              <a:t>aliquyam</a:t>
            </a:r>
            <a:r>
              <a:rPr lang="en-CA" sz="900" b="0" dirty="0">
                <a:solidFill>
                  <a:schemeClr val="bg1"/>
                </a:solidFill>
              </a:rPr>
              <a:t> </a:t>
            </a:r>
            <a:r>
              <a:rPr lang="en-CA" sz="900" b="0" dirty="0" err="1">
                <a:solidFill>
                  <a:schemeClr val="bg1"/>
                </a:solidFill>
              </a:rPr>
              <a:t>erat</a:t>
            </a:r>
            <a:r>
              <a:rPr lang="en-CA" sz="900" b="0" dirty="0">
                <a:solidFill>
                  <a:schemeClr val="bg1"/>
                </a:solidFill>
              </a:rPr>
              <a:t>, </a:t>
            </a:r>
            <a:r>
              <a:rPr lang="en-CA" sz="900" b="0" dirty="0" err="1">
                <a:solidFill>
                  <a:schemeClr val="bg1"/>
                </a:solidFill>
              </a:rPr>
              <a:t>sed</a:t>
            </a:r>
            <a:r>
              <a:rPr lang="en-CA" sz="900" b="0" dirty="0">
                <a:solidFill>
                  <a:schemeClr val="bg1"/>
                </a:solidFill>
              </a:rPr>
              <a:t> </a:t>
            </a:r>
            <a:r>
              <a:rPr lang="en-CA" sz="900" b="0" dirty="0" err="1">
                <a:solidFill>
                  <a:schemeClr val="bg1"/>
                </a:solidFill>
              </a:rPr>
              <a:t>diam</a:t>
            </a:r>
            <a:r>
              <a:rPr lang="en-CA" sz="900" b="0" dirty="0">
                <a:solidFill>
                  <a:schemeClr val="bg1"/>
                </a:solidFill>
              </a:rPr>
              <a:t> </a:t>
            </a:r>
            <a:r>
              <a:rPr lang="en-CA" sz="900" b="0" dirty="0" err="1">
                <a:solidFill>
                  <a:schemeClr val="bg1"/>
                </a:solidFill>
              </a:rPr>
              <a:t>voluptua</a:t>
            </a:r>
            <a:r>
              <a:rPr lang="en-CA" sz="900" b="0" dirty="0">
                <a:solidFill>
                  <a:schemeClr val="bg1"/>
                </a:solidFill>
              </a:rPr>
              <a:t>. At </a:t>
            </a:r>
            <a:r>
              <a:rPr lang="en-CA" sz="900" b="0" dirty="0" err="1">
                <a:solidFill>
                  <a:schemeClr val="bg1"/>
                </a:solidFill>
              </a:rPr>
              <a:t>vero</a:t>
            </a:r>
            <a:r>
              <a:rPr lang="en-CA" sz="900" b="0" dirty="0">
                <a:solidFill>
                  <a:schemeClr val="bg1"/>
                </a:solidFill>
              </a:rPr>
              <a:t> </a:t>
            </a:r>
            <a:r>
              <a:rPr lang="en-CA" sz="900" b="0" dirty="0" err="1">
                <a:solidFill>
                  <a:schemeClr val="bg1"/>
                </a:solidFill>
              </a:rPr>
              <a:t>eos</a:t>
            </a:r>
            <a:r>
              <a:rPr lang="en-CA" sz="900" b="0" dirty="0">
                <a:solidFill>
                  <a:schemeClr val="bg1"/>
                </a:solidFill>
              </a:rPr>
              <a:t> et </a:t>
            </a:r>
            <a:r>
              <a:rPr lang="en-CA" sz="900" b="0" dirty="0" err="1">
                <a:solidFill>
                  <a:schemeClr val="bg1"/>
                </a:solidFill>
              </a:rPr>
              <a:t>accusam</a:t>
            </a:r>
            <a:r>
              <a:rPr lang="en-CA" sz="900" b="0" dirty="0">
                <a:solidFill>
                  <a:schemeClr val="bg1"/>
                </a:solidFill>
              </a:rPr>
              <a:t> et </a:t>
            </a:r>
            <a:r>
              <a:rPr lang="en-CA" sz="900" b="0" dirty="0" err="1">
                <a:solidFill>
                  <a:schemeClr val="bg1"/>
                </a:solidFill>
              </a:rPr>
              <a:t>justo</a:t>
            </a:r>
            <a:r>
              <a:rPr lang="en-CA" sz="900" b="0" dirty="0">
                <a:solidFill>
                  <a:schemeClr val="bg1"/>
                </a:solidFill>
              </a:rPr>
              <a:t> duo </a:t>
            </a:r>
            <a:r>
              <a:rPr lang="en-CA" sz="900" b="0" dirty="0" err="1">
                <a:solidFill>
                  <a:schemeClr val="bg1"/>
                </a:solidFill>
              </a:rPr>
              <a:t>dolores</a:t>
            </a:r>
            <a:r>
              <a:rPr lang="en-CA" sz="900" b="0" dirty="0">
                <a:solidFill>
                  <a:schemeClr val="bg1"/>
                </a:solidFill>
              </a:rPr>
              <a:t> et </a:t>
            </a:r>
            <a:r>
              <a:rPr lang="en-CA" sz="900" b="0" dirty="0" err="1">
                <a:solidFill>
                  <a:schemeClr val="bg1"/>
                </a:solidFill>
              </a:rPr>
              <a:t>ea</a:t>
            </a:r>
            <a:r>
              <a:rPr lang="en-CA" sz="900" b="0" dirty="0">
                <a:solidFill>
                  <a:schemeClr val="bg1"/>
                </a:solidFill>
              </a:rPr>
              <a:t> </a:t>
            </a:r>
            <a:r>
              <a:rPr lang="en-CA" sz="900" b="0" dirty="0" err="1">
                <a:solidFill>
                  <a:schemeClr val="bg1"/>
                </a:solidFill>
              </a:rPr>
              <a:t>rebum</a:t>
            </a:r>
            <a:r>
              <a:rPr lang="en-CA" sz="900" b="0" dirty="0">
                <a:solidFill>
                  <a:schemeClr val="bg1"/>
                </a:solidFill>
              </a:rPr>
              <a:t>. Stet </a:t>
            </a:r>
            <a:r>
              <a:rPr lang="en-CA" sz="900" b="0" dirty="0" err="1">
                <a:solidFill>
                  <a:schemeClr val="bg1"/>
                </a:solidFill>
              </a:rPr>
              <a:t>clita</a:t>
            </a:r>
            <a:r>
              <a:rPr lang="en-CA" sz="900" b="0" dirty="0">
                <a:solidFill>
                  <a:schemeClr val="bg1"/>
                </a:solidFill>
              </a:rPr>
              <a:t> </a:t>
            </a:r>
            <a:r>
              <a:rPr lang="en-CA" sz="900" b="0" dirty="0" err="1">
                <a:solidFill>
                  <a:schemeClr val="bg1"/>
                </a:solidFill>
              </a:rPr>
              <a:t>kasd</a:t>
            </a:r>
            <a:r>
              <a:rPr lang="en-CA" sz="900" b="0" dirty="0">
                <a:solidFill>
                  <a:schemeClr val="bg1"/>
                </a:solidFill>
              </a:rPr>
              <a:t> </a:t>
            </a:r>
            <a:r>
              <a:rPr lang="en-CA" sz="900" b="0" dirty="0" err="1">
                <a:solidFill>
                  <a:schemeClr val="bg1"/>
                </a:solidFill>
              </a:rPr>
              <a:t>gubergren</a:t>
            </a:r>
            <a:r>
              <a:rPr lang="en-CA" sz="900" b="0" dirty="0">
                <a:solidFill>
                  <a:schemeClr val="bg1"/>
                </a:solidFill>
              </a:rPr>
              <a:t>, no sea </a:t>
            </a:r>
            <a:r>
              <a:rPr lang="en-CA" sz="900" b="0" dirty="0" err="1">
                <a:solidFill>
                  <a:schemeClr val="bg1"/>
                </a:solidFill>
              </a:rPr>
              <a:t>takimata</a:t>
            </a:r>
            <a:r>
              <a:rPr lang="en-CA" sz="900" b="0" dirty="0">
                <a:solidFill>
                  <a:schemeClr val="bg1"/>
                </a:solidFill>
              </a:rPr>
              <a:t> </a:t>
            </a:r>
            <a:r>
              <a:rPr lang="en-CA" sz="900" b="0" dirty="0" err="1">
                <a:solidFill>
                  <a:schemeClr val="bg1"/>
                </a:solidFill>
              </a:rPr>
              <a:t>sanctus</a:t>
            </a:r>
            <a:r>
              <a:rPr lang="en-CA" sz="900" b="0" dirty="0">
                <a:solidFill>
                  <a:schemeClr val="bg1"/>
                </a:solidFill>
              </a:rPr>
              <a:t> </a:t>
            </a:r>
            <a:r>
              <a:rPr lang="en-CA" sz="900" b="0" dirty="0" err="1">
                <a:solidFill>
                  <a:schemeClr val="bg1"/>
                </a:solidFill>
              </a:rPr>
              <a:t>est</a:t>
            </a:r>
            <a:r>
              <a:rPr lang="en-CA" sz="900" b="0" dirty="0">
                <a:solidFill>
                  <a:schemeClr val="bg1"/>
                </a:solidFill>
              </a:rPr>
              <a:t> </a:t>
            </a:r>
            <a:r>
              <a:rPr lang="en-CA" sz="900" b="0" dirty="0" err="1">
                <a:solidFill>
                  <a:schemeClr val="bg1"/>
                </a:solidFill>
              </a:rPr>
              <a:t>lorem</a:t>
            </a:r>
            <a:r>
              <a:rPr lang="en-CA" sz="900" b="0" dirty="0">
                <a:solidFill>
                  <a:schemeClr val="bg1"/>
                </a:solidFill>
              </a:rPr>
              <a:t> </a:t>
            </a:r>
            <a:r>
              <a:rPr lang="en-CA" sz="900" b="0" dirty="0" err="1">
                <a:solidFill>
                  <a:schemeClr val="bg1"/>
                </a:solidFill>
              </a:rPr>
              <a:t>ipsum</a:t>
            </a:r>
            <a:r>
              <a:rPr lang="en-CA" sz="900" b="0" dirty="0">
                <a:solidFill>
                  <a:schemeClr val="bg1"/>
                </a:solidFill>
              </a:rPr>
              <a:t> </a:t>
            </a:r>
            <a:r>
              <a:rPr lang="en-CA" sz="900" b="0" dirty="0" err="1">
                <a:solidFill>
                  <a:schemeClr val="bg1"/>
                </a:solidFill>
              </a:rPr>
              <a:t>dolor</a:t>
            </a:r>
            <a:r>
              <a:rPr lang="en-CA" sz="900" b="0" dirty="0">
                <a:solidFill>
                  <a:schemeClr val="bg1"/>
                </a:solidFill>
              </a:rPr>
              <a:t> sit </a:t>
            </a:r>
            <a:r>
              <a:rPr lang="en-CA" sz="900" b="0" dirty="0" err="1">
                <a:solidFill>
                  <a:schemeClr val="bg1"/>
                </a:solidFill>
              </a:rPr>
              <a:t>amet</a:t>
            </a:r>
            <a:r>
              <a:rPr lang="en-CA" sz="900" b="0" dirty="0">
                <a:solidFill>
                  <a:schemeClr val="bg1"/>
                </a:solidFill>
              </a:rPr>
              <a:t>. </a:t>
            </a:r>
            <a:r>
              <a:rPr lang="en-CA" sz="900" b="0" dirty="0" err="1">
                <a:solidFill>
                  <a:schemeClr val="bg1"/>
                </a:solidFill>
              </a:rPr>
              <a:t>Lorem</a:t>
            </a:r>
            <a:r>
              <a:rPr lang="en-CA" sz="900" b="0" dirty="0">
                <a:solidFill>
                  <a:schemeClr val="bg1"/>
                </a:solidFill>
              </a:rPr>
              <a:t> </a:t>
            </a:r>
            <a:r>
              <a:rPr lang="en-CA" sz="900" b="0" dirty="0" err="1">
                <a:solidFill>
                  <a:schemeClr val="bg1"/>
                </a:solidFill>
              </a:rPr>
              <a:t>ipsum</a:t>
            </a:r>
            <a:r>
              <a:rPr lang="en-CA" sz="900" b="0" dirty="0">
                <a:solidFill>
                  <a:schemeClr val="bg1"/>
                </a:solidFill>
              </a:rPr>
              <a:t> </a:t>
            </a:r>
            <a:r>
              <a:rPr lang="en-CA" sz="900" b="0" dirty="0" err="1">
                <a:solidFill>
                  <a:schemeClr val="bg1"/>
                </a:solidFill>
              </a:rPr>
              <a:t>dolor</a:t>
            </a:r>
            <a:r>
              <a:rPr lang="en-CA" sz="900" b="0" dirty="0">
                <a:solidFill>
                  <a:schemeClr val="bg1"/>
                </a:solidFill>
              </a:rPr>
              <a:t> sit </a:t>
            </a:r>
            <a:r>
              <a:rPr lang="en-CA" sz="900" b="0" dirty="0" err="1">
                <a:solidFill>
                  <a:schemeClr val="bg1"/>
                </a:solidFill>
              </a:rPr>
              <a:t>amet</a:t>
            </a:r>
            <a:r>
              <a:rPr lang="en-CA" sz="900" b="0" dirty="0">
                <a:solidFill>
                  <a:schemeClr val="bg1"/>
                </a:solidFill>
              </a:rPr>
              <a:t>, </a:t>
            </a:r>
            <a:r>
              <a:rPr lang="en-CA" sz="900" b="0" dirty="0" err="1">
                <a:solidFill>
                  <a:schemeClr val="bg1"/>
                </a:solidFill>
              </a:rPr>
              <a:t>consetetur</a:t>
            </a:r>
            <a:r>
              <a:rPr lang="en-CA" sz="900" b="0" dirty="0">
                <a:solidFill>
                  <a:schemeClr val="bg1"/>
                </a:solidFill>
              </a:rPr>
              <a:t> </a:t>
            </a:r>
            <a:r>
              <a:rPr lang="en-CA" sz="900" b="0" dirty="0" err="1">
                <a:solidFill>
                  <a:schemeClr val="bg1"/>
                </a:solidFill>
              </a:rPr>
              <a:t>sadipscing</a:t>
            </a:r>
            <a:r>
              <a:rPr lang="en-CA" sz="900" b="0" dirty="0">
                <a:solidFill>
                  <a:schemeClr val="bg1"/>
                </a:solidFill>
              </a:rPr>
              <a:t> </a:t>
            </a:r>
            <a:r>
              <a:rPr lang="en-CA" sz="900" b="0" dirty="0" err="1">
                <a:solidFill>
                  <a:schemeClr val="bg1"/>
                </a:solidFill>
              </a:rPr>
              <a:t>elitr</a:t>
            </a:r>
            <a:r>
              <a:rPr lang="en-CA" sz="900" b="0" dirty="0">
                <a:solidFill>
                  <a:schemeClr val="bg1"/>
                </a:solidFill>
              </a:rPr>
              <a:t>,  </a:t>
            </a:r>
            <a:r>
              <a:rPr lang="en-CA" sz="900" b="0" dirty="0" err="1">
                <a:solidFill>
                  <a:schemeClr val="bg1"/>
                </a:solidFill>
              </a:rPr>
              <a:t>sed</a:t>
            </a:r>
            <a:r>
              <a:rPr lang="en-CA" sz="900" b="0" dirty="0">
                <a:solidFill>
                  <a:schemeClr val="bg1"/>
                </a:solidFill>
              </a:rPr>
              <a:t> </a:t>
            </a:r>
            <a:r>
              <a:rPr lang="en-CA" sz="900" b="0" dirty="0" err="1">
                <a:solidFill>
                  <a:schemeClr val="bg1"/>
                </a:solidFill>
              </a:rPr>
              <a:t>diam</a:t>
            </a:r>
            <a:r>
              <a:rPr lang="en-CA" sz="900" b="0" dirty="0">
                <a:solidFill>
                  <a:schemeClr val="bg1"/>
                </a:solidFill>
              </a:rPr>
              <a:t> </a:t>
            </a:r>
            <a:r>
              <a:rPr lang="en-CA" sz="900" b="0" dirty="0" err="1">
                <a:solidFill>
                  <a:schemeClr val="bg1"/>
                </a:solidFill>
              </a:rPr>
              <a:t>nonumy</a:t>
            </a:r>
            <a:r>
              <a:rPr lang="en-CA" sz="900" b="0" dirty="0">
                <a:solidFill>
                  <a:schemeClr val="bg1"/>
                </a:solidFill>
              </a:rPr>
              <a:t> </a:t>
            </a:r>
            <a:r>
              <a:rPr lang="en-CA" sz="900" b="0" dirty="0" err="1">
                <a:solidFill>
                  <a:schemeClr val="bg1"/>
                </a:solidFill>
              </a:rPr>
              <a:t>eirmod</a:t>
            </a:r>
            <a:r>
              <a:rPr lang="en-CA" sz="900" b="0" dirty="0">
                <a:solidFill>
                  <a:schemeClr val="bg1"/>
                </a:solidFill>
              </a:rPr>
              <a:t> </a:t>
            </a:r>
            <a:r>
              <a:rPr lang="en-CA" sz="900" b="0" dirty="0" err="1">
                <a:solidFill>
                  <a:schemeClr val="bg1"/>
                </a:solidFill>
              </a:rPr>
              <a:t>tempor</a:t>
            </a:r>
            <a:r>
              <a:rPr lang="en-CA" sz="900" b="0" dirty="0">
                <a:solidFill>
                  <a:schemeClr val="bg1"/>
                </a:solidFill>
              </a:rPr>
              <a:t> </a:t>
            </a:r>
            <a:r>
              <a:rPr lang="en-CA" sz="900" b="0" dirty="0" err="1">
                <a:solidFill>
                  <a:schemeClr val="bg1"/>
                </a:solidFill>
              </a:rPr>
              <a:t>invidunt</a:t>
            </a:r>
            <a:r>
              <a:rPr lang="en-CA" sz="900" b="0" dirty="0">
                <a:solidFill>
                  <a:schemeClr val="bg1"/>
                </a:solidFill>
              </a:rPr>
              <a:t> </a:t>
            </a:r>
            <a:r>
              <a:rPr lang="en-CA" sz="900" b="0" dirty="0" err="1">
                <a:solidFill>
                  <a:schemeClr val="bg1"/>
                </a:solidFill>
              </a:rPr>
              <a:t>ut</a:t>
            </a:r>
            <a:r>
              <a:rPr lang="en-CA" sz="900" b="0" dirty="0">
                <a:solidFill>
                  <a:schemeClr val="bg1"/>
                </a:solidFill>
              </a:rPr>
              <a:t> </a:t>
            </a:r>
            <a:r>
              <a:rPr lang="en-CA" sz="900" b="0" dirty="0" err="1">
                <a:solidFill>
                  <a:schemeClr val="bg1"/>
                </a:solidFill>
              </a:rPr>
              <a:t>labore</a:t>
            </a:r>
            <a:r>
              <a:rPr lang="en-CA" sz="900" b="0" dirty="0">
                <a:solidFill>
                  <a:schemeClr val="bg1"/>
                </a:solidFill>
              </a:rPr>
              <a:t> et </a:t>
            </a:r>
            <a:r>
              <a:rPr lang="en-CA" sz="900" b="0" dirty="0" err="1">
                <a:solidFill>
                  <a:schemeClr val="bg1"/>
                </a:solidFill>
              </a:rPr>
              <a:t>dolore</a:t>
            </a:r>
            <a:r>
              <a:rPr lang="en-CA" sz="900" b="0" dirty="0">
                <a:solidFill>
                  <a:schemeClr val="bg1"/>
                </a:solidFill>
              </a:rPr>
              <a:t> magna </a:t>
            </a:r>
            <a:r>
              <a:rPr lang="en-CA" sz="900" b="0" dirty="0" err="1">
                <a:solidFill>
                  <a:schemeClr val="bg1"/>
                </a:solidFill>
              </a:rPr>
              <a:t>aliquyam</a:t>
            </a:r>
            <a:r>
              <a:rPr lang="en-CA" sz="900" b="0" dirty="0">
                <a:solidFill>
                  <a:schemeClr val="bg1"/>
                </a:solidFill>
              </a:rPr>
              <a:t> </a:t>
            </a:r>
            <a:r>
              <a:rPr lang="en-CA" sz="900" b="0" dirty="0" err="1">
                <a:solidFill>
                  <a:schemeClr val="bg1"/>
                </a:solidFill>
              </a:rPr>
              <a:t>erat</a:t>
            </a:r>
            <a:r>
              <a:rPr lang="en-CA" sz="900" b="0" dirty="0">
                <a:solidFill>
                  <a:schemeClr val="bg1"/>
                </a:solidFill>
              </a:rPr>
              <a:t>, </a:t>
            </a:r>
            <a:r>
              <a:rPr lang="en-CA" sz="900" b="0" dirty="0" err="1">
                <a:solidFill>
                  <a:schemeClr val="bg1"/>
                </a:solidFill>
              </a:rPr>
              <a:t>sed</a:t>
            </a:r>
            <a:r>
              <a:rPr lang="en-CA" sz="900" b="0" dirty="0">
                <a:solidFill>
                  <a:schemeClr val="bg1"/>
                </a:solidFill>
              </a:rPr>
              <a:t> </a:t>
            </a:r>
            <a:r>
              <a:rPr lang="en-CA" sz="900" b="0" dirty="0" err="1">
                <a:solidFill>
                  <a:schemeClr val="bg1"/>
                </a:solidFill>
              </a:rPr>
              <a:t>diam</a:t>
            </a:r>
            <a:r>
              <a:rPr lang="en-CA" sz="900" b="0" dirty="0">
                <a:solidFill>
                  <a:schemeClr val="bg1"/>
                </a:solidFill>
              </a:rPr>
              <a:t> </a:t>
            </a:r>
            <a:r>
              <a:rPr lang="en-CA" sz="900" b="0" dirty="0" err="1">
                <a:solidFill>
                  <a:schemeClr val="bg1"/>
                </a:solidFill>
              </a:rPr>
              <a:t>voluptua</a:t>
            </a:r>
            <a:r>
              <a:rPr lang="en-CA" sz="900" b="0" dirty="0">
                <a:solidFill>
                  <a:schemeClr val="bg1"/>
                </a:solidFill>
              </a:rPr>
              <a:t>. At </a:t>
            </a:r>
            <a:r>
              <a:rPr lang="en-CA" sz="900" b="0" dirty="0" err="1">
                <a:solidFill>
                  <a:schemeClr val="bg1"/>
                </a:solidFill>
              </a:rPr>
              <a:t>vero</a:t>
            </a:r>
            <a:r>
              <a:rPr lang="en-CA" sz="900" b="0" dirty="0">
                <a:solidFill>
                  <a:schemeClr val="bg1"/>
                </a:solidFill>
              </a:rPr>
              <a:t> </a:t>
            </a:r>
            <a:r>
              <a:rPr lang="en-CA" sz="900" b="0" dirty="0" err="1">
                <a:solidFill>
                  <a:schemeClr val="bg1"/>
                </a:solidFill>
              </a:rPr>
              <a:t>eos</a:t>
            </a:r>
            <a:r>
              <a:rPr lang="en-CA" sz="900" b="0" dirty="0">
                <a:solidFill>
                  <a:schemeClr val="bg1"/>
                </a:solidFill>
              </a:rPr>
              <a:t> et </a:t>
            </a:r>
            <a:r>
              <a:rPr lang="en-CA" sz="900" b="0" dirty="0" err="1">
                <a:solidFill>
                  <a:schemeClr val="bg1"/>
                </a:solidFill>
              </a:rPr>
              <a:t>accusam</a:t>
            </a:r>
            <a:r>
              <a:rPr lang="en-CA" sz="900" b="0" dirty="0">
                <a:solidFill>
                  <a:schemeClr val="bg1"/>
                </a:solidFill>
              </a:rPr>
              <a:t> et </a:t>
            </a:r>
            <a:r>
              <a:rPr lang="en-CA" sz="900" b="0" dirty="0" err="1">
                <a:solidFill>
                  <a:schemeClr val="bg1"/>
                </a:solidFill>
              </a:rPr>
              <a:t>justo</a:t>
            </a:r>
            <a:r>
              <a:rPr lang="en-CA" sz="900" b="0" dirty="0">
                <a:solidFill>
                  <a:schemeClr val="bg1"/>
                </a:solidFill>
              </a:rPr>
              <a:t> duo </a:t>
            </a:r>
            <a:r>
              <a:rPr lang="en-CA" sz="900" b="0" dirty="0" err="1">
                <a:solidFill>
                  <a:schemeClr val="bg1"/>
                </a:solidFill>
              </a:rPr>
              <a:t>dolores</a:t>
            </a:r>
            <a:r>
              <a:rPr lang="en-CA" sz="900" b="0" dirty="0">
                <a:solidFill>
                  <a:schemeClr val="bg1"/>
                </a:solidFill>
              </a:rPr>
              <a:t> et </a:t>
            </a:r>
            <a:r>
              <a:rPr lang="en-CA" sz="900" b="0" dirty="0" err="1">
                <a:solidFill>
                  <a:schemeClr val="bg1"/>
                </a:solidFill>
              </a:rPr>
              <a:t>ea</a:t>
            </a:r>
            <a:r>
              <a:rPr lang="en-CA" sz="900" b="0" dirty="0">
                <a:solidFill>
                  <a:schemeClr val="bg1"/>
                </a:solidFill>
              </a:rPr>
              <a:t> </a:t>
            </a:r>
            <a:r>
              <a:rPr lang="en-CA" sz="900" b="0" dirty="0" err="1">
                <a:solidFill>
                  <a:schemeClr val="bg1"/>
                </a:solidFill>
              </a:rPr>
              <a:t>rebum</a:t>
            </a:r>
            <a:r>
              <a:rPr lang="en-CA" sz="900" b="0" dirty="0">
                <a:solidFill>
                  <a:schemeClr val="bg1"/>
                </a:solidFill>
              </a:rPr>
              <a:t>. Stet </a:t>
            </a:r>
            <a:r>
              <a:rPr lang="en-CA" sz="900" b="0" dirty="0" err="1">
                <a:solidFill>
                  <a:schemeClr val="bg1"/>
                </a:solidFill>
              </a:rPr>
              <a:t>clita</a:t>
            </a:r>
            <a:r>
              <a:rPr lang="en-CA" sz="900" b="0" dirty="0">
                <a:solidFill>
                  <a:schemeClr val="bg1"/>
                </a:solidFill>
              </a:rPr>
              <a:t> </a:t>
            </a:r>
            <a:r>
              <a:rPr lang="en-CA" sz="900" b="0" dirty="0" err="1">
                <a:solidFill>
                  <a:schemeClr val="bg1"/>
                </a:solidFill>
              </a:rPr>
              <a:t>kasd</a:t>
            </a:r>
            <a:r>
              <a:rPr lang="en-CA" sz="900" b="0" dirty="0">
                <a:solidFill>
                  <a:schemeClr val="bg1"/>
                </a:solidFill>
              </a:rPr>
              <a:t> </a:t>
            </a:r>
            <a:r>
              <a:rPr lang="en-CA" sz="900" b="0" dirty="0" err="1">
                <a:solidFill>
                  <a:schemeClr val="bg1"/>
                </a:solidFill>
              </a:rPr>
              <a:t>gubergren</a:t>
            </a:r>
            <a:r>
              <a:rPr lang="en-CA" sz="900" b="0" dirty="0">
                <a:solidFill>
                  <a:schemeClr val="bg1"/>
                </a:solidFill>
              </a:rPr>
              <a:t>, no sea </a:t>
            </a:r>
            <a:r>
              <a:rPr lang="en-CA" sz="900" b="0" dirty="0" err="1">
                <a:solidFill>
                  <a:schemeClr val="bg1"/>
                </a:solidFill>
              </a:rPr>
              <a:t>takimata</a:t>
            </a:r>
            <a:r>
              <a:rPr lang="en-CA" sz="900" b="0" dirty="0">
                <a:solidFill>
                  <a:schemeClr val="bg1"/>
                </a:solidFill>
              </a:rPr>
              <a:t> </a:t>
            </a:r>
            <a:r>
              <a:rPr lang="en-CA" sz="900" b="0" dirty="0" err="1">
                <a:solidFill>
                  <a:schemeClr val="bg1"/>
                </a:solidFill>
              </a:rPr>
              <a:t>sanctus</a:t>
            </a:r>
            <a:r>
              <a:rPr lang="en-CA" sz="900" b="0" dirty="0">
                <a:solidFill>
                  <a:schemeClr val="bg1"/>
                </a:solidFill>
              </a:rPr>
              <a:t> est. </a:t>
            </a:r>
            <a:r>
              <a:rPr lang="en-CA" sz="900" b="0" dirty="0" err="1">
                <a:solidFill>
                  <a:schemeClr val="bg1"/>
                </a:solidFill>
              </a:rPr>
              <a:t>Lorem</a:t>
            </a:r>
            <a:r>
              <a:rPr lang="en-CA" sz="900" b="0" dirty="0">
                <a:solidFill>
                  <a:schemeClr val="bg1"/>
                </a:solidFill>
              </a:rPr>
              <a:t> </a:t>
            </a:r>
            <a:r>
              <a:rPr lang="en-CA" sz="900" b="0" dirty="0" err="1">
                <a:solidFill>
                  <a:schemeClr val="bg1"/>
                </a:solidFill>
              </a:rPr>
              <a:t>ipsum</a:t>
            </a:r>
            <a:r>
              <a:rPr lang="en-CA" sz="900" b="0" dirty="0">
                <a:solidFill>
                  <a:schemeClr val="bg1"/>
                </a:solidFill>
              </a:rPr>
              <a:t> </a:t>
            </a:r>
            <a:r>
              <a:rPr lang="en-CA" sz="900" b="0" dirty="0" err="1">
                <a:solidFill>
                  <a:schemeClr val="bg1"/>
                </a:solidFill>
              </a:rPr>
              <a:t>dolor</a:t>
            </a:r>
            <a:r>
              <a:rPr lang="en-CA" sz="900" b="0" dirty="0">
                <a:solidFill>
                  <a:schemeClr val="bg1"/>
                </a:solidFill>
              </a:rPr>
              <a:t> sit </a:t>
            </a:r>
            <a:r>
              <a:rPr lang="en-CA" sz="900" b="0" dirty="0" err="1">
                <a:solidFill>
                  <a:schemeClr val="bg1"/>
                </a:solidFill>
              </a:rPr>
              <a:t>amet</a:t>
            </a:r>
            <a:r>
              <a:rPr lang="en-CA" sz="900" b="0" dirty="0">
                <a:solidFill>
                  <a:schemeClr val="bg1"/>
                </a:solidFill>
              </a:rPr>
              <a:t>. </a:t>
            </a:r>
            <a:r>
              <a:rPr lang="en-CA" sz="900" b="0" dirty="0" err="1">
                <a:solidFill>
                  <a:schemeClr val="bg1"/>
                </a:solidFill>
              </a:rPr>
              <a:t>Lorem</a:t>
            </a:r>
            <a:r>
              <a:rPr lang="en-CA" sz="900" b="0" dirty="0">
                <a:solidFill>
                  <a:schemeClr val="bg1"/>
                </a:solidFill>
              </a:rPr>
              <a:t> </a:t>
            </a:r>
            <a:r>
              <a:rPr lang="en-CA" sz="900" b="0" dirty="0" err="1">
                <a:solidFill>
                  <a:schemeClr val="bg1"/>
                </a:solidFill>
              </a:rPr>
              <a:t>ipsum</a:t>
            </a:r>
            <a:r>
              <a:rPr lang="en-CA" sz="900" b="0" dirty="0">
                <a:solidFill>
                  <a:schemeClr val="bg1"/>
                </a:solidFill>
              </a:rPr>
              <a:t> </a:t>
            </a:r>
            <a:r>
              <a:rPr lang="en-CA" sz="900" b="0" dirty="0" err="1">
                <a:solidFill>
                  <a:schemeClr val="bg1"/>
                </a:solidFill>
              </a:rPr>
              <a:t>dolor</a:t>
            </a:r>
            <a:r>
              <a:rPr lang="en-CA" sz="900" b="0" dirty="0">
                <a:solidFill>
                  <a:schemeClr val="bg1"/>
                </a:solidFill>
              </a:rPr>
              <a:t> sit </a:t>
            </a:r>
            <a:r>
              <a:rPr lang="en-CA" sz="900" b="0" dirty="0" err="1">
                <a:solidFill>
                  <a:schemeClr val="bg1"/>
                </a:solidFill>
              </a:rPr>
              <a:t>amet</a:t>
            </a:r>
            <a:r>
              <a:rPr lang="en-CA" sz="900" b="0" dirty="0">
                <a:solidFill>
                  <a:schemeClr val="bg1"/>
                </a:solidFill>
              </a:rPr>
              <a:t>, </a:t>
            </a:r>
            <a:r>
              <a:rPr lang="en-CA" sz="900" b="0" dirty="0" err="1">
                <a:solidFill>
                  <a:schemeClr val="bg1"/>
                </a:solidFill>
              </a:rPr>
              <a:t>consetetur</a:t>
            </a:r>
            <a:r>
              <a:rPr lang="en-CA" sz="900" b="0" dirty="0">
                <a:solidFill>
                  <a:schemeClr val="bg1"/>
                </a:solidFill>
              </a:rPr>
              <a:t> </a:t>
            </a:r>
            <a:r>
              <a:rPr lang="en-CA" sz="900" b="0" dirty="0" err="1">
                <a:solidFill>
                  <a:schemeClr val="bg1"/>
                </a:solidFill>
              </a:rPr>
              <a:t>sadipscing</a:t>
            </a:r>
            <a:r>
              <a:rPr lang="en-CA" sz="900" b="0" dirty="0">
                <a:solidFill>
                  <a:schemeClr val="bg1"/>
                </a:solidFill>
              </a:rPr>
              <a:t> </a:t>
            </a:r>
            <a:r>
              <a:rPr lang="en-CA" sz="900" b="0" dirty="0" err="1">
                <a:solidFill>
                  <a:schemeClr val="bg1"/>
                </a:solidFill>
              </a:rPr>
              <a:t>elitr</a:t>
            </a:r>
            <a:r>
              <a:rPr lang="en-CA" sz="900" b="0" dirty="0">
                <a:solidFill>
                  <a:schemeClr val="bg1"/>
                </a:solidFill>
              </a:rPr>
              <a:t>, </a:t>
            </a:r>
            <a:r>
              <a:rPr lang="en-CA" sz="900" b="0" dirty="0" err="1">
                <a:solidFill>
                  <a:schemeClr val="bg1"/>
                </a:solidFill>
              </a:rPr>
              <a:t>sed</a:t>
            </a:r>
            <a:r>
              <a:rPr lang="en-CA" sz="900" b="0" dirty="0">
                <a:solidFill>
                  <a:schemeClr val="bg1"/>
                </a:solidFill>
              </a:rPr>
              <a:t> </a:t>
            </a:r>
            <a:r>
              <a:rPr lang="en-CA" sz="900" b="0" dirty="0" err="1">
                <a:solidFill>
                  <a:schemeClr val="bg1"/>
                </a:solidFill>
              </a:rPr>
              <a:t>diam</a:t>
            </a:r>
            <a:r>
              <a:rPr lang="en-CA" sz="900" b="0" dirty="0">
                <a:solidFill>
                  <a:schemeClr val="bg1"/>
                </a:solidFill>
              </a:rPr>
              <a:t> </a:t>
            </a:r>
            <a:r>
              <a:rPr lang="en-CA" sz="900" b="0" dirty="0" err="1">
                <a:solidFill>
                  <a:schemeClr val="bg1"/>
                </a:solidFill>
              </a:rPr>
              <a:t>nonumy</a:t>
            </a:r>
            <a:r>
              <a:rPr lang="en-CA" sz="900" b="0" dirty="0">
                <a:solidFill>
                  <a:schemeClr val="bg1"/>
                </a:solidFill>
              </a:rPr>
              <a:t> </a:t>
            </a:r>
            <a:r>
              <a:rPr lang="en-CA" sz="900" b="0" dirty="0" err="1">
                <a:solidFill>
                  <a:schemeClr val="bg1"/>
                </a:solidFill>
              </a:rPr>
              <a:t>eirmod</a:t>
            </a:r>
            <a:r>
              <a:rPr lang="en-CA" sz="900" b="0" dirty="0">
                <a:solidFill>
                  <a:schemeClr val="bg1"/>
                </a:solidFill>
              </a:rPr>
              <a:t> </a:t>
            </a:r>
            <a:r>
              <a:rPr lang="en-CA" sz="900" b="0" dirty="0" err="1">
                <a:solidFill>
                  <a:schemeClr val="bg1"/>
                </a:solidFill>
              </a:rPr>
              <a:t>tempor</a:t>
            </a:r>
            <a:r>
              <a:rPr lang="en-CA" sz="900" b="0" dirty="0">
                <a:solidFill>
                  <a:schemeClr val="bg1"/>
                </a:solidFill>
              </a:rPr>
              <a:t> </a:t>
            </a:r>
            <a:r>
              <a:rPr lang="en-CA" sz="900" b="0" dirty="0" err="1">
                <a:solidFill>
                  <a:schemeClr val="bg1"/>
                </a:solidFill>
              </a:rPr>
              <a:t>invidunt</a:t>
            </a:r>
            <a:r>
              <a:rPr lang="en-CA" sz="900" b="0" dirty="0">
                <a:solidFill>
                  <a:schemeClr val="bg1"/>
                </a:solidFill>
              </a:rPr>
              <a:t> </a:t>
            </a:r>
            <a:r>
              <a:rPr lang="en-CA" sz="900" b="0" dirty="0" err="1">
                <a:solidFill>
                  <a:schemeClr val="bg1"/>
                </a:solidFill>
              </a:rPr>
              <a:t>ut</a:t>
            </a:r>
            <a:r>
              <a:rPr lang="en-CA" sz="900" b="0" dirty="0">
                <a:solidFill>
                  <a:schemeClr val="bg1"/>
                </a:solidFill>
              </a:rPr>
              <a:t> </a:t>
            </a:r>
            <a:r>
              <a:rPr lang="en-CA" sz="900" b="0" dirty="0" err="1">
                <a:solidFill>
                  <a:schemeClr val="bg1"/>
                </a:solidFill>
              </a:rPr>
              <a:t>labore</a:t>
            </a:r>
            <a:r>
              <a:rPr lang="en-CA" sz="900" b="0" dirty="0">
                <a:solidFill>
                  <a:schemeClr val="bg1"/>
                </a:solidFill>
              </a:rPr>
              <a:t> et </a:t>
            </a:r>
            <a:r>
              <a:rPr lang="en-CA" sz="900" b="0" dirty="0" err="1">
                <a:solidFill>
                  <a:schemeClr val="bg1"/>
                </a:solidFill>
              </a:rPr>
              <a:t>dolore</a:t>
            </a:r>
            <a:r>
              <a:rPr lang="en-CA" sz="900" b="0" dirty="0">
                <a:solidFill>
                  <a:schemeClr val="bg1"/>
                </a:solidFill>
              </a:rPr>
              <a:t> magna </a:t>
            </a:r>
            <a:r>
              <a:rPr lang="en-CA" sz="900" b="0" dirty="0" err="1">
                <a:solidFill>
                  <a:schemeClr val="bg1"/>
                </a:solidFill>
              </a:rPr>
              <a:t>aliquyam</a:t>
            </a:r>
            <a:r>
              <a:rPr lang="en-CA" sz="900" b="0" dirty="0">
                <a:solidFill>
                  <a:schemeClr val="bg1"/>
                </a:solidFill>
              </a:rPr>
              <a:t> </a:t>
            </a:r>
            <a:r>
              <a:rPr lang="en-CA" sz="900" b="0" dirty="0" err="1">
                <a:solidFill>
                  <a:schemeClr val="bg1"/>
                </a:solidFill>
              </a:rPr>
              <a:t>erat</a:t>
            </a:r>
            <a:r>
              <a:rPr lang="en-CA" sz="900" b="0" dirty="0">
                <a:solidFill>
                  <a:schemeClr val="bg1"/>
                </a:solidFill>
              </a:rPr>
              <a:t>, </a:t>
            </a:r>
            <a:r>
              <a:rPr lang="en-CA" sz="900" b="0" dirty="0" err="1">
                <a:solidFill>
                  <a:schemeClr val="bg1"/>
                </a:solidFill>
              </a:rPr>
              <a:t>sed</a:t>
            </a:r>
            <a:r>
              <a:rPr lang="en-CA" sz="900" b="0" dirty="0">
                <a:solidFill>
                  <a:schemeClr val="bg1"/>
                </a:solidFill>
              </a:rPr>
              <a:t> </a:t>
            </a:r>
            <a:r>
              <a:rPr lang="en-CA" sz="900" b="0" dirty="0" err="1">
                <a:solidFill>
                  <a:schemeClr val="bg1"/>
                </a:solidFill>
              </a:rPr>
              <a:t>diam</a:t>
            </a:r>
            <a:r>
              <a:rPr lang="en-CA" sz="900" b="0" dirty="0">
                <a:solidFill>
                  <a:schemeClr val="bg1"/>
                </a:solidFill>
              </a:rPr>
              <a:t> </a:t>
            </a:r>
            <a:r>
              <a:rPr lang="en-CA" sz="900" b="0" dirty="0" err="1">
                <a:solidFill>
                  <a:schemeClr val="bg1"/>
                </a:solidFill>
              </a:rPr>
              <a:t>voluptua</a:t>
            </a:r>
            <a:r>
              <a:rPr lang="en-CA" sz="900" b="0" dirty="0">
                <a:solidFill>
                  <a:schemeClr val="bg1"/>
                </a:solidFill>
              </a:rPr>
              <a:t>. At </a:t>
            </a:r>
            <a:r>
              <a:rPr lang="en-CA" sz="900" b="0" dirty="0" err="1">
                <a:solidFill>
                  <a:schemeClr val="bg1"/>
                </a:solidFill>
              </a:rPr>
              <a:t>vero</a:t>
            </a:r>
            <a:r>
              <a:rPr lang="en-CA" sz="900" b="0" dirty="0">
                <a:solidFill>
                  <a:schemeClr val="bg1"/>
                </a:solidFill>
              </a:rPr>
              <a:t> </a:t>
            </a:r>
            <a:r>
              <a:rPr lang="en-CA" sz="900" b="0" dirty="0" err="1">
                <a:solidFill>
                  <a:schemeClr val="bg1"/>
                </a:solidFill>
              </a:rPr>
              <a:t>eos</a:t>
            </a:r>
            <a:r>
              <a:rPr lang="en-CA" sz="900" b="0" dirty="0">
                <a:solidFill>
                  <a:schemeClr val="bg1"/>
                </a:solidFill>
              </a:rPr>
              <a:t> et </a:t>
            </a:r>
            <a:r>
              <a:rPr lang="en-CA" sz="900" b="0" dirty="0" err="1">
                <a:solidFill>
                  <a:schemeClr val="bg1"/>
                </a:solidFill>
              </a:rPr>
              <a:t>accusam</a:t>
            </a:r>
            <a:r>
              <a:rPr lang="en-CA" sz="900" b="0" dirty="0">
                <a:solidFill>
                  <a:schemeClr val="bg1"/>
                </a:solidFill>
              </a:rPr>
              <a:t> et </a:t>
            </a:r>
            <a:r>
              <a:rPr lang="en-CA" sz="900" b="0" dirty="0" err="1">
                <a:solidFill>
                  <a:schemeClr val="bg1"/>
                </a:solidFill>
              </a:rPr>
              <a:t>justo</a:t>
            </a:r>
            <a:r>
              <a:rPr lang="en-CA" sz="900" b="0" dirty="0">
                <a:solidFill>
                  <a:schemeClr val="bg1"/>
                </a:solidFill>
              </a:rPr>
              <a:t> duo </a:t>
            </a:r>
            <a:r>
              <a:rPr lang="en-CA" sz="900" b="0" dirty="0" err="1">
                <a:solidFill>
                  <a:schemeClr val="bg1"/>
                </a:solidFill>
              </a:rPr>
              <a:t>dolores</a:t>
            </a:r>
            <a:r>
              <a:rPr lang="en-CA" sz="900" b="0" dirty="0">
                <a:solidFill>
                  <a:schemeClr val="bg1"/>
                </a:solidFill>
              </a:rPr>
              <a:t> et </a:t>
            </a:r>
            <a:r>
              <a:rPr lang="en-CA" sz="900" b="0" dirty="0" err="1">
                <a:solidFill>
                  <a:schemeClr val="bg1"/>
                </a:solidFill>
              </a:rPr>
              <a:t>ea</a:t>
            </a:r>
            <a:r>
              <a:rPr lang="en-CA" sz="900" b="0" dirty="0">
                <a:solidFill>
                  <a:schemeClr val="bg1"/>
                </a:solidFill>
              </a:rPr>
              <a:t> </a:t>
            </a:r>
            <a:r>
              <a:rPr lang="en-CA" sz="900" b="0" dirty="0" err="1">
                <a:solidFill>
                  <a:schemeClr val="bg1"/>
                </a:solidFill>
              </a:rPr>
              <a:t>rebum</a:t>
            </a:r>
            <a:r>
              <a:rPr lang="en-CA" sz="900" b="0" dirty="0">
                <a:solidFill>
                  <a:schemeClr val="bg1"/>
                </a:solidFill>
              </a:rPr>
              <a:t>. Stet </a:t>
            </a:r>
            <a:r>
              <a:rPr lang="en-CA" sz="900" b="0" dirty="0" err="1">
                <a:solidFill>
                  <a:schemeClr val="bg1"/>
                </a:solidFill>
              </a:rPr>
              <a:t>clita</a:t>
            </a:r>
            <a:r>
              <a:rPr lang="en-CA" sz="900" b="0" dirty="0">
                <a:solidFill>
                  <a:schemeClr val="bg1"/>
                </a:solidFill>
              </a:rPr>
              <a:t> </a:t>
            </a:r>
            <a:r>
              <a:rPr lang="en-CA" sz="900" b="0" dirty="0" err="1">
                <a:solidFill>
                  <a:schemeClr val="bg1"/>
                </a:solidFill>
              </a:rPr>
              <a:t>kasd</a:t>
            </a:r>
            <a:r>
              <a:rPr lang="en-CA" sz="900" b="0" dirty="0">
                <a:solidFill>
                  <a:schemeClr val="bg1"/>
                </a:solidFill>
              </a:rPr>
              <a:t> </a:t>
            </a:r>
            <a:r>
              <a:rPr lang="en-CA" sz="900" b="0" dirty="0" err="1">
                <a:solidFill>
                  <a:schemeClr val="bg1"/>
                </a:solidFill>
              </a:rPr>
              <a:t>gubergren</a:t>
            </a:r>
            <a:r>
              <a:rPr lang="en-CA" sz="900" b="0" dirty="0">
                <a:solidFill>
                  <a:schemeClr val="bg1"/>
                </a:solidFill>
              </a:rPr>
              <a:t>, no sea </a:t>
            </a:r>
            <a:r>
              <a:rPr lang="en-CA" sz="900" b="0" dirty="0" err="1">
                <a:solidFill>
                  <a:schemeClr val="bg1"/>
                </a:solidFill>
              </a:rPr>
              <a:t>takimata</a:t>
            </a:r>
            <a:r>
              <a:rPr lang="en-CA" sz="900" b="0" dirty="0">
                <a:solidFill>
                  <a:schemeClr val="bg1"/>
                </a:solidFill>
              </a:rPr>
              <a:t> </a:t>
            </a:r>
            <a:r>
              <a:rPr lang="en-CA" sz="900" b="0" dirty="0" err="1">
                <a:solidFill>
                  <a:schemeClr val="bg1"/>
                </a:solidFill>
              </a:rPr>
              <a:t>sanctus</a:t>
            </a:r>
            <a:r>
              <a:rPr lang="en-CA" sz="900" b="0" dirty="0">
                <a:solidFill>
                  <a:schemeClr val="bg1"/>
                </a:solidFill>
              </a:rPr>
              <a:t> </a:t>
            </a:r>
            <a:r>
              <a:rPr lang="en-CA" sz="900" b="0" dirty="0" err="1">
                <a:solidFill>
                  <a:schemeClr val="bg1"/>
                </a:solidFill>
              </a:rPr>
              <a:t>est</a:t>
            </a:r>
            <a:r>
              <a:rPr lang="en-CA" sz="900" b="0" dirty="0">
                <a:solidFill>
                  <a:schemeClr val="bg1"/>
                </a:solidFill>
              </a:rPr>
              <a:t> </a:t>
            </a:r>
            <a:r>
              <a:rPr lang="en-CA" sz="900" b="0" dirty="0" err="1">
                <a:solidFill>
                  <a:schemeClr val="bg1"/>
                </a:solidFill>
              </a:rPr>
              <a:t>Lorem</a:t>
            </a:r>
            <a:r>
              <a:rPr lang="en-CA" sz="900" b="0" dirty="0">
                <a:solidFill>
                  <a:schemeClr val="bg1"/>
                </a:solidFill>
              </a:rPr>
              <a:t> </a:t>
            </a:r>
            <a:r>
              <a:rPr lang="en-CA" sz="900" b="0" dirty="0" err="1">
                <a:solidFill>
                  <a:schemeClr val="bg1"/>
                </a:solidFill>
              </a:rPr>
              <a:t>ipsum</a:t>
            </a:r>
            <a:r>
              <a:rPr lang="en-CA" sz="900" b="0" dirty="0">
                <a:solidFill>
                  <a:schemeClr val="bg1"/>
                </a:solidFill>
              </a:rPr>
              <a:t> </a:t>
            </a:r>
            <a:r>
              <a:rPr lang="en-CA" sz="900" b="0" dirty="0" err="1">
                <a:solidFill>
                  <a:schemeClr val="bg1"/>
                </a:solidFill>
              </a:rPr>
              <a:t>dolor</a:t>
            </a:r>
            <a:r>
              <a:rPr lang="en-CA" sz="900" b="0" dirty="0">
                <a:solidFill>
                  <a:schemeClr val="bg1"/>
                </a:solidFill>
              </a:rPr>
              <a:t> sit </a:t>
            </a:r>
            <a:r>
              <a:rPr lang="en-CA" sz="900" b="0" dirty="0" err="1">
                <a:solidFill>
                  <a:schemeClr val="bg1"/>
                </a:solidFill>
              </a:rPr>
              <a:t>amet</a:t>
            </a:r>
            <a:r>
              <a:rPr lang="en-CA" sz="900" b="0" dirty="0">
                <a:solidFill>
                  <a:schemeClr val="bg1"/>
                </a:solidFill>
              </a:rPr>
              <a:t>.</a:t>
            </a:r>
          </a:p>
        </p:txBody>
      </p:sp>
      <p:sp>
        <p:nvSpPr>
          <p:cNvPr id="11" name="TextBox 10"/>
          <p:cNvSpPr txBox="1"/>
          <p:nvPr/>
        </p:nvSpPr>
        <p:spPr>
          <a:xfrm>
            <a:off x="5200817" y="3843341"/>
            <a:ext cx="3418072" cy="2587632"/>
          </a:xfrm>
          <a:prstGeom prst="rect">
            <a:avLst/>
          </a:prstGeom>
          <a:noFill/>
        </p:spPr>
        <p:txBody>
          <a:bodyPr wrap="square" lIns="0" tIns="0" rIns="0" bIns="0" rtlCol="0">
            <a:spAutoFit/>
          </a:bodyPr>
          <a:lstStyle/>
          <a:p>
            <a:pPr>
              <a:lnSpc>
                <a:spcPct val="110000"/>
              </a:lnSpc>
            </a:pPr>
            <a:r>
              <a:rPr lang="en-CA" sz="900" b="0" dirty="0">
                <a:solidFill>
                  <a:schemeClr val="bg1"/>
                </a:solidFill>
              </a:rPr>
              <a:t>Placeholder confidentiality disclosure. Edit or delete from layout master if not needed. Use additional lines if additional confidentiality disclosure information is required. </a:t>
            </a:r>
            <a:r>
              <a:rPr lang="en-CA" sz="900" b="0" dirty="0" err="1">
                <a:solidFill>
                  <a:schemeClr val="bg1"/>
                </a:solidFill>
              </a:rPr>
              <a:t>Lorem</a:t>
            </a:r>
            <a:r>
              <a:rPr lang="en-CA" sz="900" b="0" dirty="0">
                <a:solidFill>
                  <a:schemeClr val="bg1"/>
                </a:solidFill>
              </a:rPr>
              <a:t> </a:t>
            </a:r>
            <a:r>
              <a:rPr lang="en-CA" sz="900" b="0" dirty="0" err="1">
                <a:solidFill>
                  <a:schemeClr val="bg1"/>
                </a:solidFill>
              </a:rPr>
              <a:t>ipsum</a:t>
            </a:r>
            <a:r>
              <a:rPr lang="en-CA" sz="900" b="0" dirty="0">
                <a:solidFill>
                  <a:schemeClr val="bg1"/>
                </a:solidFill>
              </a:rPr>
              <a:t> </a:t>
            </a:r>
            <a:r>
              <a:rPr lang="en-CA" sz="900" b="0" dirty="0" err="1">
                <a:solidFill>
                  <a:schemeClr val="bg1"/>
                </a:solidFill>
              </a:rPr>
              <a:t>dolor</a:t>
            </a:r>
            <a:r>
              <a:rPr lang="en-CA" sz="900" b="0" dirty="0">
                <a:solidFill>
                  <a:schemeClr val="bg1"/>
                </a:solidFill>
              </a:rPr>
              <a:t> sit </a:t>
            </a:r>
            <a:r>
              <a:rPr lang="en-CA" sz="900" b="0" dirty="0" err="1">
                <a:solidFill>
                  <a:schemeClr val="bg1"/>
                </a:solidFill>
              </a:rPr>
              <a:t>amet</a:t>
            </a:r>
            <a:r>
              <a:rPr lang="en-CA" sz="900" b="0" dirty="0">
                <a:solidFill>
                  <a:schemeClr val="bg1"/>
                </a:solidFill>
              </a:rPr>
              <a:t>, </a:t>
            </a:r>
            <a:r>
              <a:rPr lang="en-CA" sz="900" b="0" dirty="0" err="1">
                <a:solidFill>
                  <a:schemeClr val="bg1"/>
                </a:solidFill>
              </a:rPr>
              <a:t>consetetur</a:t>
            </a:r>
            <a:r>
              <a:rPr lang="en-CA" sz="900" b="0" dirty="0">
                <a:solidFill>
                  <a:schemeClr val="bg1"/>
                </a:solidFill>
              </a:rPr>
              <a:t> </a:t>
            </a:r>
            <a:r>
              <a:rPr lang="en-CA" sz="900" b="0" dirty="0" err="1">
                <a:solidFill>
                  <a:schemeClr val="bg1"/>
                </a:solidFill>
              </a:rPr>
              <a:t>sadipscing</a:t>
            </a:r>
            <a:r>
              <a:rPr lang="en-CA" sz="900" b="0" dirty="0">
                <a:solidFill>
                  <a:schemeClr val="bg1"/>
                </a:solidFill>
              </a:rPr>
              <a:t> </a:t>
            </a:r>
            <a:r>
              <a:rPr lang="en-CA" sz="900" b="0" dirty="0" err="1">
                <a:solidFill>
                  <a:schemeClr val="bg1"/>
                </a:solidFill>
              </a:rPr>
              <a:t>elitr</a:t>
            </a:r>
            <a:r>
              <a:rPr lang="en-CA" sz="900" b="0" dirty="0">
                <a:solidFill>
                  <a:schemeClr val="bg1"/>
                </a:solidFill>
              </a:rPr>
              <a:t>, </a:t>
            </a:r>
            <a:r>
              <a:rPr lang="en-CA" sz="900" b="0" dirty="0" err="1">
                <a:solidFill>
                  <a:schemeClr val="bg1"/>
                </a:solidFill>
              </a:rPr>
              <a:t>sed</a:t>
            </a:r>
            <a:r>
              <a:rPr lang="en-CA" sz="900" b="0" dirty="0">
                <a:solidFill>
                  <a:schemeClr val="bg1"/>
                </a:solidFill>
              </a:rPr>
              <a:t> </a:t>
            </a:r>
            <a:r>
              <a:rPr lang="en-CA" sz="900" b="0" dirty="0" err="1">
                <a:solidFill>
                  <a:schemeClr val="bg1"/>
                </a:solidFill>
              </a:rPr>
              <a:t>diam</a:t>
            </a:r>
            <a:r>
              <a:rPr lang="en-CA" sz="900" b="0" dirty="0">
                <a:solidFill>
                  <a:schemeClr val="bg1"/>
                </a:solidFill>
              </a:rPr>
              <a:t> </a:t>
            </a:r>
            <a:r>
              <a:rPr lang="en-CA" sz="900" b="0" dirty="0" err="1">
                <a:solidFill>
                  <a:schemeClr val="bg1"/>
                </a:solidFill>
              </a:rPr>
              <a:t>nonumy</a:t>
            </a:r>
            <a:r>
              <a:rPr lang="en-CA" sz="900" b="0" dirty="0">
                <a:solidFill>
                  <a:schemeClr val="bg1"/>
                </a:solidFill>
              </a:rPr>
              <a:t> </a:t>
            </a:r>
            <a:r>
              <a:rPr lang="en-CA" sz="900" b="0" dirty="0" err="1">
                <a:solidFill>
                  <a:schemeClr val="bg1"/>
                </a:solidFill>
              </a:rPr>
              <a:t>eirmod</a:t>
            </a:r>
            <a:r>
              <a:rPr lang="en-CA" sz="900" b="0" dirty="0">
                <a:solidFill>
                  <a:schemeClr val="bg1"/>
                </a:solidFill>
              </a:rPr>
              <a:t> </a:t>
            </a:r>
            <a:r>
              <a:rPr lang="en-CA" sz="900" b="0" dirty="0" err="1">
                <a:solidFill>
                  <a:schemeClr val="bg1"/>
                </a:solidFill>
              </a:rPr>
              <a:t>tempor</a:t>
            </a:r>
            <a:r>
              <a:rPr lang="en-CA" sz="900" b="0" dirty="0">
                <a:solidFill>
                  <a:schemeClr val="bg1"/>
                </a:solidFill>
              </a:rPr>
              <a:t> </a:t>
            </a:r>
            <a:r>
              <a:rPr lang="en-CA" sz="900" b="0" dirty="0" err="1">
                <a:solidFill>
                  <a:schemeClr val="bg1"/>
                </a:solidFill>
              </a:rPr>
              <a:t>invidunt</a:t>
            </a:r>
            <a:r>
              <a:rPr lang="en-CA" sz="900" b="0" dirty="0">
                <a:solidFill>
                  <a:schemeClr val="bg1"/>
                </a:solidFill>
              </a:rPr>
              <a:t> </a:t>
            </a:r>
            <a:r>
              <a:rPr lang="en-CA" sz="900" b="0" dirty="0" err="1">
                <a:solidFill>
                  <a:schemeClr val="bg1"/>
                </a:solidFill>
              </a:rPr>
              <a:t>ut</a:t>
            </a:r>
            <a:r>
              <a:rPr lang="en-CA" sz="900" b="0" dirty="0">
                <a:solidFill>
                  <a:schemeClr val="bg1"/>
                </a:solidFill>
              </a:rPr>
              <a:t> </a:t>
            </a:r>
            <a:r>
              <a:rPr lang="en-CA" sz="900" b="0" dirty="0" err="1">
                <a:solidFill>
                  <a:schemeClr val="bg1"/>
                </a:solidFill>
              </a:rPr>
              <a:t>labore</a:t>
            </a:r>
            <a:r>
              <a:rPr lang="en-CA" sz="900" b="0" dirty="0">
                <a:solidFill>
                  <a:schemeClr val="bg1"/>
                </a:solidFill>
              </a:rPr>
              <a:t> et </a:t>
            </a:r>
            <a:r>
              <a:rPr lang="en-CA" sz="900" b="0" dirty="0" err="1">
                <a:solidFill>
                  <a:schemeClr val="bg1"/>
                </a:solidFill>
              </a:rPr>
              <a:t>dolore</a:t>
            </a:r>
            <a:r>
              <a:rPr lang="en-CA" sz="900" b="0" dirty="0">
                <a:solidFill>
                  <a:schemeClr val="bg1"/>
                </a:solidFill>
              </a:rPr>
              <a:t> magna </a:t>
            </a:r>
            <a:r>
              <a:rPr lang="en-CA" sz="900" b="0" dirty="0" err="1">
                <a:solidFill>
                  <a:schemeClr val="bg1"/>
                </a:solidFill>
              </a:rPr>
              <a:t>aliquyam</a:t>
            </a:r>
            <a:r>
              <a:rPr lang="en-CA" sz="900" b="0" dirty="0">
                <a:solidFill>
                  <a:schemeClr val="bg1"/>
                </a:solidFill>
              </a:rPr>
              <a:t> </a:t>
            </a:r>
            <a:r>
              <a:rPr lang="en-CA" sz="900" b="0" dirty="0" err="1">
                <a:solidFill>
                  <a:schemeClr val="bg1"/>
                </a:solidFill>
              </a:rPr>
              <a:t>erat</a:t>
            </a:r>
            <a:r>
              <a:rPr lang="en-CA" sz="900" b="0" dirty="0">
                <a:solidFill>
                  <a:schemeClr val="bg1"/>
                </a:solidFill>
              </a:rPr>
              <a:t>, </a:t>
            </a:r>
            <a:r>
              <a:rPr lang="en-CA" sz="900" b="0" dirty="0" err="1">
                <a:solidFill>
                  <a:schemeClr val="bg1"/>
                </a:solidFill>
              </a:rPr>
              <a:t>sed</a:t>
            </a:r>
            <a:r>
              <a:rPr lang="en-CA" sz="900" b="0" dirty="0">
                <a:solidFill>
                  <a:schemeClr val="bg1"/>
                </a:solidFill>
              </a:rPr>
              <a:t> </a:t>
            </a:r>
            <a:r>
              <a:rPr lang="en-CA" sz="900" b="0" dirty="0" err="1">
                <a:solidFill>
                  <a:schemeClr val="bg1"/>
                </a:solidFill>
              </a:rPr>
              <a:t>diam</a:t>
            </a:r>
            <a:r>
              <a:rPr lang="en-CA" sz="900" b="0" dirty="0">
                <a:solidFill>
                  <a:schemeClr val="bg1"/>
                </a:solidFill>
              </a:rPr>
              <a:t> </a:t>
            </a:r>
            <a:r>
              <a:rPr lang="en-CA" sz="900" b="0" dirty="0" err="1">
                <a:solidFill>
                  <a:schemeClr val="bg1"/>
                </a:solidFill>
              </a:rPr>
              <a:t>voluptua</a:t>
            </a:r>
            <a:r>
              <a:rPr lang="en-CA" sz="900" b="0" dirty="0">
                <a:solidFill>
                  <a:schemeClr val="bg1"/>
                </a:solidFill>
              </a:rPr>
              <a:t>. At </a:t>
            </a:r>
            <a:r>
              <a:rPr lang="en-CA" sz="900" b="0" dirty="0" err="1">
                <a:solidFill>
                  <a:schemeClr val="bg1"/>
                </a:solidFill>
              </a:rPr>
              <a:t>vero</a:t>
            </a:r>
            <a:r>
              <a:rPr lang="en-CA" sz="900" b="0" dirty="0">
                <a:solidFill>
                  <a:schemeClr val="bg1"/>
                </a:solidFill>
              </a:rPr>
              <a:t> </a:t>
            </a:r>
            <a:r>
              <a:rPr lang="en-CA" sz="900" b="0" dirty="0" err="1">
                <a:solidFill>
                  <a:schemeClr val="bg1"/>
                </a:solidFill>
              </a:rPr>
              <a:t>eos</a:t>
            </a:r>
            <a:r>
              <a:rPr lang="en-CA" sz="900" b="0" dirty="0">
                <a:solidFill>
                  <a:schemeClr val="bg1"/>
                </a:solidFill>
              </a:rPr>
              <a:t> et </a:t>
            </a:r>
            <a:r>
              <a:rPr lang="en-CA" sz="900" b="0" dirty="0" err="1">
                <a:solidFill>
                  <a:schemeClr val="bg1"/>
                </a:solidFill>
              </a:rPr>
              <a:t>accusam</a:t>
            </a:r>
            <a:r>
              <a:rPr lang="en-CA" sz="900" b="0" dirty="0">
                <a:solidFill>
                  <a:schemeClr val="bg1"/>
                </a:solidFill>
              </a:rPr>
              <a:t> et </a:t>
            </a:r>
            <a:r>
              <a:rPr lang="en-CA" sz="900" b="0" dirty="0" err="1">
                <a:solidFill>
                  <a:schemeClr val="bg1"/>
                </a:solidFill>
              </a:rPr>
              <a:t>justo</a:t>
            </a:r>
            <a:r>
              <a:rPr lang="en-CA" sz="900" b="0" dirty="0">
                <a:solidFill>
                  <a:schemeClr val="bg1"/>
                </a:solidFill>
              </a:rPr>
              <a:t> duo </a:t>
            </a:r>
            <a:r>
              <a:rPr lang="en-CA" sz="900" b="0" dirty="0" err="1">
                <a:solidFill>
                  <a:schemeClr val="bg1"/>
                </a:solidFill>
              </a:rPr>
              <a:t>dolores</a:t>
            </a:r>
            <a:r>
              <a:rPr lang="en-CA" sz="900" b="0" dirty="0">
                <a:solidFill>
                  <a:schemeClr val="bg1"/>
                </a:solidFill>
              </a:rPr>
              <a:t> et </a:t>
            </a:r>
            <a:r>
              <a:rPr lang="en-CA" sz="900" b="0" dirty="0" err="1">
                <a:solidFill>
                  <a:schemeClr val="bg1"/>
                </a:solidFill>
              </a:rPr>
              <a:t>ea</a:t>
            </a:r>
            <a:r>
              <a:rPr lang="en-CA" sz="900" b="0" dirty="0">
                <a:solidFill>
                  <a:schemeClr val="bg1"/>
                </a:solidFill>
              </a:rPr>
              <a:t> </a:t>
            </a:r>
            <a:r>
              <a:rPr lang="en-CA" sz="900" b="0" dirty="0" err="1">
                <a:solidFill>
                  <a:schemeClr val="bg1"/>
                </a:solidFill>
              </a:rPr>
              <a:t>rebum</a:t>
            </a:r>
            <a:r>
              <a:rPr lang="en-CA" sz="900" b="0" dirty="0">
                <a:solidFill>
                  <a:schemeClr val="bg1"/>
                </a:solidFill>
              </a:rPr>
              <a:t>. Stet </a:t>
            </a:r>
            <a:r>
              <a:rPr lang="en-CA" sz="900" b="0" dirty="0" err="1">
                <a:solidFill>
                  <a:schemeClr val="bg1"/>
                </a:solidFill>
              </a:rPr>
              <a:t>clita</a:t>
            </a:r>
            <a:r>
              <a:rPr lang="en-CA" sz="900" b="0" dirty="0">
                <a:solidFill>
                  <a:schemeClr val="bg1"/>
                </a:solidFill>
              </a:rPr>
              <a:t> </a:t>
            </a:r>
            <a:r>
              <a:rPr lang="en-CA" sz="900" b="0" dirty="0" err="1">
                <a:solidFill>
                  <a:schemeClr val="bg1"/>
                </a:solidFill>
              </a:rPr>
              <a:t>kasd</a:t>
            </a:r>
            <a:r>
              <a:rPr lang="en-CA" sz="900" b="0" dirty="0">
                <a:solidFill>
                  <a:schemeClr val="bg1"/>
                </a:solidFill>
              </a:rPr>
              <a:t> </a:t>
            </a:r>
            <a:r>
              <a:rPr lang="en-CA" sz="900" b="0" dirty="0" err="1">
                <a:solidFill>
                  <a:schemeClr val="bg1"/>
                </a:solidFill>
              </a:rPr>
              <a:t>gubergren</a:t>
            </a:r>
            <a:r>
              <a:rPr lang="en-CA" sz="900" b="0" dirty="0">
                <a:solidFill>
                  <a:schemeClr val="bg1"/>
                </a:solidFill>
              </a:rPr>
              <a:t>, no sea </a:t>
            </a:r>
            <a:r>
              <a:rPr lang="en-CA" sz="900" b="0" dirty="0" err="1">
                <a:solidFill>
                  <a:schemeClr val="bg1"/>
                </a:solidFill>
              </a:rPr>
              <a:t>takimata</a:t>
            </a:r>
            <a:r>
              <a:rPr lang="en-CA" sz="900" b="0" dirty="0">
                <a:solidFill>
                  <a:schemeClr val="bg1"/>
                </a:solidFill>
              </a:rPr>
              <a:t> </a:t>
            </a:r>
            <a:r>
              <a:rPr lang="en-CA" sz="900" b="0" dirty="0" err="1">
                <a:solidFill>
                  <a:schemeClr val="bg1"/>
                </a:solidFill>
              </a:rPr>
              <a:t>sanctus</a:t>
            </a:r>
            <a:r>
              <a:rPr lang="en-CA" sz="900" b="0" dirty="0">
                <a:solidFill>
                  <a:schemeClr val="bg1"/>
                </a:solidFill>
              </a:rPr>
              <a:t> </a:t>
            </a:r>
            <a:r>
              <a:rPr lang="en-CA" sz="900" b="0" dirty="0" err="1">
                <a:solidFill>
                  <a:schemeClr val="bg1"/>
                </a:solidFill>
              </a:rPr>
              <a:t>est</a:t>
            </a:r>
            <a:r>
              <a:rPr lang="en-CA" sz="900" b="0" dirty="0">
                <a:solidFill>
                  <a:schemeClr val="bg1"/>
                </a:solidFill>
              </a:rPr>
              <a:t> </a:t>
            </a:r>
            <a:r>
              <a:rPr lang="en-CA" sz="900" b="0" dirty="0" err="1">
                <a:solidFill>
                  <a:schemeClr val="bg1"/>
                </a:solidFill>
              </a:rPr>
              <a:t>Lorem</a:t>
            </a:r>
            <a:r>
              <a:rPr lang="en-CA" sz="900" b="0" dirty="0">
                <a:solidFill>
                  <a:schemeClr val="bg1"/>
                </a:solidFill>
              </a:rPr>
              <a:t> </a:t>
            </a:r>
            <a:r>
              <a:rPr lang="en-CA" sz="900" b="0" dirty="0" err="1">
                <a:solidFill>
                  <a:schemeClr val="bg1"/>
                </a:solidFill>
              </a:rPr>
              <a:t>ipsum</a:t>
            </a:r>
            <a:r>
              <a:rPr lang="en-CA" sz="900" b="0" dirty="0">
                <a:solidFill>
                  <a:schemeClr val="bg1"/>
                </a:solidFill>
              </a:rPr>
              <a:t> </a:t>
            </a:r>
            <a:r>
              <a:rPr lang="en-CA" sz="900" b="0" dirty="0" err="1">
                <a:solidFill>
                  <a:schemeClr val="bg1"/>
                </a:solidFill>
              </a:rPr>
              <a:t>dolor</a:t>
            </a:r>
            <a:r>
              <a:rPr lang="en-CA" sz="900" b="0" dirty="0">
                <a:solidFill>
                  <a:schemeClr val="bg1"/>
                </a:solidFill>
              </a:rPr>
              <a:t> sit </a:t>
            </a:r>
            <a:r>
              <a:rPr lang="en-CA" sz="900" b="0" dirty="0" err="1">
                <a:solidFill>
                  <a:schemeClr val="bg1"/>
                </a:solidFill>
              </a:rPr>
              <a:t>amet</a:t>
            </a:r>
            <a:r>
              <a:rPr lang="en-CA" sz="900" b="0" dirty="0">
                <a:solidFill>
                  <a:schemeClr val="bg1"/>
                </a:solidFill>
              </a:rPr>
              <a:t>. </a:t>
            </a:r>
            <a:r>
              <a:rPr lang="en-CA" sz="900" b="0" dirty="0" err="1">
                <a:solidFill>
                  <a:schemeClr val="bg1"/>
                </a:solidFill>
              </a:rPr>
              <a:t>Lorem</a:t>
            </a:r>
            <a:r>
              <a:rPr lang="en-CA" sz="900" b="0" dirty="0">
                <a:solidFill>
                  <a:schemeClr val="bg1"/>
                </a:solidFill>
              </a:rPr>
              <a:t> </a:t>
            </a:r>
            <a:r>
              <a:rPr lang="en-CA" sz="900" b="0" dirty="0" err="1">
                <a:solidFill>
                  <a:schemeClr val="bg1"/>
                </a:solidFill>
              </a:rPr>
              <a:t>ipsum</a:t>
            </a:r>
            <a:r>
              <a:rPr lang="en-CA" sz="900" b="0" dirty="0">
                <a:solidFill>
                  <a:schemeClr val="bg1"/>
                </a:solidFill>
              </a:rPr>
              <a:t> </a:t>
            </a:r>
            <a:r>
              <a:rPr lang="en-CA" sz="900" b="0" dirty="0" err="1">
                <a:solidFill>
                  <a:schemeClr val="bg1"/>
                </a:solidFill>
              </a:rPr>
              <a:t>dolor</a:t>
            </a:r>
            <a:r>
              <a:rPr lang="en-CA" sz="900" b="0" dirty="0">
                <a:solidFill>
                  <a:schemeClr val="bg1"/>
                </a:solidFill>
              </a:rPr>
              <a:t> sit </a:t>
            </a:r>
            <a:r>
              <a:rPr lang="en-CA" sz="900" b="0" dirty="0" err="1">
                <a:solidFill>
                  <a:schemeClr val="bg1"/>
                </a:solidFill>
              </a:rPr>
              <a:t>amet</a:t>
            </a:r>
            <a:r>
              <a:rPr lang="en-CA" sz="900" b="0" dirty="0">
                <a:solidFill>
                  <a:schemeClr val="bg1"/>
                </a:solidFill>
              </a:rPr>
              <a:t>, </a:t>
            </a:r>
            <a:r>
              <a:rPr lang="en-CA" sz="900" b="0" dirty="0" err="1">
                <a:solidFill>
                  <a:schemeClr val="bg1"/>
                </a:solidFill>
              </a:rPr>
              <a:t>consetetur</a:t>
            </a:r>
            <a:r>
              <a:rPr lang="en-CA" sz="900" b="0" dirty="0">
                <a:solidFill>
                  <a:schemeClr val="bg1"/>
                </a:solidFill>
              </a:rPr>
              <a:t> </a:t>
            </a:r>
            <a:r>
              <a:rPr lang="en-CA" sz="900" b="0" dirty="0" err="1">
                <a:solidFill>
                  <a:schemeClr val="bg1"/>
                </a:solidFill>
              </a:rPr>
              <a:t>sadipscing</a:t>
            </a:r>
            <a:r>
              <a:rPr lang="en-CA" sz="900" b="0" dirty="0">
                <a:solidFill>
                  <a:schemeClr val="bg1"/>
                </a:solidFill>
              </a:rPr>
              <a:t> </a:t>
            </a:r>
            <a:r>
              <a:rPr lang="en-CA" sz="900" b="0" dirty="0" err="1">
                <a:solidFill>
                  <a:schemeClr val="bg1"/>
                </a:solidFill>
              </a:rPr>
              <a:t>elitr</a:t>
            </a:r>
            <a:r>
              <a:rPr lang="en-CA" sz="900" b="0" dirty="0">
                <a:solidFill>
                  <a:schemeClr val="bg1"/>
                </a:solidFill>
              </a:rPr>
              <a:t>,  </a:t>
            </a:r>
            <a:r>
              <a:rPr lang="en-CA" sz="900" b="0" dirty="0" err="1">
                <a:solidFill>
                  <a:schemeClr val="bg1"/>
                </a:solidFill>
              </a:rPr>
              <a:t>sed</a:t>
            </a:r>
            <a:r>
              <a:rPr lang="en-CA" sz="900" b="0" dirty="0">
                <a:solidFill>
                  <a:schemeClr val="bg1"/>
                </a:solidFill>
              </a:rPr>
              <a:t> </a:t>
            </a:r>
            <a:r>
              <a:rPr lang="en-CA" sz="900" b="0" dirty="0" err="1">
                <a:solidFill>
                  <a:schemeClr val="bg1"/>
                </a:solidFill>
              </a:rPr>
              <a:t>diam</a:t>
            </a:r>
            <a:r>
              <a:rPr lang="en-CA" sz="900" b="0" dirty="0">
                <a:solidFill>
                  <a:schemeClr val="bg1"/>
                </a:solidFill>
              </a:rPr>
              <a:t> </a:t>
            </a:r>
            <a:r>
              <a:rPr lang="en-CA" sz="900" b="0" dirty="0" err="1">
                <a:solidFill>
                  <a:schemeClr val="bg1"/>
                </a:solidFill>
              </a:rPr>
              <a:t>nonumy</a:t>
            </a:r>
            <a:r>
              <a:rPr lang="en-CA" sz="900" b="0" dirty="0">
                <a:solidFill>
                  <a:schemeClr val="bg1"/>
                </a:solidFill>
              </a:rPr>
              <a:t> </a:t>
            </a:r>
            <a:r>
              <a:rPr lang="en-CA" sz="900" b="0" dirty="0" err="1">
                <a:solidFill>
                  <a:schemeClr val="bg1"/>
                </a:solidFill>
              </a:rPr>
              <a:t>eirmod</a:t>
            </a:r>
            <a:r>
              <a:rPr lang="en-CA" sz="900" b="0" dirty="0">
                <a:solidFill>
                  <a:schemeClr val="bg1"/>
                </a:solidFill>
              </a:rPr>
              <a:t> </a:t>
            </a:r>
            <a:r>
              <a:rPr lang="en-CA" sz="900" b="0" dirty="0" err="1">
                <a:solidFill>
                  <a:schemeClr val="bg1"/>
                </a:solidFill>
              </a:rPr>
              <a:t>tempor</a:t>
            </a:r>
            <a:r>
              <a:rPr lang="en-CA" sz="900" b="0" dirty="0">
                <a:solidFill>
                  <a:schemeClr val="bg1"/>
                </a:solidFill>
              </a:rPr>
              <a:t> </a:t>
            </a:r>
            <a:r>
              <a:rPr lang="en-CA" sz="900" b="0" dirty="0" err="1">
                <a:solidFill>
                  <a:schemeClr val="bg1"/>
                </a:solidFill>
              </a:rPr>
              <a:t>invidunt</a:t>
            </a:r>
            <a:r>
              <a:rPr lang="en-CA" sz="900" b="0" dirty="0">
                <a:solidFill>
                  <a:schemeClr val="bg1"/>
                </a:solidFill>
              </a:rPr>
              <a:t> </a:t>
            </a:r>
            <a:r>
              <a:rPr lang="en-CA" sz="900" b="0" dirty="0" err="1">
                <a:solidFill>
                  <a:schemeClr val="bg1"/>
                </a:solidFill>
              </a:rPr>
              <a:t>ut</a:t>
            </a:r>
            <a:r>
              <a:rPr lang="en-CA" sz="900" b="0" dirty="0">
                <a:solidFill>
                  <a:schemeClr val="bg1"/>
                </a:solidFill>
              </a:rPr>
              <a:t> </a:t>
            </a:r>
            <a:r>
              <a:rPr lang="en-CA" sz="900" b="0" dirty="0" err="1">
                <a:solidFill>
                  <a:schemeClr val="bg1"/>
                </a:solidFill>
              </a:rPr>
              <a:t>labore</a:t>
            </a:r>
            <a:r>
              <a:rPr lang="en-CA" sz="900" b="0" dirty="0">
                <a:solidFill>
                  <a:schemeClr val="bg1"/>
                </a:solidFill>
              </a:rPr>
              <a:t> et </a:t>
            </a:r>
            <a:r>
              <a:rPr lang="en-CA" sz="900" b="0" dirty="0" err="1">
                <a:solidFill>
                  <a:schemeClr val="bg1"/>
                </a:solidFill>
              </a:rPr>
              <a:t>dolore</a:t>
            </a:r>
            <a:r>
              <a:rPr lang="en-CA" sz="900" b="0" dirty="0">
                <a:solidFill>
                  <a:schemeClr val="bg1"/>
                </a:solidFill>
              </a:rPr>
              <a:t> magna </a:t>
            </a:r>
            <a:r>
              <a:rPr lang="en-CA" sz="900" b="0" dirty="0" err="1">
                <a:solidFill>
                  <a:schemeClr val="bg1"/>
                </a:solidFill>
              </a:rPr>
              <a:t>aliquyam</a:t>
            </a:r>
            <a:r>
              <a:rPr lang="en-CA" sz="900" b="0" dirty="0">
                <a:solidFill>
                  <a:schemeClr val="bg1"/>
                </a:solidFill>
              </a:rPr>
              <a:t> </a:t>
            </a:r>
            <a:r>
              <a:rPr lang="en-CA" sz="900" b="0" dirty="0" err="1">
                <a:solidFill>
                  <a:schemeClr val="bg1"/>
                </a:solidFill>
              </a:rPr>
              <a:t>erat</a:t>
            </a:r>
            <a:r>
              <a:rPr lang="en-CA" sz="900" b="0" dirty="0">
                <a:solidFill>
                  <a:schemeClr val="bg1"/>
                </a:solidFill>
              </a:rPr>
              <a:t>, </a:t>
            </a:r>
            <a:r>
              <a:rPr lang="en-CA" sz="900" b="0" dirty="0" err="1">
                <a:solidFill>
                  <a:schemeClr val="bg1"/>
                </a:solidFill>
              </a:rPr>
              <a:t>sed</a:t>
            </a:r>
            <a:r>
              <a:rPr lang="en-CA" sz="900" b="0" dirty="0">
                <a:solidFill>
                  <a:schemeClr val="bg1"/>
                </a:solidFill>
              </a:rPr>
              <a:t> </a:t>
            </a:r>
            <a:r>
              <a:rPr lang="en-CA" sz="900" b="0" dirty="0" err="1">
                <a:solidFill>
                  <a:schemeClr val="bg1"/>
                </a:solidFill>
              </a:rPr>
              <a:t>diam</a:t>
            </a:r>
            <a:r>
              <a:rPr lang="en-CA" sz="900" b="0" dirty="0">
                <a:solidFill>
                  <a:schemeClr val="bg1"/>
                </a:solidFill>
              </a:rPr>
              <a:t> </a:t>
            </a:r>
            <a:r>
              <a:rPr lang="en-CA" sz="900" b="0" dirty="0" err="1">
                <a:solidFill>
                  <a:schemeClr val="bg1"/>
                </a:solidFill>
              </a:rPr>
              <a:t>voluptua</a:t>
            </a:r>
            <a:r>
              <a:rPr lang="en-CA" sz="900" b="0" dirty="0">
                <a:solidFill>
                  <a:schemeClr val="bg1"/>
                </a:solidFill>
              </a:rPr>
              <a:t>. At </a:t>
            </a:r>
            <a:r>
              <a:rPr lang="en-CA" sz="900" b="0" dirty="0" err="1">
                <a:solidFill>
                  <a:schemeClr val="bg1"/>
                </a:solidFill>
              </a:rPr>
              <a:t>vero</a:t>
            </a:r>
            <a:r>
              <a:rPr lang="en-CA" sz="900" b="0" dirty="0">
                <a:solidFill>
                  <a:schemeClr val="bg1"/>
                </a:solidFill>
              </a:rPr>
              <a:t> </a:t>
            </a:r>
            <a:r>
              <a:rPr lang="en-CA" sz="900" b="0" dirty="0" err="1">
                <a:solidFill>
                  <a:schemeClr val="bg1"/>
                </a:solidFill>
              </a:rPr>
              <a:t>eos</a:t>
            </a:r>
            <a:r>
              <a:rPr lang="en-CA" sz="900" b="0" dirty="0">
                <a:solidFill>
                  <a:schemeClr val="bg1"/>
                </a:solidFill>
              </a:rPr>
              <a:t> et </a:t>
            </a:r>
            <a:r>
              <a:rPr lang="en-CA" sz="900" b="0" dirty="0" err="1">
                <a:solidFill>
                  <a:schemeClr val="bg1"/>
                </a:solidFill>
              </a:rPr>
              <a:t>accusam</a:t>
            </a:r>
            <a:r>
              <a:rPr lang="en-CA" sz="900" b="0" dirty="0">
                <a:solidFill>
                  <a:schemeClr val="bg1"/>
                </a:solidFill>
              </a:rPr>
              <a:t> et </a:t>
            </a:r>
            <a:r>
              <a:rPr lang="en-CA" sz="900" b="0" dirty="0" err="1">
                <a:solidFill>
                  <a:schemeClr val="bg1"/>
                </a:solidFill>
              </a:rPr>
              <a:t>justo</a:t>
            </a:r>
            <a:r>
              <a:rPr lang="en-CA" sz="900" b="0" dirty="0">
                <a:solidFill>
                  <a:schemeClr val="bg1"/>
                </a:solidFill>
              </a:rPr>
              <a:t> duo </a:t>
            </a:r>
            <a:r>
              <a:rPr lang="en-CA" sz="900" b="0" dirty="0" err="1">
                <a:solidFill>
                  <a:schemeClr val="bg1"/>
                </a:solidFill>
              </a:rPr>
              <a:t>dolores</a:t>
            </a:r>
            <a:r>
              <a:rPr lang="en-CA" sz="900" b="0" dirty="0">
                <a:solidFill>
                  <a:schemeClr val="bg1"/>
                </a:solidFill>
              </a:rPr>
              <a:t> et </a:t>
            </a:r>
            <a:r>
              <a:rPr lang="en-CA" sz="900" b="0" dirty="0" err="1">
                <a:solidFill>
                  <a:schemeClr val="bg1"/>
                </a:solidFill>
              </a:rPr>
              <a:t>ea</a:t>
            </a:r>
            <a:r>
              <a:rPr lang="en-CA" sz="900" b="0" dirty="0">
                <a:solidFill>
                  <a:schemeClr val="bg1"/>
                </a:solidFill>
              </a:rPr>
              <a:t> </a:t>
            </a:r>
            <a:r>
              <a:rPr lang="en-CA" sz="900" b="0" dirty="0" err="1">
                <a:solidFill>
                  <a:schemeClr val="bg1"/>
                </a:solidFill>
              </a:rPr>
              <a:t>rebum</a:t>
            </a:r>
            <a:r>
              <a:rPr lang="en-CA" sz="900" b="0" dirty="0">
                <a:solidFill>
                  <a:schemeClr val="bg1"/>
                </a:solidFill>
              </a:rPr>
              <a:t>. Stet </a:t>
            </a:r>
            <a:r>
              <a:rPr lang="en-CA" sz="900" b="0" dirty="0" err="1">
                <a:solidFill>
                  <a:schemeClr val="bg1"/>
                </a:solidFill>
              </a:rPr>
              <a:t>clita</a:t>
            </a:r>
            <a:r>
              <a:rPr lang="en-CA" sz="900" b="0" dirty="0">
                <a:solidFill>
                  <a:schemeClr val="bg1"/>
                </a:solidFill>
              </a:rPr>
              <a:t> </a:t>
            </a:r>
            <a:r>
              <a:rPr lang="en-CA" sz="900" b="0" dirty="0" err="1">
                <a:solidFill>
                  <a:schemeClr val="bg1"/>
                </a:solidFill>
              </a:rPr>
              <a:t>kasd</a:t>
            </a:r>
            <a:r>
              <a:rPr lang="en-CA" sz="900" b="0" dirty="0">
                <a:solidFill>
                  <a:schemeClr val="bg1"/>
                </a:solidFill>
              </a:rPr>
              <a:t> </a:t>
            </a:r>
            <a:r>
              <a:rPr lang="en-CA" sz="900" b="0" dirty="0" err="1">
                <a:solidFill>
                  <a:schemeClr val="bg1"/>
                </a:solidFill>
              </a:rPr>
              <a:t>gubergren</a:t>
            </a:r>
            <a:r>
              <a:rPr lang="en-CA" sz="900" b="0" dirty="0">
                <a:solidFill>
                  <a:schemeClr val="bg1"/>
                </a:solidFill>
              </a:rPr>
              <a:t>, </a:t>
            </a:r>
            <a:r>
              <a:rPr lang="en-CA" sz="900" b="0" dirty="0" err="1">
                <a:solidFill>
                  <a:schemeClr val="bg1"/>
                </a:solidFill>
              </a:rPr>
              <a:t>sed</a:t>
            </a:r>
            <a:r>
              <a:rPr lang="en-CA" sz="900" b="0" dirty="0">
                <a:solidFill>
                  <a:schemeClr val="bg1"/>
                </a:solidFill>
              </a:rPr>
              <a:t> </a:t>
            </a:r>
            <a:r>
              <a:rPr lang="en-CA" sz="900" b="0" dirty="0" err="1">
                <a:solidFill>
                  <a:schemeClr val="bg1"/>
                </a:solidFill>
              </a:rPr>
              <a:t>diam</a:t>
            </a:r>
            <a:r>
              <a:rPr lang="en-CA" sz="900" b="0" dirty="0">
                <a:solidFill>
                  <a:schemeClr val="bg1"/>
                </a:solidFill>
              </a:rPr>
              <a:t> </a:t>
            </a:r>
            <a:r>
              <a:rPr lang="en-CA" sz="900" b="0" dirty="0" err="1">
                <a:solidFill>
                  <a:schemeClr val="bg1"/>
                </a:solidFill>
              </a:rPr>
              <a:t>nonumy</a:t>
            </a:r>
            <a:r>
              <a:rPr lang="en-CA" sz="900" b="0" dirty="0">
                <a:solidFill>
                  <a:schemeClr val="bg1"/>
                </a:solidFill>
              </a:rPr>
              <a:t> </a:t>
            </a:r>
            <a:r>
              <a:rPr lang="en-CA" sz="900" b="0" dirty="0" err="1">
                <a:solidFill>
                  <a:schemeClr val="bg1"/>
                </a:solidFill>
              </a:rPr>
              <a:t>eirmod</a:t>
            </a:r>
            <a:r>
              <a:rPr lang="en-CA" sz="900" b="0" dirty="0">
                <a:solidFill>
                  <a:schemeClr val="bg1"/>
                </a:solidFill>
              </a:rPr>
              <a:t> </a:t>
            </a:r>
            <a:r>
              <a:rPr lang="en-CA" sz="900" b="0" dirty="0" err="1">
                <a:solidFill>
                  <a:schemeClr val="bg1"/>
                </a:solidFill>
              </a:rPr>
              <a:t>tempor</a:t>
            </a:r>
            <a:r>
              <a:rPr lang="en-CA" sz="900" b="0" dirty="0">
                <a:solidFill>
                  <a:schemeClr val="bg1"/>
                </a:solidFill>
              </a:rPr>
              <a:t> </a:t>
            </a:r>
            <a:r>
              <a:rPr lang="en-CA" sz="900" b="0" dirty="0" err="1">
                <a:solidFill>
                  <a:schemeClr val="bg1"/>
                </a:solidFill>
              </a:rPr>
              <a:t>invidunt</a:t>
            </a:r>
            <a:r>
              <a:rPr lang="en-CA" sz="900" b="0" dirty="0">
                <a:solidFill>
                  <a:schemeClr val="bg1"/>
                </a:solidFill>
              </a:rPr>
              <a:t> </a:t>
            </a:r>
            <a:r>
              <a:rPr lang="en-CA" sz="900" b="0" dirty="0" err="1">
                <a:solidFill>
                  <a:schemeClr val="bg1"/>
                </a:solidFill>
              </a:rPr>
              <a:t>ut</a:t>
            </a:r>
            <a:r>
              <a:rPr lang="en-CA" sz="900" b="0" dirty="0">
                <a:solidFill>
                  <a:schemeClr val="bg1"/>
                </a:solidFill>
              </a:rPr>
              <a:t> </a:t>
            </a:r>
            <a:r>
              <a:rPr lang="en-CA" sz="900" b="0" dirty="0" err="1">
                <a:solidFill>
                  <a:schemeClr val="bg1"/>
                </a:solidFill>
              </a:rPr>
              <a:t>labore</a:t>
            </a:r>
            <a:r>
              <a:rPr lang="en-CA" sz="900" b="0" dirty="0">
                <a:solidFill>
                  <a:schemeClr val="bg1"/>
                </a:solidFill>
              </a:rPr>
              <a:t> et </a:t>
            </a:r>
            <a:r>
              <a:rPr lang="en-CA" sz="900" b="0" dirty="0" err="1">
                <a:solidFill>
                  <a:schemeClr val="bg1"/>
                </a:solidFill>
              </a:rPr>
              <a:t>dolore</a:t>
            </a:r>
            <a:r>
              <a:rPr lang="en-CA" sz="900" b="0" dirty="0">
                <a:solidFill>
                  <a:schemeClr val="bg1"/>
                </a:solidFill>
              </a:rPr>
              <a:t> magna </a:t>
            </a:r>
            <a:r>
              <a:rPr lang="en-CA" sz="900" b="0" dirty="0" err="1">
                <a:solidFill>
                  <a:schemeClr val="bg1"/>
                </a:solidFill>
              </a:rPr>
              <a:t>aliquyam</a:t>
            </a:r>
            <a:r>
              <a:rPr lang="en-CA" sz="900" b="0" dirty="0">
                <a:solidFill>
                  <a:schemeClr val="bg1"/>
                </a:solidFill>
              </a:rPr>
              <a:t> </a:t>
            </a:r>
            <a:r>
              <a:rPr lang="en-CA" sz="900" b="0" dirty="0" err="1">
                <a:solidFill>
                  <a:schemeClr val="bg1"/>
                </a:solidFill>
              </a:rPr>
              <a:t>erat</a:t>
            </a:r>
            <a:r>
              <a:rPr lang="en-CA" sz="900" b="0" dirty="0">
                <a:solidFill>
                  <a:schemeClr val="bg1"/>
                </a:solidFill>
              </a:rPr>
              <a:t>, </a:t>
            </a:r>
            <a:r>
              <a:rPr lang="en-CA" sz="900" b="0" dirty="0" err="1">
                <a:solidFill>
                  <a:schemeClr val="bg1"/>
                </a:solidFill>
              </a:rPr>
              <a:t>sed</a:t>
            </a:r>
            <a:r>
              <a:rPr lang="en-CA" sz="900" b="0" dirty="0">
                <a:solidFill>
                  <a:schemeClr val="bg1"/>
                </a:solidFill>
              </a:rPr>
              <a:t> </a:t>
            </a:r>
            <a:r>
              <a:rPr lang="en-CA" sz="900" b="0" dirty="0" err="1">
                <a:solidFill>
                  <a:schemeClr val="bg1"/>
                </a:solidFill>
              </a:rPr>
              <a:t>diam</a:t>
            </a:r>
            <a:r>
              <a:rPr lang="en-CA" sz="900" b="0" dirty="0">
                <a:solidFill>
                  <a:schemeClr val="bg1"/>
                </a:solidFill>
              </a:rPr>
              <a:t> </a:t>
            </a:r>
            <a:r>
              <a:rPr lang="en-CA" sz="900" b="0" dirty="0" err="1">
                <a:solidFill>
                  <a:schemeClr val="bg1"/>
                </a:solidFill>
              </a:rPr>
              <a:t>voluptua</a:t>
            </a:r>
            <a:r>
              <a:rPr lang="en-CA" sz="900" b="0" dirty="0">
                <a:solidFill>
                  <a:schemeClr val="bg1"/>
                </a:solidFill>
              </a:rPr>
              <a:t>: At </a:t>
            </a:r>
            <a:r>
              <a:rPr lang="en-CA" sz="900" b="0" dirty="0" err="1">
                <a:solidFill>
                  <a:schemeClr val="bg1"/>
                </a:solidFill>
              </a:rPr>
              <a:t>vero</a:t>
            </a:r>
            <a:r>
              <a:rPr lang="en-CA" sz="900" b="0" dirty="0">
                <a:solidFill>
                  <a:schemeClr val="bg1"/>
                </a:solidFill>
              </a:rPr>
              <a:t> </a:t>
            </a:r>
            <a:r>
              <a:rPr lang="en-CA" sz="900" b="0" dirty="0" err="1">
                <a:solidFill>
                  <a:schemeClr val="bg1"/>
                </a:solidFill>
              </a:rPr>
              <a:t>eos</a:t>
            </a:r>
            <a:r>
              <a:rPr lang="en-CA" sz="900" b="0" dirty="0">
                <a:solidFill>
                  <a:schemeClr val="bg1"/>
                </a:solidFill>
              </a:rPr>
              <a:t> et </a:t>
            </a:r>
            <a:r>
              <a:rPr lang="en-CA" sz="900" b="0" dirty="0" err="1">
                <a:solidFill>
                  <a:schemeClr val="bg1"/>
                </a:solidFill>
              </a:rPr>
              <a:t>accusam</a:t>
            </a:r>
            <a:r>
              <a:rPr lang="en-CA" sz="900" b="0" dirty="0">
                <a:solidFill>
                  <a:schemeClr val="bg1"/>
                </a:solidFill>
              </a:rPr>
              <a:t> et </a:t>
            </a:r>
            <a:r>
              <a:rPr lang="en-CA" sz="900" b="0" dirty="0" err="1">
                <a:solidFill>
                  <a:schemeClr val="bg1"/>
                </a:solidFill>
              </a:rPr>
              <a:t>justo</a:t>
            </a:r>
            <a:r>
              <a:rPr lang="en-CA" sz="900" b="0" dirty="0">
                <a:solidFill>
                  <a:schemeClr val="bg1"/>
                </a:solidFill>
              </a:rPr>
              <a:t> Stet </a:t>
            </a:r>
            <a:r>
              <a:rPr lang="en-CA" sz="900" b="0" dirty="0" err="1">
                <a:solidFill>
                  <a:schemeClr val="bg1"/>
                </a:solidFill>
              </a:rPr>
              <a:t>clita</a:t>
            </a:r>
            <a:r>
              <a:rPr lang="en-CA" sz="900" b="0" dirty="0">
                <a:solidFill>
                  <a:schemeClr val="bg1"/>
                </a:solidFill>
              </a:rPr>
              <a:t> </a:t>
            </a:r>
            <a:r>
              <a:rPr lang="en-CA" sz="900" b="0" dirty="0" err="1">
                <a:solidFill>
                  <a:schemeClr val="bg1"/>
                </a:solidFill>
              </a:rPr>
              <a:t>kasd</a:t>
            </a:r>
            <a:r>
              <a:rPr lang="en-CA" sz="900" b="0" dirty="0">
                <a:solidFill>
                  <a:schemeClr val="bg1"/>
                </a:solidFill>
              </a:rPr>
              <a:t> </a:t>
            </a:r>
            <a:r>
              <a:rPr lang="en-CA" sz="900" b="0" dirty="0" err="1">
                <a:solidFill>
                  <a:schemeClr val="bg1"/>
                </a:solidFill>
              </a:rPr>
              <a:t>gubergren</a:t>
            </a:r>
            <a:r>
              <a:rPr lang="en-CA" sz="900" b="0" dirty="0">
                <a:solidFill>
                  <a:schemeClr val="bg1"/>
                </a:solidFill>
              </a:rPr>
              <a:t>, no sea </a:t>
            </a:r>
            <a:r>
              <a:rPr lang="en-CA" sz="900" b="0" dirty="0" err="1">
                <a:solidFill>
                  <a:schemeClr val="bg1"/>
                </a:solidFill>
              </a:rPr>
              <a:t>takimata</a:t>
            </a:r>
            <a:r>
              <a:rPr lang="en-CA" sz="900" b="0" dirty="0">
                <a:solidFill>
                  <a:schemeClr val="bg1"/>
                </a:solidFill>
              </a:rPr>
              <a:t> </a:t>
            </a:r>
            <a:r>
              <a:rPr lang="en-CA" sz="900" b="0" dirty="0" err="1">
                <a:solidFill>
                  <a:schemeClr val="bg1"/>
                </a:solidFill>
              </a:rPr>
              <a:t>sanctus</a:t>
            </a:r>
            <a:r>
              <a:rPr lang="en-CA" sz="900" b="0" dirty="0">
                <a:solidFill>
                  <a:schemeClr val="bg1"/>
                </a:solidFill>
              </a:rPr>
              <a:t> </a:t>
            </a:r>
            <a:r>
              <a:rPr lang="en-CA" sz="900" b="0" dirty="0" err="1">
                <a:solidFill>
                  <a:schemeClr val="bg1"/>
                </a:solidFill>
              </a:rPr>
              <a:t>est</a:t>
            </a:r>
            <a:r>
              <a:rPr lang="en-CA" sz="900" b="0" dirty="0">
                <a:solidFill>
                  <a:schemeClr val="bg1"/>
                </a:solidFill>
              </a:rPr>
              <a:t> </a:t>
            </a:r>
            <a:r>
              <a:rPr lang="en-CA" sz="900" b="0" dirty="0" err="1">
                <a:solidFill>
                  <a:schemeClr val="bg1"/>
                </a:solidFill>
              </a:rPr>
              <a:t>lorem</a:t>
            </a:r>
            <a:r>
              <a:rPr lang="en-CA" sz="900" b="0" dirty="0">
                <a:solidFill>
                  <a:schemeClr val="bg1"/>
                </a:solidFill>
              </a:rPr>
              <a:t> </a:t>
            </a:r>
            <a:r>
              <a:rPr lang="en-CA" sz="900" b="0" dirty="0" err="1">
                <a:solidFill>
                  <a:schemeClr val="bg1"/>
                </a:solidFill>
              </a:rPr>
              <a:t>ipsum</a:t>
            </a:r>
            <a:r>
              <a:rPr lang="en-CA" sz="900" b="0" dirty="0">
                <a:solidFill>
                  <a:schemeClr val="bg1"/>
                </a:solidFill>
              </a:rPr>
              <a:t> </a:t>
            </a:r>
            <a:r>
              <a:rPr lang="en-CA" sz="900" b="0" dirty="0" err="1">
                <a:solidFill>
                  <a:schemeClr val="bg1"/>
                </a:solidFill>
              </a:rPr>
              <a:t>dolor</a:t>
            </a:r>
            <a:r>
              <a:rPr lang="en-CA" sz="900" b="0" dirty="0">
                <a:solidFill>
                  <a:schemeClr val="bg1"/>
                </a:solidFill>
              </a:rPr>
              <a:t> sit </a:t>
            </a:r>
            <a:r>
              <a:rPr lang="en-CA" sz="900" b="0" dirty="0" err="1">
                <a:solidFill>
                  <a:schemeClr val="bg1"/>
                </a:solidFill>
              </a:rPr>
              <a:t>amet</a:t>
            </a:r>
            <a:r>
              <a:rPr lang="en-CA" sz="900" b="0" dirty="0">
                <a:solidFill>
                  <a:schemeClr val="bg1"/>
                </a:solidFill>
              </a:rPr>
              <a:t>. Duo </a:t>
            </a:r>
            <a:r>
              <a:rPr lang="en-CA" sz="900" b="0" dirty="0" err="1">
                <a:solidFill>
                  <a:schemeClr val="bg1"/>
                </a:solidFill>
              </a:rPr>
              <a:t>dolores</a:t>
            </a:r>
            <a:r>
              <a:rPr lang="en-CA" sz="900" b="0" dirty="0">
                <a:solidFill>
                  <a:schemeClr val="bg1"/>
                </a:solidFill>
              </a:rPr>
              <a:t> et </a:t>
            </a:r>
            <a:r>
              <a:rPr lang="en-CA" sz="900" b="0" dirty="0" err="1">
                <a:solidFill>
                  <a:schemeClr val="bg1"/>
                </a:solidFill>
              </a:rPr>
              <a:t>ea</a:t>
            </a:r>
            <a:r>
              <a:rPr lang="en-CA" sz="900" b="0" dirty="0">
                <a:solidFill>
                  <a:schemeClr val="bg1"/>
                </a:solidFill>
              </a:rPr>
              <a:t> </a:t>
            </a:r>
            <a:r>
              <a:rPr lang="en-CA" sz="900" b="0" dirty="0" err="1">
                <a:solidFill>
                  <a:schemeClr val="bg1"/>
                </a:solidFill>
              </a:rPr>
              <a:t>rebum</a:t>
            </a:r>
            <a:r>
              <a:rPr lang="en-CA" sz="900" b="0" dirty="0">
                <a:solidFill>
                  <a:schemeClr val="bg1"/>
                </a:solidFill>
              </a:rPr>
              <a:t>. Stet </a:t>
            </a:r>
            <a:r>
              <a:rPr lang="en-CA" sz="900" b="0" dirty="0" err="1">
                <a:solidFill>
                  <a:schemeClr val="bg1"/>
                </a:solidFill>
              </a:rPr>
              <a:t>clita</a:t>
            </a:r>
            <a:r>
              <a:rPr lang="en-CA" sz="900" b="0" dirty="0">
                <a:solidFill>
                  <a:schemeClr val="bg1"/>
                </a:solidFill>
              </a:rPr>
              <a:t> </a:t>
            </a:r>
            <a:r>
              <a:rPr lang="en-CA" sz="900" b="0" dirty="0" err="1">
                <a:solidFill>
                  <a:schemeClr val="bg1"/>
                </a:solidFill>
              </a:rPr>
              <a:t>kasd</a:t>
            </a:r>
            <a:r>
              <a:rPr lang="en-CA" sz="900" b="0" dirty="0">
                <a:solidFill>
                  <a:schemeClr val="bg1"/>
                </a:solidFill>
              </a:rPr>
              <a:t> </a:t>
            </a:r>
            <a:r>
              <a:rPr lang="en-CA" sz="900" b="0" dirty="0" err="1">
                <a:solidFill>
                  <a:schemeClr val="bg1"/>
                </a:solidFill>
              </a:rPr>
              <a:t>gubergren</a:t>
            </a:r>
            <a:r>
              <a:rPr lang="en-CA" sz="900" b="0" dirty="0">
                <a:solidFill>
                  <a:schemeClr val="bg1"/>
                </a:solidFill>
              </a:rPr>
              <a:t>, no sea </a:t>
            </a:r>
            <a:r>
              <a:rPr lang="en-CA" sz="900" b="0" dirty="0" err="1">
                <a:solidFill>
                  <a:schemeClr val="bg1"/>
                </a:solidFill>
              </a:rPr>
              <a:t>takimata</a:t>
            </a:r>
            <a:r>
              <a:rPr lang="en-CA" sz="900" b="0" dirty="0">
                <a:solidFill>
                  <a:schemeClr val="bg1"/>
                </a:solidFill>
              </a:rPr>
              <a:t> </a:t>
            </a:r>
            <a:r>
              <a:rPr lang="en-CA" sz="900" b="0" dirty="0" err="1">
                <a:solidFill>
                  <a:schemeClr val="bg1"/>
                </a:solidFill>
              </a:rPr>
              <a:t>sanctus</a:t>
            </a:r>
            <a:r>
              <a:rPr lang="en-CA" sz="900" b="0" dirty="0">
                <a:solidFill>
                  <a:schemeClr val="bg1"/>
                </a:solidFill>
              </a:rPr>
              <a:t> </a:t>
            </a:r>
            <a:r>
              <a:rPr lang="en-CA" sz="900" b="0" dirty="0" err="1">
                <a:solidFill>
                  <a:schemeClr val="bg1"/>
                </a:solidFill>
              </a:rPr>
              <a:t>est</a:t>
            </a:r>
            <a:r>
              <a:rPr lang="en-CA" sz="900" b="0" dirty="0">
                <a:solidFill>
                  <a:schemeClr val="bg1"/>
                </a:solidFill>
              </a:rPr>
              <a:t> </a:t>
            </a:r>
            <a:r>
              <a:rPr lang="en-CA" sz="900" b="0" dirty="0" err="1">
                <a:solidFill>
                  <a:schemeClr val="bg1"/>
                </a:solidFill>
              </a:rPr>
              <a:t>lorem</a:t>
            </a:r>
            <a:r>
              <a:rPr lang="en-CA" sz="900" b="0" dirty="0">
                <a:solidFill>
                  <a:schemeClr val="bg1"/>
                </a:solidFill>
              </a:rPr>
              <a:t> </a:t>
            </a:r>
            <a:r>
              <a:rPr lang="en-CA" sz="900" b="0" dirty="0" err="1">
                <a:solidFill>
                  <a:schemeClr val="bg1"/>
                </a:solidFill>
              </a:rPr>
              <a:t>ipsum</a:t>
            </a:r>
            <a:r>
              <a:rPr lang="en-CA" sz="900" b="0" dirty="0">
                <a:solidFill>
                  <a:schemeClr val="bg1"/>
                </a:solidFill>
              </a:rPr>
              <a:t> </a:t>
            </a:r>
            <a:r>
              <a:rPr lang="en-CA" sz="900" b="0" dirty="0" err="1">
                <a:solidFill>
                  <a:schemeClr val="bg1"/>
                </a:solidFill>
              </a:rPr>
              <a:t>dolor</a:t>
            </a:r>
            <a:r>
              <a:rPr lang="en-CA" sz="900" b="0" dirty="0">
                <a:solidFill>
                  <a:schemeClr val="bg1"/>
                </a:solidFill>
              </a:rPr>
              <a:t> sit </a:t>
            </a:r>
            <a:r>
              <a:rPr lang="en-CA" sz="900" b="0" dirty="0" err="1">
                <a:solidFill>
                  <a:schemeClr val="bg1"/>
                </a:solidFill>
              </a:rPr>
              <a:t>amet</a:t>
            </a:r>
            <a:r>
              <a:rPr lang="en-CA" sz="900" b="0" dirty="0">
                <a:solidFill>
                  <a:schemeClr val="bg1"/>
                </a:solidFill>
              </a:rPr>
              <a:t>. </a:t>
            </a:r>
            <a:r>
              <a:rPr lang="en-CA" sz="900" b="0" dirty="0" err="1">
                <a:solidFill>
                  <a:schemeClr val="bg1"/>
                </a:solidFill>
              </a:rPr>
              <a:t>Ut</a:t>
            </a:r>
            <a:r>
              <a:rPr lang="en-CA" sz="900" b="0" dirty="0">
                <a:solidFill>
                  <a:schemeClr val="bg1"/>
                </a:solidFill>
              </a:rPr>
              <a:t> </a:t>
            </a:r>
            <a:r>
              <a:rPr lang="en-CA" sz="900" b="0" dirty="0" err="1">
                <a:solidFill>
                  <a:schemeClr val="bg1"/>
                </a:solidFill>
              </a:rPr>
              <a:t>wisi</a:t>
            </a:r>
            <a:r>
              <a:rPr lang="en-CA" sz="900" b="0" dirty="0">
                <a:solidFill>
                  <a:schemeClr val="bg1"/>
                </a:solidFill>
              </a:rPr>
              <a:t> </a:t>
            </a:r>
            <a:r>
              <a:rPr lang="en-CA" sz="900" b="0" dirty="0" err="1">
                <a:solidFill>
                  <a:schemeClr val="bg1"/>
                </a:solidFill>
              </a:rPr>
              <a:t>enim</a:t>
            </a:r>
            <a:r>
              <a:rPr lang="en-CA" sz="900" b="0" dirty="0">
                <a:solidFill>
                  <a:schemeClr val="bg1"/>
                </a:solidFill>
              </a:rPr>
              <a:t> ad minim </a:t>
            </a:r>
            <a:r>
              <a:rPr lang="en-CA" sz="900" b="0" dirty="0" err="1">
                <a:solidFill>
                  <a:schemeClr val="bg1"/>
                </a:solidFill>
              </a:rPr>
              <a:t>veniam</a:t>
            </a:r>
            <a:r>
              <a:rPr lang="en-CA" sz="900" b="0" dirty="0">
                <a:solidFill>
                  <a:schemeClr val="bg1"/>
                </a:solidFill>
              </a:rPr>
              <a:t>, </a:t>
            </a:r>
            <a:r>
              <a:rPr lang="en-CA" sz="900" b="0" dirty="0" err="1">
                <a:solidFill>
                  <a:schemeClr val="bg1"/>
                </a:solidFill>
              </a:rPr>
              <a:t>quis</a:t>
            </a:r>
            <a:r>
              <a:rPr lang="en-CA" sz="900" b="0" dirty="0">
                <a:solidFill>
                  <a:schemeClr val="bg1"/>
                </a:solidFill>
              </a:rPr>
              <a:t> </a:t>
            </a:r>
            <a:r>
              <a:rPr lang="en-CA" sz="900" b="0" dirty="0" err="1">
                <a:solidFill>
                  <a:schemeClr val="bg1"/>
                </a:solidFill>
              </a:rPr>
              <a:t>nostrud</a:t>
            </a:r>
            <a:r>
              <a:rPr lang="en-CA" sz="900" b="0" dirty="0">
                <a:solidFill>
                  <a:schemeClr val="bg1"/>
                </a:solidFill>
              </a:rPr>
              <a:t> </a:t>
            </a:r>
            <a:r>
              <a:rPr lang="en-CA" sz="900" b="0" dirty="0" err="1">
                <a:solidFill>
                  <a:schemeClr val="bg1"/>
                </a:solidFill>
              </a:rPr>
              <a:t>exerci</a:t>
            </a:r>
            <a:r>
              <a:rPr lang="en-CA" sz="900" b="0" dirty="0">
                <a:solidFill>
                  <a:schemeClr val="bg1"/>
                </a:solidFill>
              </a:rPr>
              <a:t> </a:t>
            </a:r>
            <a:r>
              <a:rPr lang="en-CA" sz="900" b="0" dirty="0" err="1">
                <a:solidFill>
                  <a:schemeClr val="bg1"/>
                </a:solidFill>
              </a:rPr>
              <a:t>tation</a:t>
            </a:r>
            <a:r>
              <a:rPr lang="en-CA" sz="900" b="0" dirty="0">
                <a:solidFill>
                  <a:schemeClr val="bg1"/>
                </a:solidFill>
              </a:rPr>
              <a:t> </a:t>
            </a:r>
            <a:r>
              <a:rPr lang="en-CA" sz="900" b="0" dirty="0" err="1">
                <a:solidFill>
                  <a:schemeClr val="bg1"/>
                </a:solidFill>
              </a:rPr>
              <a:t>ullamcorper</a:t>
            </a:r>
            <a:r>
              <a:rPr lang="en-CA" sz="900" b="0" dirty="0">
                <a:solidFill>
                  <a:schemeClr val="bg1"/>
                </a:solidFill>
              </a:rPr>
              <a:t> </a:t>
            </a:r>
            <a:r>
              <a:rPr lang="en-CA" sz="900" b="0" dirty="0" err="1">
                <a:solidFill>
                  <a:schemeClr val="bg1"/>
                </a:solidFill>
              </a:rPr>
              <a:t>suscipit</a:t>
            </a:r>
            <a:r>
              <a:rPr lang="en-CA" sz="900" b="0" dirty="0">
                <a:solidFill>
                  <a:schemeClr val="bg1"/>
                </a:solidFill>
              </a:rPr>
              <a:t> </a:t>
            </a:r>
            <a:r>
              <a:rPr lang="en-CA" sz="900" b="0" dirty="0" err="1">
                <a:solidFill>
                  <a:schemeClr val="bg1"/>
                </a:solidFill>
              </a:rPr>
              <a:t>lobortis</a:t>
            </a:r>
            <a:r>
              <a:rPr lang="en-CA" sz="900" b="0" dirty="0">
                <a:solidFill>
                  <a:schemeClr val="bg1"/>
                </a:solidFill>
              </a:rPr>
              <a:t> </a:t>
            </a:r>
            <a:r>
              <a:rPr lang="en-CA" sz="900" b="0" dirty="0" err="1">
                <a:solidFill>
                  <a:schemeClr val="bg1"/>
                </a:solidFill>
              </a:rPr>
              <a:t>nisl</a:t>
            </a:r>
            <a:r>
              <a:rPr lang="en-CA" sz="900" b="0" dirty="0">
                <a:solidFill>
                  <a:schemeClr val="bg1"/>
                </a:solidFill>
              </a:rPr>
              <a:t> </a:t>
            </a:r>
            <a:r>
              <a:rPr lang="en-CA" sz="900" b="0" dirty="0" err="1">
                <a:solidFill>
                  <a:schemeClr val="bg1"/>
                </a:solidFill>
              </a:rPr>
              <a:t>ut</a:t>
            </a:r>
            <a:r>
              <a:rPr lang="en-CA" sz="900" b="0" dirty="0">
                <a:solidFill>
                  <a:schemeClr val="bg1"/>
                </a:solidFill>
              </a:rPr>
              <a:t> </a:t>
            </a:r>
            <a:r>
              <a:rPr lang="en-CA" sz="900" b="0" dirty="0" err="1">
                <a:solidFill>
                  <a:schemeClr val="bg1"/>
                </a:solidFill>
              </a:rPr>
              <a:t>aliquip</a:t>
            </a:r>
            <a:r>
              <a:rPr lang="en-CA" sz="900" b="0" dirty="0">
                <a:solidFill>
                  <a:schemeClr val="bg1"/>
                </a:solidFill>
              </a:rPr>
              <a:t> ex </a:t>
            </a:r>
            <a:r>
              <a:rPr lang="en-CA" sz="900" b="0" dirty="0" err="1">
                <a:solidFill>
                  <a:schemeClr val="bg1"/>
                </a:solidFill>
              </a:rPr>
              <a:t>ea</a:t>
            </a:r>
            <a:r>
              <a:rPr lang="en-CA" sz="900" b="0" dirty="0">
                <a:solidFill>
                  <a:schemeClr val="bg1"/>
                </a:solidFill>
              </a:rPr>
              <a:t> </a:t>
            </a:r>
            <a:r>
              <a:rPr lang="en-CA" sz="900" b="0" dirty="0" err="1">
                <a:solidFill>
                  <a:schemeClr val="bg1"/>
                </a:solidFill>
              </a:rPr>
              <a:t>comm</a:t>
            </a:r>
            <a:r>
              <a:rPr lang="en-CA" sz="900" b="0" dirty="0">
                <a:solidFill>
                  <a:schemeClr val="bg1"/>
                </a:solidFill>
              </a:rPr>
              <a:t> </a:t>
            </a:r>
            <a:r>
              <a:rPr lang="en-CA" sz="900" b="0" dirty="0" err="1">
                <a:solidFill>
                  <a:schemeClr val="bg1"/>
                </a:solidFill>
              </a:rPr>
              <a:t>odo</a:t>
            </a:r>
            <a:r>
              <a:rPr lang="en-CA" sz="900" b="0" dirty="0">
                <a:solidFill>
                  <a:schemeClr val="bg1"/>
                </a:solidFill>
              </a:rPr>
              <a:t> </a:t>
            </a:r>
            <a:r>
              <a:rPr lang="en-CA" sz="900" b="0" dirty="0" err="1">
                <a:solidFill>
                  <a:schemeClr val="bg1"/>
                </a:solidFill>
              </a:rPr>
              <a:t>consequat</a:t>
            </a:r>
            <a:r>
              <a:rPr lang="en-CA" sz="900" b="0" dirty="0">
                <a:solidFill>
                  <a:schemeClr val="bg1"/>
                </a:solidFill>
              </a:rPr>
              <a:t>.</a:t>
            </a:r>
            <a:r>
              <a:rPr lang="en-CA" sz="900" b="0" baseline="0" dirty="0">
                <a:solidFill>
                  <a:schemeClr val="bg1"/>
                </a:solidFill>
              </a:rPr>
              <a:t> </a:t>
            </a:r>
            <a:endParaRPr lang="en-CA" sz="900" b="0" dirty="0">
              <a:solidFill>
                <a:schemeClr val="bg1"/>
              </a:solidFill>
            </a:endParaRPr>
          </a:p>
        </p:txBody>
      </p:sp>
      <p:grpSp>
        <p:nvGrpSpPr>
          <p:cNvPr id="14" name="Group 13"/>
          <p:cNvGrpSpPr/>
          <p:nvPr/>
        </p:nvGrpSpPr>
        <p:grpSpPr>
          <a:xfrm>
            <a:off x="389468" y="307352"/>
            <a:ext cx="2844798" cy="1022131"/>
            <a:chOff x="389468" y="307352"/>
            <a:chExt cx="2844798" cy="1022131"/>
          </a:xfrm>
        </p:grpSpPr>
        <p:sp>
          <p:nvSpPr>
            <p:cNvPr id="15" name="Freeform 14"/>
            <p:cNvSpPr>
              <a:spLocks noEditPoints="1"/>
            </p:cNvSpPr>
            <p:nvPr/>
          </p:nvSpPr>
          <p:spPr bwMode="auto">
            <a:xfrm>
              <a:off x="389468" y="416791"/>
              <a:ext cx="2069462" cy="912692"/>
            </a:xfrm>
            <a:custGeom>
              <a:avLst/>
              <a:gdLst>
                <a:gd name="T0" fmla="*/ 323 w 559"/>
                <a:gd name="T1" fmla="*/ 116 h 246"/>
                <a:gd name="T2" fmla="*/ 320 w 559"/>
                <a:gd name="T3" fmla="*/ 143 h 246"/>
                <a:gd name="T4" fmla="*/ 211 w 559"/>
                <a:gd name="T5" fmla="*/ 201 h 246"/>
                <a:gd name="T6" fmla="*/ 218 w 559"/>
                <a:gd name="T7" fmla="*/ 213 h 246"/>
                <a:gd name="T8" fmla="*/ 218 w 559"/>
                <a:gd name="T9" fmla="*/ 232 h 246"/>
                <a:gd name="T10" fmla="*/ 218 w 559"/>
                <a:gd name="T11" fmla="*/ 225 h 246"/>
                <a:gd name="T12" fmla="*/ 273 w 559"/>
                <a:gd name="T13" fmla="*/ 210 h 246"/>
                <a:gd name="T14" fmla="*/ 269 w 559"/>
                <a:gd name="T15" fmla="*/ 227 h 246"/>
                <a:gd name="T16" fmla="*/ 272 w 559"/>
                <a:gd name="T17" fmla="*/ 196 h 246"/>
                <a:gd name="T18" fmla="*/ 274 w 559"/>
                <a:gd name="T19" fmla="*/ 228 h 246"/>
                <a:gd name="T20" fmla="*/ 283 w 559"/>
                <a:gd name="T21" fmla="*/ 232 h 246"/>
                <a:gd name="T22" fmla="*/ 288 w 559"/>
                <a:gd name="T23" fmla="*/ 229 h 246"/>
                <a:gd name="T24" fmla="*/ 288 w 559"/>
                <a:gd name="T25" fmla="*/ 209 h 246"/>
                <a:gd name="T26" fmla="*/ 336 w 559"/>
                <a:gd name="T27" fmla="*/ 206 h 246"/>
                <a:gd name="T28" fmla="*/ 322 w 559"/>
                <a:gd name="T29" fmla="*/ 218 h 246"/>
                <a:gd name="T30" fmla="*/ 336 w 559"/>
                <a:gd name="T31" fmla="*/ 229 h 246"/>
                <a:gd name="T32" fmla="*/ 377 w 559"/>
                <a:gd name="T33" fmla="*/ 218 h 246"/>
                <a:gd name="T34" fmla="*/ 363 w 559"/>
                <a:gd name="T35" fmla="*/ 230 h 246"/>
                <a:gd name="T36" fmla="*/ 387 w 559"/>
                <a:gd name="T37" fmla="*/ 202 h 246"/>
                <a:gd name="T38" fmla="*/ 388 w 559"/>
                <a:gd name="T39" fmla="*/ 232 h 246"/>
                <a:gd name="T40" fmla="*/ 406 w 559"/>
                <a:gd name="T41" fmla="*/ 233 h 246"/>
                <a:gd name="T42" fmla="*/ 423 w 559"/>
                <a:gd name="T43" fmla="*/ 233 h 246"/>
                <a:gd name="T44" fmla="*/ 439 w 559"/>
                <a:gd name="T45" fmla="*/ 206 h 246"/>
                <a:gd name="T46" fmla="*/ 436 w 559"/>
                <a:gd name="T47" fmla="*/ 246 h 246"/>
                <a:gd name="T48" fmla="*/ 449 w 559"/>
                <a:gd name="T49" fmla="*/ 201 h 246"/>
                <a:gd name="T50" fmla="*/ 448 w 559"/>
                <a:gd name="T51" fmla="*/ 230 h 246"/>
                <a:gd name="T52" fmla="*/ 478 w 559"/>
                <a:gd name="T53" fmla="*/ 206 h 246"/>
                <a:gd name="T54" fmla="*/ 486 w 559"/>
                <a:gd name="T55" fmla="*/ 229 h 246"/>
                <a:gd name="T56" fmla="*/ 479 w 559"/>
                <a:gd name="T57" fmla="*/ 201 h 246"/>
                <a:gd name="T58" fmla="*/ 486 w 559"/>
                <a:gd name="T59" fmla="*/ 225 h 246"/>
                <a:gd name="T60" fmla="*/ 498 w 559"/>
                <a:gd name="T61" fmla="*/ 203 h 246"/>
                <a:gd name="T62" fmla="*/ 512 w 559"/>
                <a:gd name="T63" fmla="*/ 206 h 246"/>
                <a:gd name="T64" fmla="*/ 524 w 559"/>
                <a:gd name="T65" fmla="*/ 213 h 246"/>
                <a:gd name="T66" fmla="*/ 533 w 559"/>
                <a:gd name="T67" fmla="*/ 203 h 246"/>
                <a:gd name="T68" fmla="*/ 529 w 559"/>
                <a:gd name="T69" fmla="*/ 242 h 246"/>
                <a:gd name="T70" fmla="*/ 548 w 559"/>
                <a:gd name="T71" fmla="*/ 222 h 246"/>
                <a:gd name="T72" fmla="*/ 251 w 559"/>
                <a:gd name="T73" fmla="*/ 48 h 246"/>
                <a:gd name="T74" fmla="*/ 292 w 559"/>
                <a:gd name="T75" fmla="*/ 0 h 246"/>
                <a:gd name="T76" fmla="*/ 150 w 559"/>
                <a:gd name="T77" fmla="*/ 82 h 246"/>
                <a:gd name="T78" fmla="*/ 123 w 559"/>
                <a:gd name="T79" fmla="*/ 63 h 246"/>
                <a:gd name="T80" fmla="*/ 52 w 559"/>
                <a:gd name="T81" fmla="*/ 39 h 246"/>
                <a:gd name="T82" fmla="*/ 35 w 559"/>
                <a:gd name="T83" fmla="*/ 82 h 246"/>
                <a:gd name="T84" fmla="*/ 46 w 559"/>
                <a:gd name="T85" fmla="*/ 24 h 246"/>
                <a:gd name="T86" fmla="*/ 19 w 559"/>
                <a:gd name="T87" fmla="*/ 48 h 246"/>
                <a:gd name="T88" fmla="*/ 350 w 559"/>
                <a:gd name="T89" fmla="*/ 48 h 246"/>
                <a:gd name="T90" fmla="*/ 321 w 559"/>
                <a:gd name="T91" fmla="*/ 82 h 246"/>
                <a:gd name="T92" fmla="*/ 336 w 559"/>
                <a:gd name="T93" fmla="*/ 16 h 246"/>
                <a:gd name="T94" fmla="*/ 396 w 559"/>
                <a:gd name="T95" fmla="*/ 175 h 246"/>
                <a:gd name="T96" fmla="*/ 365 w 559"/>
                <a:gd name="T97" fmla="*/ 93 h 246"/>
                <a:gd name="T98" fmla="*/ 122 w 559"/>
                <a:gd name="T99" fmla="*/ 124 h 246"/>
                <a:gd name="T100" fmla="*/ 153 w 559"/>
                <a:gd name="T101" fmla="*/ 141 h 246"/>
                <a:gd name="T102" fmla="*/ 227 w 559"/>
                <a:gd name="T103" fmla="*/ 82 h 246"/>
                <a:gd name="T104" fmla="*/ 227 w 559"/>
                <a:gd name="T105" fmla="*/ 82 h 246"/>
                <a:gd name="T106" fmla="*/ 202 w 559"/>
                <a:gd name="T107" fmla="*/ 140 h 246"/>
                <a:gd name="T108" fmla="*/ 488 w 559"/>
                <a:gd name="T109" fmla="*/ 159 h 246"/>
                <a:gd name="T110" fmla="*/ 445 w 559"/>
                <a:gd name="T111" fmla="*/ 109 h 246"/>
                <a:gd name="T112" fmla="*/ 488 w 559"/>
                <a:gd name="T113" fmla="*/ 159 h 246"/>
                <a:gd name="T114" fmla="*/ 559 w 559"/>
                <a:gd name="T115" fmla="*/ 106 h 246"/>
                <a:gd name="T116" fmla="*/ 525 w 559"/>
                <a:gd name="T117" fmla="*/ 16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 h="246">
                  <a:moveTo>
                    <a:pt x="302" y="177"/>
                  </a:moveTo>
                  <a:cubicBezTo>
                    <a:pt x="276" y="177"/>
                    <a:pt x="258" y="159"/>
                    <a:pt x="258" y="134"/>
                  </a:cubicBezTo>
                  <a:cubicBezTo>
                    <a:pt x="258" y="134"/>
                    <a:pt x="258" y="134"/>
                    <a:pt x="258" y="134"/>
                  </a:cubicBezTo>
                  <a:cubicBezTo>
                    <a:pt x="258" y="110"/>
                    <a:pt x="276" y="91"/>
                    <a:pt x="302" y="91"/>
                  </a:cubicBezTo>
                  <a:cubicBezTo>
                    <a:pt x="317" y="91"/>
                    <a:pt x="327" y="95"/>
                    <a:pt x="336" y="104"/>
                  </a:cubicBezTo>
                  <a:cubicBezTo>
                    <a:pt x="323" y="116"/>
                    <a:pt x="323" y="116"/>
                    <a:pt x="323" y="116"/>
                  </a:cubicBezTo>
                  <a:cubicBezTo>
                    <a:pt x="319" y="113"/>
                    <a:pt x="313" y="108"/>
                    <a:pt x="301" y="108"/>
                  </a:cubicBezTo>
                  <a:cubicBezTo>
                    <a:pt x="288" y="108"/>
                    <a:pt x="278" y="119"/>
                    <a:pt x="278" y="134"/>
                  </a:cubicBezTo>
                  <a:cubicBezTo>
                    <a:pt x="278" y="134"/>
                    <a:pt x="278" y="134"/>
                    <a:pt x="278" y="134"/>
                  </a:cubicBezTo>
                  <a:cubicBezTo>
                    <a:pt x="278" y="149"/>
                    <a:pt x="288" y="160"/>
                    <a:pt x="302" y="160"/>
                  </a:cubicBezTo>
                  <a:cubicBezTo>
                    <a:pt x="309" y="160"/>
                    <a:pt x="315" y="159"/>
                    <a:pt x="320" y="155"/>
                  </a:cubicBezTo>
                  <a:cubicBezTo>
                    <a:pt x="320" y="143"/>
                    <a:pt x="320" y="143"/>
                    <a:pt x="320" y="143"/>
                  </a:cubicBezTo>
                  <a:cubicBezTo>
                    <a:pt x="301" y="143"/>
                    <a:pt x="301" y="143"/>
                    <a:pt x="301" y="143"/>
                  </a:cubicBezTo>
                  <a:cubicBezTo>
                    <a:pt x="301" y="128"/>
                    <a:pt x="301" y="128"/>
                    <a:pt x="301" y="128"/>
                  </a:cubicBezTo>
                  <a:cubicBezTo>
                    <a:pt x="337" y="128"/>
                    <a:pt x="337" y="128"/>
                    <a:pt x="337" y="128"/>
                  </a:cubicBezTo>
                  <a:cubicBezTo>
                    <a:pt x="337" y="164"/>
                    <a:pt x="337" y="164"/>
                    <a:pt x="337" y="164"/>
                  </a:cubicBezTo>
                  <a:cubicBezTo>
                    <a:pt x="329" y="171"/>
                    <a:pt x="317" y="177"/>
                    <a:pt x="302" y="177"/>
                  </a:cubicBezTo>
                  <a:close/>
                  <a:moveTo>
                    <a:pt x="211" y="201"/>
                  </a:moveTo>
                  <a:cubicBezTo>
                    <a:pt x="207" y="201"/>
                    <a:pt x="203" y="203"/>
                    <a:pt x="200" y="205"/>
                  </a:cubicBezTo>
                  <a:cubicBezTo>
                    <a:pt x="200" y="205"/>
                    <a:pt x="200" y="206"/>
                    <a:pt x="200" y="206"/>
                  </a:cubicBezTo>
                  <a:cubicBezTo>
                    <a:pt x="201" y="208"/>
                    <a:pt x="201" y="208"/>
                    <a:pt x="201" y="208"/>
                  </a:cubicBezTo>
                  <a:cubicBezTo>
                    <a:pt x="202" y="209"/>
                    <a:pt x="202" y="209"/>
                    <a:pt x="203" y="208"/>
                  </a:cubicBezTo>
                  <a:cubicBezTo>
                    <a:pt x="205" y="206"/>
                    <a:pt x="208" y="206"/>
                    <a:pt x="211" y="206"/>
                  </a:cubicBezTo>
                  <a:cubicBezTo>
                    <a:pt x="217" y="206"/>
                    <a:pt x="218" y="210"/>
                    <a:pt x="218" y="213"/>
                  </a:cubicBezTo>
                  <a:cubicBezTo>
                    <a:pt x="218" y="216"/>
                    <a:pt x="218" y="216"/>
                    <a:pt x="218" y="216"/>
                  </a:cubicBezTo>
                  <a:cubicBezTo>
                    <a:pt x="216" y="215"/>
                    <a:pt x="213" y="215"/>
                    <a:pt x="211" y="215"/>
                  </a:cubicBezTo>
                  <a:cubicBezTo>
                    <a:pt x="202" y="215"/>
                    <a:pt x="198" y="219"/>
                    <a:pt x="198" y="224"/>
                  </a:cubicBezTo>
                  <a:cubicBezTo>
                    <a:pt x="198" y="230"/>
                    <a:pt x="202" y="234"/>
                    <a:pt x="209" y="234"/>
                  </a:cubicBezTo>
                  <a:cubicBezTo>
                    <a:pt x="213" y="234"/>
                    <a:pt x="216" y="232"/>
                    <a:pt x="218" y="229"/>
                  </a:cubicBezTo>
                  <a:cubicBezTo>
                    <a:pt x="218" y="232"/>
                    <a:pt x="218" y="232"/>
                    <a:pt x="218" y="232"/>
                  </a:cubicBezTo>
                  <a:cubicBezTo>
                    <a:pt x="218" y="233"/>
                    <a:pt x="219" y="233"/>
                    <a:pt x="220" y="233"/>
                  </a:cubicBezTo>
                  <a:cubicBezTo>
                    <a:pt x="222" y="233"/>
                    <a:pt x="222" y="233"/>
                    <a:pt x="222" y="233"/>
                  </a:cubicBezTo>
                  <a:cubicBezTo>
                    <a:pt x="223" y="233"/>
                    <a:pt x="223" y="233"/>
                    <a:pt x="223" y="232"/>
                  </a:cubicBezTo>
                  <a:cubicBezTo>
                    <a:pt x="223" y="213"/>
                    <a:pt x="223" y="213"/>
                    <a:pt x="223" y="213"/>
                  </a:cubicBezTo>
                  <a:cubicBezTo>
                    <a:pt x="223" y="206"/>
                    <a:pt x="220" y="201"/>
                    <a:pt x="211" y="201"/>
                  </a:cubicBezTo>
                  <a:close/>
                  <a:moveTo>
                    <a:pt x="218" y="225"/>
                  </a:moveTo>
                  <a:cubicBezTo>
                    <a:pt x="216" y="229"/>
                    <a:pt x="213" y="230"/>
                    <a:pt x="210" y="230"/>
                  </a:cubicBezTo>
                  <a:cubicBezTo>
                    <a:pt x="205" y="230"/>
                    <a:pt x="204" y="227"/>
                    <a:pt x="204" y="224"/>
                  </a:cubicBezTo>
                  <a:cubicBezTo>
                    <a:pt x="204" y="221"/>
                    <a:pt x="206" y="219"/>
                    <a:pt x="211" y="219"/>
                  </a:cubicBezTo>
                  <a:cubicBezTo>
                    <a:pt x="214" y="219"/>
                    <a:pt x="216" y="219"/>
                    <a:pt x="218" y="220"/>
                  </a:cubicBezTo>
                  <a:lnTo>
                    <a:pt x="218" y="225"/>
                  </a:lnTo>
                  <a:close/>
                  <a:moveTo>
                    <a:pt x="273" y="210"/>
                  </a:moveTo>
                  <a:cubicBezTo>
                    <a:pt x="260" y="210"/>
                    <a:pt x="260" y="210"/>
                    <a:pt x="260" y="210"/>
                  </a:cubicBezTo>
                  <a:cubicBezTo>
                    <a:pt x="259" y="210"/>
                    <a:pt x="259" y="211"/>
                    <a:pt x="259" y="211"/>
                  </a:cubicBezTo>
                  <a:cubicBezTo>
                    <a:pt x="259" y="213"/>
                    <a:pt x="259" y="213"/>
                    <a:pt x="259" y="213"/>
                  </a:cubicBezTo>
                  <a:cubicBezTo>
                    <a:pt x="259" y="214"/>
                    <a:pt x="259" y="215"/>
                    <a:pt x="260" y="215"/>
                  </a:cubicBezTo>
                  <a:cubicBezTo>
                    <a:pt x="269" y="215"/>
                    <a:pt x="269" y="215"/>
                    <a:pt x="269" y="215"/>
                  </a:cubicBezTo>
                  <a:cubicBezTo>
                    <a:pt x="269" y="227"/>
                    <a:pt x="269" y="227"/>
                    <a:pt x="269" y="227"/>
                  </a:cubicBezTo>
                  <a:cubicBezTo>
                    <a:pt x="266" y="229"/>
                    <a:pt x="262" y="229"/>
                    <a:pt x="259" y="229"/>
                  </a:cubicBezTo>
                  <a:cubicBezTo>
                    <a:pt x="249" y="229"/>
                    <a:pt x="245" y="222"/>
                    <a:pt x="245" y="212"/>
                  </a:cubicBezTo>
                  <a:cubicBezTo>
                    <a:pt x="245" y="202"/>
                    <a:pt x="249" y="194"/>
                    <a:pt x="259" y="194"/>
                  </a:cubicBezTo>
                  <a:cubicBezTo>
                    <a:pt x="263" y="194"/>
                    <a:pt x="267" y="196"/>
                    <a:pt x="269" y="198"/>
                  </a:cubicBezTo>
                  <a:cubicBezTo>
                    <a:pt x="270" y="198"/>
                    <a:pt x="270" y="198"/>
                    <a:pt x="271" y="198"/>
                  </a:cubicBezTo>
                  <a:cubicBezTo>
                    <a:pt x="272" y="196"/>
                    <a:pt x="272" y="196"/>
                    <a:pt x="272" y="196"/>
                  </a:cubicBezTo>
                  <a:cubicBezTo>
                    <a:pt x="273" y="195"/>
                    <a:pt x="273" y="195"/>
                    <a:pt x="272" y="194"/>
                  </a:cubicBezTo>
                  <a:cubicBezTo>
                    <a:pt x="269" y="191"/>
                    <a:pt x="264" y="190"/>
                    <a:pt x="259" y="190"/>
                  </a:cubicBezTo>
                  <a:cubicBezTo>
                    <a:pt x="245" y="190"/>
                    <a:pt x="239" y="200"/>
                    <a:pt x="239" y="212"/>
                  </a:cubicBezTo>
                  <a:cubicBezTo>
                    <a:pt x="239" y="224"/>
                    <a:pt x="245" y="234"/>
                    <a:pt x="259" y="234"/>
                  </a:cubicBezTo>
                  <a:cubicBezTo>
                    <a:pt x="264" y="234"/>
                    <a:pt x="269" y="233"/>
                    <a:pt x="273" y="230"/>
                  </a:cubicBezTo>
                  <a:cubicBezTo>
                    <a:pt x="274" y="230"/>
                    <a:pt x="274" y="229"/>
                    <a:pt x="274" y="228"/>
                  </a:cubicBezTo>
                  <a:cubicBezTo>
                    <a:pt x="274" y="211"/>
                    <a:pt x="274" y="211"/>
                    <a:pt x="274" y="211"/>
                  </a:cubicBezTo>
                  <a:cubicBezTo>
                    <a:pt x="274" y="211"/>
                    <a:pt x="274" y="210"/>
                    <a:pt x="273" y="210"/>
                  </a:cubicBezTo>
                  <a:close/>
                  <a:moveTo>
                    <a:pt x="307" y="190"/>
                  </a:moveTo>
                  <a:cubicBezTo>
                    <a:pt x="284" y="190"/>
                    <a:pt x="284" y="190"/>
                    <a:pt x="284" y="190"/>
                  </a:cubicBezTo>
                  <a:cubicBezTo>
                    <a:pt x="283" y="190"/>
                    <a:pt x="283" y="190"/>
                    <a:pt x="283" y="191"/>
                  </a:cubicBezTo>
                  <a:cubicBezTo>
                    <a:pt x="283" y="232"/>
                    <a:pt x="283" y="232"/>
                    <a:pt x="283" y="232"/>
                  </a:cubicBezTo>
                  <a:cubicBezTo>
                    <a:pt x="283" y="233"/>
                    <a:pt x="283" y="233"/>
                    <a:pt x="284" y="233"/>
                  </a:cubicBezTo>
                  <a:cubicBezTo>
                    <a:pt x="307" y="233"/>
                    <a:pt x="307" y="233"/>
                    <a:pt x="307" y="233"/>
                  </a:cubicBezTo>
                  <a:cubicBezTo>
                    <a:pt x="308" y="233"/>
                    <a:pt x="308" y="233"/>
                    <a:pt x="308" y="232"/>
                  </a:cubicBezTo>
                  <a:cubicBezTo>
                    <a:pt x="308" y="230"/>
                    <a:pt x="308" y="230"/>
                    <a:pt x="308" y="230"/>
                  </a:cubicBezTo>
                  <a:cubicBezTo>
                    <a:pt x="308" y="229"/>
                    <a:pt x="308" y="229"/>
                    <a:pt x="307" y="229"/>
                  </a:cubicBezTo>
                  <a:cubicBezTo>
                    <a:pt x="288" y="229"/>
                    <a:pt x="288" y="229"/>
                    <a:pt x="288" y="229"/>
                  </a:cubicBezTo>
                  <a:cubicBezTo>
                    <a:pt x="288" y="213"/>
                    <a:pt x="288" y="213"/>
                    <a:pt x="288" y="213"/>
                  </a:cubicBezTo>
                  <a:cubicBezTo>
                    <a:pt x="305" y="213"/>
                    <a:pt x="305" y="213"/>
                    <a:pt x="305" y="213"/>
                  </a:cubicBezTo>
                  <a:cubicBezTo>
                    <a:pt x="306" y="213"/>
                    <a:pt x="306" y="213"/>
                    <a:pt x="306" y="212"/>
                  </a:cubicBezTo>
                  <a:cubicBezTo>
                    <a:pt x="306" y="210"/>
                    <a:pt x="306" y="210"/>
                    <a:pt x="306" y="210"/>
                  </a:cubicBezTo>
                  <a:cubicBezTo>
                    <a:pt x="306" y="209"/>
                    <a:pt x="306" y="209"/>
                    <a:pt x="305" y="209"/>
                  </a:cubicBezTo>
                  <a:cubicBezTo>
                    <a:pt x="288" y="209"/>
                    <a:pt x="288" y="209"/>
                    <a:pt x="288" y="209"/>
                  </a:cubicBezTo>
                  <a:cubicBezTo>
                    <a:pt x="288" y="195"/>
                    <a:pt x="288" y="195"/>
                    <a:pt x="288" y="195"/>
                  </a:cubicBezTo>
                  <a:cubicBezTo>
                    <a:pt x="307" y="195"/>
                    <a:pt x="307" y="195"/>
                    <a:pt x="307" y="195"/>
                  </a:cubicBezTo>
                  <a:cubicBezTo>
                    <a:pt x="308" y="195"/>
                    <a:pt x="308" y="194"/>
                    <a:pt x="308" y="193"/>
                  </a:cubicBezTo>
                  <a:cubicBezTo>
                    <a:pt x="308" y="191"/>
                    <a:pt x="308" y="191"/>
                    <a:pt x="308" y="191"/>
                  </a:cubicBezTo>
                  <a:cubicBezTo>
                    <a:pt x="308" y="190"/>
                    <a:pt x="308" y="190"/>
                    <a:pt x="307" y="190"/>
                  </a:cubicBezTo>
                  <a:close/>
                  <a:moveTo>
                    <a:pt x="336" y="206"/>
                  </a:moveTo>
                  <a:cubicBezTo>
                    <a:pt x="339" y="206"/>
                    <a:pt x="341" y="206"/>
                    <a:pt x="342" y="208"/>
                  </a:cubicBezTo>
                  <a:cubicBezTo>
                    <a:pt x="343" y="208"/>
                    <a:pt x="344" y="208"/>
                    <a:pt x="344" y="208"/>
                  </a:cubicBezTo>
                  <a:cubicBezTo>
                    <a:pt x="345" y="206"/>
                    <a:pt x="345" y="206"/>
                    <a:pt x="345" y="206"/>
                  </a:cubicBezTo>
                  <a:cubicBezTo>
                    <a:pt x="346" y="205"/>
                    <a:pt x="346" y="204"/>
                    <a:pt x="345" y="204"/>
                  </a:cubicBezTo>
                  <a:cubicBezTo>
                    <a:pt x="343" y="202"/>
                    <a:pt x="340" y="201"/>
                    <a:pt x="336" y="201"/>
                  </a:cubicBezTo>
                  <a:cubicBezTo>
                    <a:pt x="327" y="201"/>
                    <a:pt x="322" y="209"/>
                    <a:pt x="322" y="218"/>
                  </a:cubicBezTo>
                  <a:cubicBezTo>
                    <a:pt x="322" y="227"/>
                    <a:pt x="327" y="234"/>
                    <a:pt x="336" y="234"/>
                  </a:cubicBezTo>
                  <a:cubicBezTo>
                    <a:pt x="339" y="234"/>
                    <a:pt x="342" y="233"/>
                    <a:pt x="345" y="231"/>
                  </a:cubicBezTo>
                  <a:cubicBezTo>
                    <a:pt x="345" y="230"/>
                    <a:pt x="346" y="230"/>
                    <a:pt x="345" y="229"/>
                  </a:cubicBezTo>
                  <a:cubicBezTo>
                    <a:pt x="344" y="227"/>
                    <a:pt x="344" y="227"/>
                    <a:pt x="344" y="227"/>
                  </a:cubicBezTo>
                  <a:cubicBezTo>
                    <a:pt x="344" y="227"/>
                    <a:pt x="343" y="227"/>
                    <a:pt x="343" y="227"/>
                  </a:cubicBezTo>
                  <a:cubicBezTo>
                    <a:pt x="341" y="229"/>
                    <a:pt x="338" y="229"/>
                    <a:pt x="336" y="229"/>
                  </a:cubicBezTo>
                  <a:cubicBezTo>
                    <a:pt x="330" y="229"/>
                    <a:pt x="327" y="225"/>
                    <a:pt x="327" y="218"/>
                  </a:cubicBezTo>
                  <a:cubicBezTo>
                    <a:pt x="327" y="211"/>
                    <a:pt x="330" y="206"/>
                    <a:pt x="336" y="206"/>
                  </a:cubicBezTo>
                  <a:close/>
                  <a:moveTo>
                    <a:pt x="363" y="201"/>
                  </a:moveTo>
                  <a:cubicBezTo>
                    <a:pt x="353" y="201"/>
                    <a:pt x="348" y="209"/>
                    <a:pt x="348" y="218"/>
                  </a:cubicBezTo>
                  <a:cubicBezTo>
                    <a:pt x="348" y="226"/>
                    <a:pt x="352" y="234"/>
                    <a:pt x="363" y="234"/>
                  </a:cubicBezTo>
                  <a:cubicBezTo>
                    <a:pt x="373" y="234"/>
                    <a:pt x="377" y="226"/>
                    <a:pt x="377" y="218"/>
                  </a:cubicBezTo>
                  <a:cubicBezTo>
                    <a:pt x="377" y="209"/>
                    <a:pt x="373" y="201"/>
                    <a:pt x="363" y="201"/>
                  </a:cubicBezTo>
                  <a:close/>
                  <a:moveTo>
                    <a:pt x="363" y="230"/>
                  </a:moveTo>
                  <a:cubicBezTo>
                    <a:pt x="356" y="230"/>
                    <a:pt x="354" y="224"/>
                    <a:pt x="354" y="218"/>
                  </a:cubicBezTo>
                  <a:cubicBezTo>
                    <a:pt x="354" y="211"/>
                    <a:pt x="356" y="205"/>
                    <a:pt x="363" y="205"/>
                  </a:cubicBezTo>
                  <a:cubicBezTo>
                    <a:pt x="369" y="205"/>
                    <a:pt x="372" y="211"/>
                    <a:pt x="372" y="218"/>
                  </a:cubicBezTo>
                  <a:cubicBezTo>
                    <a:pt x="372" y="224"/>
                    <a:pt x="369" y="230"/>
                    <a:pt x="363" y="230"/>
                  </a:cubicBezTo>
                  <a:close/>
                  <a:moveTo>
                    <a:pt x="416" y="201"/>
                  </a:moveTo>
                  <a:cubicBezTo>
                    <a:pt x="412" y="201"/>
                    <a:pt x="409" y="203"/>
                    <a:pt x="406" y="206"/>
                  </a:cubicBezTo>
                  <a:cubicBezTo>
                    <a:pt x="404" y="203"/>
                    <a:pt x="402" y="201"/>
                    <a:pt x="397" y="201"/>
                  </a:cubicBezTo>
                  <a:cubicBezTo>
                    <a:pt x="393" y="201"/>
                    <a:pt x="390" y="203"/>
                    <a:pt x="388" y="206"/>
                  </a:cubicBezTo>
                  <a:cubicBezTo>
                    <a:pt x="388" y="203"/>
                    <a:pt x="388" y="203"/>
                    <a:pt x="388" y="203"/>
                  </a:cubicBezTo>
                  <a:cubicBezTo>
                    <a:pt x="388" y="202"/>
                    <a:pt x="388" y="202"/>
                    <a:pt x="387" y="202"/>
                  </a:cubicBezTo>
                  <a:cubicBezTo>
                    <a:pt x="384" y="202"/>
                    <a:pt x="384" y="202"/>
                    <a:pt x="384" y="202"/>
                  </a:cubicBezTo>
                  <a:cubicBezTo>
                    <a:pt x="383" y="202"/>
                    <a:pt x="383" y="202"/>
                    <a:pt x="383" y="203"/>
                  </a:cubicBezTo>
                  <a:cubicBezTo>
                    <a:pt x="383" y="232"/>
                    <a:pt x="383" y="232"/>
                    <a:pt x="383" y="232"/>
                  </a:cubicBezTo>
                  <a:cubicBezTo>
                    <a:pt x="383" y="233"/>
                    <a:pt x="383" y="233"/>
                    <a:pt x="384" y="233"/>
                  </a:cubicBezTo>
                  <a:cubicBezTo>
                    <a:pt x="387" y="233"/>
                    <a:pt x="387" y="233"/>
                    <a:pt x="387" y="233"/>
                  </a:cubicBezTo>
                  <a:cubicBezTo>
                    <a:pt x="388" y="233"/>
                    <a:pt x="388" y="233"/>
                    <a:pt x="388" y="232"/>
                  </a:cubicBezTo>
                  <a:cubicBezTo>
                    <a:pt x="388" y="210"/>
                    <a:pt x="388" y="210"/>
                    <a:pt x="388" y="210"/>
                  </a:cubicBezTo>
                  <a:cubicBezTo>
                    <a:pt x="391" y="207"/>
                    <a:pt x="393" y="206"/>
                    <a:pt x="396" y="206"/>
                  </a:cubicBezTo>
                  <a:cubicBezTo>
                    <a:pt x="401" y="206"/>
                    <a:pt x="402" y="209"/>
                    <a:pt x="402" y="213"/>
                  </a:cubicBezTo>
                  <a:cubicBezTo>
                    <a:pt x="402" y="232"/>
                    <a:pt x="402" y="232"/>
                    <a:pt x="402" y="232"/>
                  </a:cubicBezTo>
                  <a:cubicBezTo>
                    <a:pt x="402" y="233"/>
                    <a:pt x="403" y="233"/>
                    <a:pt x="404" y="233"/>
                  </a:cubicBezTo>
                  <a:cubicBezTo>
                    <a:pt x="406" y="233"/>
                    <a:pt x="406" y="233"/>
                    <a:pt x="406" y="233"/>
                  </a:cubicBezTo>
                  <a:cubicBezTo>
                    <a:pt x="407" y="233"/>
                    <a:pt x="408" y="233"/>
                    <a:pt x="408" y="232"/>
                  </a:cubicBezTo>
                  <a:cubicBezTo>
                    <a:pt x="408" y="209"/>
                    <a:pt x="408" y="209"/>
                    <a:pt x="408" y="209"/>
                  </a:cubicBezTo>
                  <a:cubicBezTo>
                    <a:pt x="410" y="207"/>
                    <a:pt x="412" y="206"/>
                    <a:pt x="415" y="206"/>
                  </a:cubicBezTo>
                  <a:cubicBezTo>
                    <a:pt x="420" y="206"/>
                    <a:pt x="422" y="209"/>
                    <a:pt x="422" y="213"/>
                  </a:cubicBezTo>
                  <a:cubicBezTo>
                    <a:pt x="422" y="232"/>
                    <a:pt x="422" y="232"/>
                    <a:pt x="422" y="232"/>
                  </a:cubicBezTo>
                  <a:cubicBezTo>
                    <a:pt x="422" y="233"/>
                    <a:pt x="422" y="233"/>
                    <a:pt x="423" y="233"/>
                  </a:cubicBezTo>
                  <a:cubicBezTo>
                    <a:pt x="426" y="233"/>
                    <a:pt x="426" y="233"/>
                    <a:pt x="426" y="233"/>
                  </a:cubicBezTo>
                  <a:cubicBezTo>
                    <a:pt x="427" y="233"/>
                    <a:pt x="427" y="233"/>
                    <a:pt x="427" y="232"/>
                  </a:cubicBezTo>
                  <a:cubicBezTo>
                    <a:pt x="427" y="213"/>
                    <a:pt x="427" y="213"/>
                    <a:pt x="427" y="213"/>
                  </a:cubicBezTo>
                  <a:cubicBezTo>
                    <a:pt x="427" y="207"/>
                    <a:pt x="424" y="201"/>
                    <a:pt x="416" y="201"/>
                  </a:cubicBezTo>
                  <a:close/>
                  <a:moveTo>
                    <a:pt x="449" y="201"/>
                  </a:moveTo>
                  <a:cubicBezTo>
                    <a:pt x="444" y="201"/>
                    <a:pt x="442" y="203"/>
                    <a:pt x="439" y="206"/>
                  </a:cubicBezTo>
                  <a:cubicBezTo>
                    <a:pt x="439" y="203"/>
                    <a:pt x="439" y="203"/>
                    <a:pt x="439" y="203"/>
                  </a:cubicBezTo>
                  <a:cubicBezTo>
                    <a:pt x="439" y="202"/>
                    <a:pt x="439" y="202"/>
                    <a:pt x="438" y="202"/>
                  </a:cubicBezTo>
                  <a:cubicBezTo>
                    <a:pt x="436" y="202"/>
                    <a:pt x="436" y="202"/>
                    <a:pt x="436" y="202"/>
                  </a:cubicBezTo>
                  <a:cubicBezTo>
                    <a:pt x="435" y="202"/>
                    <a:pt x="435" y="202"/>
                    <a:pt x="435" y="203"/>
                  </a:cubicBezTo>
                  <a:cubicBezTo>
                    <a:pt x="435" y="245"/>
                    <a:pt x="435" y="245"/>
                    <a:pt x="435" y="245"/>
                  </a:cubicBezTo>
                  <a:cubicBezTo>
                    <a:pt x="435" y="246"/>
                    <a:pt x="435" y="246"/>
                    <a:pt x="436" y="246"/>
                  </a:cubicBezTo>
                  <a:cubicBezTo>
                    <a:pt x="439" y="246"/>
                    <a:pt x="439" y="246"/>
                    <a:pt x="439" y="246"/>
                  </a:cubicBezTo>
                  <a:cubicBezTo>
                    <a:pt x="439" y="246"/>
                    <a:pt x="440" y="246"/>
                    <a:pt x="440" y="245"/>
                  </a:cubicBezTo>
                  <a:cubicBezTo>
                    <a:pt x="440" y="230"/>
                    <a:pt x="440" y="230"/>
                    <a:pt x="440" y="230"/>
                  </a:cubicBezTo>
                  <a:cubicBezTo>
                    <a:pt x="442" y="232"/>
                    <a:pt x="444" y="234"/>
                    <a:pt x="448" y="234"/>
                  </a:cubicBezTo>
                  <a:cubicBezTo>
                    <a:pt x="456" y="234"/>
                    <a:pt x="462" y="227"/>
                    <a:pt x="462" y="217"/>
                  </a:cubicBezTo>
                  <a:cubicBezTo>
                    <a:pt x="462" y="207"/>
                    <a:pt x="457" y="201"/>
                    <a:pt x="449" y="201"/>
                  </a:cubicBezTo>
                  <a:close/>
                  <a:moveTo>
                    <a:pt x="448" y="230"/>
                  </a:moveTo>
                  <a:cubicBezTo>
                    <a:pt x="444" y="230"/>
                    <a:pt x="442" y="228"/>
                    <a:pt x="440" y="226"/>
                  </a:cubicBezTo>
                  <a:cubicBezTo>
                    <a:pt x="440" y="210"/>
                    <a:pt x="440" y="210"/>
                    <a:pt x="440" y="210"/>
                  </a:cubicBezTo>
                  <a:cubicBezTo>
                    <a:pt x="442" y="207"/>
                    <a:pt x="445" y="205"/>
                    <a:pt x="448" y="205"/>
                  </a:cubicBezTo>
                  <a:cubicBezTo>
                    <a:pt x="453" y="205"/>
                    <a:pt x="456" y="209"/>
                    <a:pt x="456" y="217"/>
                  </a:cubicBezTo>
                  <a:cubicBezTo>
                    <a:pt x="456" y="226"/>
                    <a:pt x="453" y="230"/>
                    <a:pt x="448" y="230"/>
                  </a:cubicBezTo>
                  <a:close/>
                  <a:moveTo>
                    <a:pt x="479" y="201"/>
                  </a:moveTo>
                  <a:cubicBezTo>
                    <a:pt x="474" y="201"/>
                    <a:pt x="470" y="203"/>
                    <a:pt x="468" y="205"/>
                  </a:cubicBezTo>
                  <a:cubicBezTo>
                    <a:pt x="467" y="205"/>
                    <a:pt x="467" y="206"/>
                    <a:pt x="467" y="206"/>
                  </a:cubicBezTo>
                  <a:cubicBezTo>
                    <a:pt x="468" y="208"/>
                    <a:pt x="468" y="208"/>
                    <a:pt x="468" y="208"/>
                  </a:cubicBezTo>
                  <a:cubicBezTo>
                    <a:pt x="469" y="209"/>
                    <a:pt x="469" y="209"/>
                    <a:pt x="470" y="208"/>
                  </a:cubicBezTo>
                  <a:cubicBezTo>
                    <a:pt x="472" y="206"/>
                    <a:pt x="475" y="206"/>
                    <a:pt x="478" y="206"/>
                  </a:cubicBezTo>
                  <a:cubicBezTo>
                    <a:pt x="484" y="206"/>
                    <a:pt x="486" y="210"/>
                    <a:pt x="486" y="213"/>
                  </a:cubicBezTo>
                  <a:cubicBezTo>
                    <a:pt x="486" y="216"/>
                    <a:pt x="486" y="216"/>
                    <a:pt x="486" y="216"/>
                  </a:cubicBezTo>
                  <a:cubicBezTo>
                    <a:pt x="483" y="215"/>
                    <a:pt x="481" y="215"/>
                    <a:pt x="478" y="215"/>
                  </a:cubicBezTo>
                  <a:cubicBezTo>
                    <a:pt x="470" y="215"/>
                    <a:pt x="466" y="219"/>
                    <a:pt x="466" y="224"/>
                  </a:cubicBezTo>
                  <a:cubicBezTo>
                    <a:pt x="466" y="230"/>
                    <a:pt x="469" y="234"/>
                    <a:pt x="476" y="234"/>
                  </a:cubicBezTo>
                  <a:cubicBezTo>
                    <a:pt x="481" y="234"/>
                    <a:pt x="484" y="232"/>
                    <a:pt x="486" y="229"/>
                  </a:cubicBezTo>
                  <a:cubicBezTo>
                    <a:pt x="486" y="232"/>
                    <a:pt x="486" y="232"/>
                    <a:pt x="486" y="232"/>
                  </a:cubicBezTo>
                  <a:cubicBezTo>
                    <a:pt x="486" y="233"/>
                    <a:pt x="486" y="233"/>
                    <a:pt x="487" y="233"/>
                  </a:cubicBezTo>
                  <a:cubicBezTo>
                    <a:pt x="489" y="233"/>
                    <a:pt x="489" y="233"/>
                    <a:pt x="489" y="233"/>
                  </a:cubicBezTo>
                  <a:cubicBezTo>
                    <a:pt x="490" y="233"/>
                    <a:pt x="491" y="233"/>
                    <a:pt x="491" y="232"/>
                  </a:cubicBezTo>
                  <a:cubicBezTo>
                    <a:pt x="491" y="213"/>
                    <a:pt x="491" y="213"/>
                    <a:pt x="491" y="213"/>
                  </a:cubicBezTo>
                  <a:cubicBezTo>
                    <a:pt x="491" y="206"/>
                    <a:pt x="487" y="201"/>
                    <a:pt x="479" y="201"/>
                  </a:cubicBezTo>
                  <a:close/>
                  <a:moveTo>
                    <a:pt x="486" y="225"/>
                  </a:moveTo>
                  <a:cubicBezTo>
                    <a:pt x="483" y="229"/>
                    <a:pt x="480" y="230"/>
                    <a:pt x="477" y="230"/>
                  </a:cubicBezTo>
                  <a:cubicBezTo>
                    <a:pt x="472" y="230"/>
                    <a:pt x="471" y="227"/>
                    <a:pt x="471" y="224"/>
                  </a:cubicBezTo>
                  <a:cubicBezTo>
                    <a:pt x="471" y="221"/>
                    <a:pt x="473" y="219"/>
                    <a:pt x="479" y="219"/>
                  </a:cubicBezTo>
                  <a:cubicBezTo>
                    <a:pt x="481" y="219"/>
                    <a:pt x="484" y="219"/>
                    <a:pt x="486" y="220"/>
                  </a:cubicBezTo>
                  <a:lnTo>
                    <a:pt x="486" y="225"/>
                  </a:lnTo>
                  <a:close/>
                  <a:moveTo>
                    <a:pt x="513" y="201"/>
                  </a:moveTo>
                  <a:cubicBezTo>
                    <a:pt x="509" y="201"/>
                    <a:pt x="506" y="203"/>
                    <a:pt x="503" y="206"/>
                  </a:cubicBezTo>
                  <a:cubicBezTo>
                    <a:pt x="503" y="203"/>
                    <a:pt x="503" y="203"/>
                    <a:pt x="503" y="203"/>
                  </a:cubicBezTo>
                  <a:cubicBezTo>
                    <a:pt x="503" y="202"/>
                    <a:pt x="503" y="202"/>
                    <a:pt x="502" y="202"/>
                  </a:cubicBezTo>
                  <a:cubicBezTo>
                    <a:pt x="500" y="202"/>
                    <a:pt x="500" y="202"/>
                    <a:pt x="500" y="202"/>
                  </a:cubicBezTo>
                  <a:cubicBezTo>
                    <a:pt x="499" y="202"/>
                    <a:pt x="498" y="202"/>
                    <a:pt x="498" y="203"/>
                  </a:cubicBezTo>
                  <a:cubicBezTo>
                    <a:pt x="498" y="232"/>
                    <a:pt x="498" y="232"/>
                    <a:pt x="498" y="232"/>
                  </a:cubicBezTo>
                  <a:cubicBezTo>
                    <a:pt x="498" y="233"/>
                    <a:pt x="499" y="233"/>
                    <a:pt x="500" y="233"/>
                  </a:cubicBezTo>
                  <a:cubicBezTo>
                    <a:pt x="502" y="233"/>
                    <a:pt x="502" y="233"/>
                    <a:pt x="502" y="233"/>
                  </a:cubicBezTo>
                  <a:cubicBezTo>
                    <a:pt x="503" y="233"/>
                    <a:pt x="503" y="233"/>
                    <a:pt x="503" y="232"/>
                  </a:cubicBezTo>
                  <a:cubicBezTo>
                    <a:pt x="503" y="210"/>
                    <a:pt x="503" y="210"/>
                    <a:pt x="503" y="210"/>
                  </a:cubicBezTo>
                  <a:cubicBezTo>
                    <a:pt x="506" y="207"/>
                    <a:pt x="509" y="206"/>
                    <a:pt x="512" y="206"/>
                  </a:cubicBezTo>
                  <a:cubicBezTo>
                    <a:pt x="517" y="206"/>
                    <a:pt x="518" y="209"/>
                    <a:pt x="518" y="213"/>
                  </a:cubicBezTo>
                  <a:cubicBezTo>
                    <a:pt x="518" y="232"/>
                    <a:pt x="518" y="232"/>
                    <a:pt x="518" y="232"/>
                  </a:cubicBezTo>
                  <a:cubicBezTo>
                    <a:pt x="518" y="233"/>
                    <a:pt x="519" y="233"/>
                    <a:pt x="520" y="233"/>
                  </a:cubicBezTo>
                  <a:cubicBezTo>
                    <a:pt x="522" y="233"/>
                    <a:pt x="522" y="233"/>
                    <a:pt x="522" y="233"/>
                  </a:cubicBezTo>
                  <a:cubicBezTo>
                    <a:pt x="523" y="233"/>
                    <a:pt x="524" y="233"/>
                    <a:pt x="524" y="232"/>
                  </a:cubicBezTo>
                  <a:cubicBezTo>
                    <a:pt x="524" y="213"/>
                    <a:pt x="524" y="213"/>
                    <a:pt x="524" y="213"/>
                  </a:cubicBezTo>
                  <a:cubicBezTo>
                    <a:pt x="524" y="207"/>
                    <a:pt x="520" y="201"/>
                    <a:pt x="513" y="201"/>
                  </a:cubicBezTo>
                  <a:close/>
                  <a:moveTo>
                    <a:pt x="553" y="202"/>
                  </a:moveTo>
                  <a:cubicBezTo>
                    <a:pt x="550" y="202"/>
                    <a:pt x="550" y="202"/>
                    <a:pt x="550" y="202"/>
                  </a:cubicBezTo>
                  <a:cubicBezTo>
                    <a:pt x="550" y="202"/>
                    <a:pt x="549" y="202"/>
                    <a:pt x="549" y="203"/>
                  </a:cubicBezTo>
                  <a:cubicBezTo>
                    <a:pt x="547" y="211"/>
                    <a:pt x="545" y="219"/>
                    <a:pt x="541" y="227"/>
                  </a:cubicBezTo>
                  <a:cubicBezTo>
                    <a:pt x="537" y="220"/>
                    <a:pt x="534" y="211"/>
                    <a:pt x="533" y="203"/>
                  </a:cubicBezTo>
                  <a:cubicBezTo>
                    <a:pt x="533" y="202"/>
                    <a:pt x="532" y="202"/>
                    <a:pt x="531" y="202"/>
                  </a:cubicBezTo>
                  <a:cubicBezTo>
                    <a:pt x="528" y="202"/>
                    <a:pt x="528" y="202"/>
                    <a:pt x="528" y="202"/>
                  </a:cubicBezTo>
                  <a:cubicBezTo>
                    <a:pt x="528" y="202"/>
                    <a:pt x="527" y="202"/>
                    <a:pt x="527" y="203"/>
                  </a:cubicBezTo>
                  <a:cubicBezTo>
                    <a:pt x="527" y="203"/>
                    <a:pt x="527" y="204"/>
                    <a:pt x="527" y="204"/>
                  </a:cubicBezTo>
                  <a:cubicBezTo>
                    <a:pt x="530" y="213"/>
                    <a:pt x="533" y="224"/>
                    <a:pt x="538" y="232"/>
                  </a:cubicBezTo>
                  <a:cubicBezTo>
                    <a:pt x="535" y="238"/>
                    <a:pt x="532" y="240"/>
                    <a:pt x="529" y="242"/>
                  </a:cubicBezTo>
                  <a:cubicBezTo>
                    <a:pt x="528" y="242"/>
                    <a:pt x="528" y="243"/>
                    <a:pt x="528" y="243"/>
                  </a:cubicBezTo>
                  <a:cubicBezTo>
                    <a:pt x="528" y="243"/>
                    <a:pt x="528" y="244"/>
                    <a:pt x="528" y="244"/>
                  </a:cubicBezTo>
                  <a:cubicBezTo>
                    <a:pt x="530" y="246"/>
                    <a:pt x="530" y="246"/>
                    <a:pt x="530" y="246"/>
                  </a:cubicBezTo>
                  <a:cubicBezTo>
                    <a:pt x="530" y="246"/>
                    <a:pt x="530" y="246"/>
                    <a:pt x="531" y="246"/>
                  </a:cubicBezTo>
                  <a:cubicBezTo>
                    <a:pt x="531" y="246"/>
                    <a:pt x="531" y="246"/>
                    <a:pt x="531" y="246"/>
                  </a:cubicBezTo>
                  <a:cubicBezTo>
                    <a:pt x="539" y="241"/>
                    <a:pt x="544" y="232"/>
                    <a:pt x="548" y="222"/>
                  </a:cubicBezTo>
                  <a:cubicBezTo>
                    <a:pt x="551" y="216"/>
                    <a:pt x="553" y="210"/>
                    <a:pt x="554" y="204"/>
                  </a:cubicBezTo>
                  <a:cubicBezTo>
                    <a:pt x="554" y="203"/>
                    <a:pt x="554" y="203"/>
                    <a:pt x="554" y="203"/>
                  </a:cubicBezTo>
                  <a:cubicBezTo>
                    <a:pt x="554" y="202"/>
                    <a:pt x="554" y="202"/>
                    <a:pt x="553" y="202"/>
                  </a:cubicBezTo>
                  <a:close/>
                  <a:moveTo>
                    <a:pt x="294" y="66"/>
                  </a:moveTo>
                  <a:cubicBezTo>
                    <a:pt x="251" y="66"/>
                    <a:pt x="251" y="66"/>
                    <a:pt x="251" y="66"/>
                  </a:cubicBezTo>
                  <a:cubicBezTo>
                    <a:pt x="251" y="48"/>
                    <a:pt x="251" y="48"/>
                    <a:pt x="251" y="48"/>
                  </a:cubicBezTo>
                  <a:cubicBezTo>
                    <a:pt x="284" y="48"/>
                    <a:pt x="284" y="48"/>
                    <a:pt x="284" y="48"/>
                  </a:cubicBezTo>
                  <a:cubicBezTo>
                    <a:pt x="284" y="32"/>
                    <a:pt x="284" y="32"/>
                    <a:pt x="284" y="32"/>
                  </a:cubicBezTo>
                  <a:cubicBezTo>
                    <a:pt x="251" y="32"/>
                    <a:pt x="251" y="32"/>
                    <a:pt x="251" y="32"/>
                  </a:cubicBezTo>
                  <a:cubicBezTo>
                    <a:pt x="251" y="16"/>
                    <a:pt x="251" y="16"/>
                    <a:pt x="251" y="16"/>
                  </a:cubicBezTo>
                  <a:cubicBezTo>
                    <a:pt x="292" y="16"/>
                    <a:pt x="292" y="16"/>
                    <a:pt x="292" y="16"/>
                  </a:cubicBezTo>
                  <a:cubicBezTo>
                    <a:pt x="292" y="0"/>
                    <a:pt x="292" y="0"/>
                    <a:pt x="292" y="0"/>
                  </a:cubicBezTo>
                  <a:cubicBezTo>
                    <a:pt x="232" y="0"/>
                    <a:pt x="232" y="0"/>
                    <a:pt x="232" y="0"/>
                  </a:cubicBezTo>
                  <a:cubicBezTo>
                    <a:pt x="232" y="82"/>
                    <a:pt x="232" y="82"/>
                    <a:pt x="232" y="82"/>
                  </a:cubicBezTo>
                  <a:cubicBezTo>
                    <a:pt x="294" y="82"/>
                    <a:pt x="294" y="82"/>
                    <a:pt x="294" y="82"/>
                  </a:cubicBezTo>
                  <a:lnTo>
                    <a:pt x="294" y="66"/>
                  </a:lnTo>
                  <a:close/>
                  <a:moveTo>
                    <a:pt x="129" y="82"/>
                  </a:moveTo>
                  <a:cubicBezTo>
                    <a:pt x="150" y="82"/>
                    <a:pt x="150" y="82"/>
                    <a:pt x="150" y="82"/>
                  </a:cubicBezTo>
                  <a:cubicBezTo>
                    <a:pt x="120" y="0"/>
                    <a:pt x="120" y="0"/>
                    <a:pt x="120" y="0"/>
                  </a:cubicBezTo>
                  <a:cubicBezTo>
                    <a:pt x="98" y="0"/>
                    <a:pt x="98" y="0"/>
                    <a:pt x="98" y="0"/>
                  </a:cubicBezTo>
                  <a:cubicBezTo>
                    <a:pt x="67" y="82"/>
                    <a:pt x="67" y="82"/>
                    <a:pt x="67" y="82"/>
                  </a:cubicBezTo>
                  <a:cubicBezTo>
                    <a:pt x="89" y="82"/>
                    <a:pt x="89" y="82"/>
                    <a:pt x="89" y="82"/>
                  </a:cubicBezTo>
                  <a:cubicBezTo>
                    <a:pt x="94" y="63"/>
                    <a:pt x="94" y="63"/>
                    <a:pt x="94" y="63"/>
                  </a:cubicBezTo>
                  <a:cubicBezTo>
                    <a:pt x="123" y="63"/>
                    <a:pt x="123" y="63"/>
                    <a:pt x="123" y="63"/>
                  </a:cubicBezTo>
                  <a:lnTo>
                    <a:pt x="129" y="82"/>
                  </a:lnTo>
                  <a:close/>
                  <a:moveTo>
                    <a:pt x="98" y="48"/>
                  </a:moveTo>
                  <a:cubicBezTo>
                    <a:pt x="102" y="35"/>
                    <a:pt x="106" y="29"/>
                    <a:pt x="109" y="19"/>
                  </a:cubicBezTo>
                  <a:cubicBezTo>
                    <a:pt x="112" y="29"/>
                    <a:pt x="115" y="35"/>
                    <a:pt x="119" y="48"/>
                  </a:cubicBezTo>
                  <a:lnTo>
                    <a:pt x="98" y="48"/>
                  </a:lnTo>
                  <a:close/>
                  <a:moveTo>
                    <a:pt x="52" y="39"/>
                  </a:moveTo>
                  <a:cubicBezTo>
                    <a:pt x="61" y="35"/>
                    <a:pt x="66" y="29"/>
                    <a:pt x="66" y="21"/>
                  </a:cubicBezTo>
                  <a:cubicBezTo>
                    <a:pt x="66" y="12"/>
                    <a:pt x="62" y="6"/>
                    <a:pt x="56" y="3"/>
                  </a:cubicBezTo>
                  <a:cubicBezTo>
                    <a:pt x="52" y="0"/>
                    <a:pt x="46" y="0"/>
                    <a:pt x="36" y="0"/>
                  </a:cubicBezTo>
                  <a:cubicBezTo>
                    <a:pt x="0" y="0"/>
                    <a:pt x="0" y="0"/>
                    <a:pt x="0" y="0"/>
                  </a:cubicBezTo>
                  <a:cubicBezTo>
                    <a:pt x="0" y="82"/>
                    <a:pt x="0" y="82"/>
                    <a:pt x="0" y="82"/>
                  </a:cubicBezTo>
                  <a:cubicBezTo>
                    <a:pt x="35" y="82"/>
                    <a:pt x="35" y="82"/>
                    <a:pt x="35" y="82"/>
                  </a:cubicBezTo>
                  <a:cubicBezTo>
                    <a:pt x="47" y="82"/>
                    <a:pt x="53" y="81"/>
                    <a:pt x="59" y="78"/>
                  </a:cubicBezTo>
                  <a:cubicBezTo>
                    <a:pt x="65" y="74"/>
                    <a:pt x="69" y="67"/>
                    <a:pt x="69" y="59"/>
                  </a:cubicBezTo>
                  <a:cubicBezTo>
                    <a:pt x="69" y="48"/>
                    <a:pt x="63" y="41"/>
                    <a:pt x="52" y="39"/>
                  </a:cubicBezTo>
                  <a:close/>
                  <a:moveTo>
                    <a:pt x="19" y="16"/>
                  </a:moveTo>
                  <a:cubicBezTo>
                    <a:pt x="34" y="16"/>
                    <a:pt x="34" y="16"/>
                    <a:pt x="34" y="16"/>
                  </a:cubicBezTo>
                  <a:cubicBezTo>
                    <a:pt x="44" y="16"/>
                    <a:pt x="46" y="19"/>
                    <a:pt x="46" y="24"/>
                  </a:cubicBezTo>
                  <a:cubicBezTo>
                    <a:pt x="46" y="29"/>
                    <a:pt x="43" y="32"/>
                    <a:pt x="34" y="32"/>
                  </a:cubicBezTo>
                  <a:cubicBezTo>
                    <a:pt x="19" y="32"/>
                    <a:pt x="19" y="32"/>
                    <a:pt x="19" y="32"/>
                  </a:cubicBezTo>
                  <a:lnTo>
                    <a:pt x="19" y="16"/>
                  </a:lnTo>
                  <a:close/>
                  <a:moveTo>
                    <a:pt x="34" y="66"/>
                  </a:moveTo>
                  <a:cubicBezTo>
                    <a:pt x="19" y="66"/>
                    <a:pt x="19" y="66"/>
                    <a:pt x="19" y="66"/>
                  </a:cubicBezTo>
                  <a:cubicBezTo>
                    <a:pt x="19" y="48"/>
                    <a:pt x="19" y="48"/>
                    <a:pt x="19" y="48"/>
                  </a:cubicBezTo>
                  <a:cubicBezTo>
                    <a:pt x="35" y="48"/>
                    <a:pt x="35" y="48"/>
                    <a:pt x="35" y="48"/>
                  </a:cubicBezTo>
                  <a:cubicBezTo>
                    <a:pt x="46" y="48"/>
                    <a:pt x="48" y="51"/>
                    <a:pt x="48" y="57"/>
                  </a:cubicBezTo>
                  <a:cubicBezTo>
                    <a:pt x="48" y="63"/>
                    <a:pt x="45" y="66"/>
                    <a:pt x="34" y="66"/>
                  </a:cubicBezTo>
                  <a:close/>
                  <a:moveTo>
                    <a:pt x="349" y="82"/>
                  </a:moveTo>
                  <a:cubicBezTo>
                    <a:pt x="372" y="82"/>
                    <a:pt x="372" y="82"/>
                    <a:pt x="372" y="82"/>
                  </a:cubicBezTo>
                  <a:cubicBezTo>
                    <a:pt x="350" y="48"/>
                    <a:pt x="350" y="48"/>
                    <a:pt x="350" y="48"/>
                  </a:cubicBezTo>
                  <a:cubicBezTo>
                    <a:pt x="361" y="45"/>
                    <a:pt x="369" y="38"/>
                    <a:pt x="369" y="25"/>
                  </a:cubicBezTo>
                  <a:cubicBezTo>
                    <a:pt x="369" y="19"/>
                    <a:pt x="367" y="13"/>
                    <a:pt x="364" y="9"/>
                  </a:cubicBezTo>
                  <a:cubicBezTo>
                    <a:pt x="359" y="3"/>
                    <a:pt x="352" y="0"/>
                    <a:pt x="339" y="0"/>
                  </a:cubicBezTo>
                  <a:cubicBezTo>
                    <a:pt x="301" y="0"/>
                    <a:pt x="301" y="0"/>
                    <a:pt x="301" y="0"/>
                  </a:cubicBezTo>
                  <a:cubicBezTo>
                    <a:pt x="301" y="82"/>
                    <a:pt x="301" y="82"/>
                    <a:pt x="301" y="82"/>
                  </a:cubicBezTo>
                  <a:cubicBezTo>
                    <a:pt x="321" y="82"/>
                    <a:pt x="321" y="82"/>
                    <a:pt x="321" y="82"/>
                  </a:cubicBezTo>
                  <a:cubicBezTo>
                    <a:pt x="321" y="48"/>
                    <a:pt x="321" y="48"/>
                    <a:pt x="321" y="48"/>
                  </a:cubicBezTo>
                  <a:cubicBezTo>
                    <a:pt x="331" y="48"/>
                    <a:pt x="331" y="48"/>
                    <a:pt x="331" y="48"/>
                  </a:cubicBezTo>
                  <a:lnTo>
                    <a:pt x="349" y="82"/>
                  </a:lnTo>
                  <a:close/>
                  <a:moveTo>
                    <a:pt x="321" y="32"/>
                  </a:moveTo>
                  <a:cubicBezTo>
                    <a:pt x="321" y="16"/>
                    <a:pt x="321" y="16"/>
                    <a:pt x="321" y="16"/>
                  </a:cubicBezTo>
                  <a:cubicBezTo>
                    <a:pt x="336" y="16"/>
                    <a:pt x="336" y="16"/>
                    <a:pt x="336" y="16"/>
                  </a:cubicBezTo>
                  <a:cubicBezTo>
                    <a:pt x="346" y="16"/>
                    <a:pt x="348" y="19"/>
                    <a:pt x="348" y="24"/>
                  </a:cubicBezTo>
                  <a:cubicBezTo>
                    <a:pt x="348" y="29"/>
                    <a:pt x="345" y="32"/>
                    <a:pt x="336" y="32"/>
                  </a:cubicBezTo>
                  <a:lnTo>
                    <a:pt x="321" y="32"/>
                  </a:lnTo>
                  <a:close/>
                  <a:moveTo>
                    <a:pt x="365" y="141"/>
                  </a:moveTo>
                  <a:cubicBezTo>
                    <a:pt x="396" y="141"/>
                    <a:pt x="396" y="141"/>
                    <a:pt x="396" y="141"/>
                  </a:cubicBezTo>
                  <a:cubicBezTo>
                    <a:pt x="396" y="175"/>
                    <a:pt x="396" y="175"/>
                    <a:pt x="396" y="175"/>
                  </a:cubicBezTo>
                  <a:cubicBezTo>
                    <a:pt x="416" y="175"/>
                    <a:pt x="416" y="175"/>
                    <a:pt x="416" y="175"/>
                  </a:cubicBezTo>
                  <a:cubicBezTo>
                    <a:pt x="416" y="93"/>
                    <a:pt x="416" y="93"/>
                    <a:pt x="416" y="93"/>
                  </a:cubicBezTo>
                  <a:cubicBezTo>
                    <a:pt x="396" y="93"/>
                    <a:pt x="396" y="93"/>
                    <a:pt x="396" y="93"/>
                  </a:cubicBezTo>
                  <a:cubicBezTo>
                    <a:pt x="396" y="124"/>
                    <a:pt x="396" y="124"/>
                    <a:pt x="396" y="124"/>
                  </a:cubicBezTo>
                  <a:cubicBezTo>
                    <a:pt x="365" y="124"/>
                    <a:pt x="365" y="124"/>
                    <a:pt x="365" y="124"/>
                  </a:cubicBezTo>
                  <a:cubicBezTo>
                    <a:pt x="365" y="93"/>
                    <a:pt x="365" y="93"/>
                    <a:pt x="365" y="93"/>
                  </a:cubicBezTo>
                  <a:cubicBezTo>
                    <a:pt x="345" y="93"/>
                    <a:pt x="345" y="93"/>
                    <a:pt x="345" y="93"/>
                  </a:cubicBezTo>
                  <a:cubicBezTo>
                    <a:pt x="345" y="175"/>
                    <a:pt x="345" y="175"/>
                    <a:pt x="345" y="175"/>
                  </a:cubicBezTo>
                  <a:cubicBezTo>
                    <a:pt x="365" y="175"/>
                    <a:pt x="365" y="175"/>
                    <a:pt x="365" y="175"/>
                  </a:cubicBezTo>
                  <a:lnTo>
                    <a:pt x="365" y="141"/>
                  </a:lnTo>
                  <a:close/>
                  <a:moveTo>
                    <a:pt x="153" y="124"/>
                  </a:moveTo>
                  <a:cubicBezTo>
                    <a:pt x="122" y="124"/>
                    <a:pt x="122" y="124"/>
                    <a:pt x="122" y="124"/>
                  </a:cubicBezTo>
                  <a:cubicBezTo>
                    <a:pt x="122" y="93"/>
                    <a:pt x="122" y="93"/>
                    <a:pt x="122" y="93"/>
                  </a:cubicBezTo>
                  <a:cubicBezTo>
                    <a:pt x="102" y="93"/>
                    <a:pt x="102" y="93"/>
                    <a:pt x="102" y="93"/>
                  </a:cubicBezTo>
                  <a:cubicBezTo>
                    <a:pt x="102" y="175"/>
                    <a:pt x="102" y="175"/>
                    <a:pt x="102" y="175"/>
                  </a:cubicBezTo>
                  <a:cubicBezTo>
                    <a:pt x="122" y="175"/>
                    <a:pt x="122" y="175"/>
                    <a:pt x="122" y="175"/>
                  </a:cubicBezTo>
                  <a:cubicBezTo>
                    <a:pt x="122" y="141"/>
                    <a:pt x="122" y="141"/>
                    <a:pt x="122" y="141"/>
                  </a:cubicBezTo>
                  <a:cubicBezTo>
                    <a:pt x="153" y="141"/>
                    <a:pt x="153" y="141"/>
                    <a:pt x="153" y="141"/>
                  </a:cubicBezTo>
                  <a:cubicBezTo>
                    <a:pt x="153" y="233"/>
                    <a:pt x="153" y="233"/>
                    <a:pt x="153" y="233"/>
                  </a:cubicBezTo>
                  <a:cubicBezTo>
                    <a:pt x="173" y="233"/>
                    <a:pt x="173" y="233"/>
                    <a:pt x="173" y="233"/>
                  </a:cubicBezTo>
                  <a:cubicBezTo>
                    <a:pt x="173" y="0"/>
                    <a:pt x="173" y="0"/>
                    <a:pt x="173" y="0"/>
                  </a:cubicBezTo>
                  <a:cubicBezTo>
                    <a:pt x="153" y="0"/>
                    <a:pt x="153" y="0"/>
                    <a:pt x="153" y="0"/>
                  </a:cubicBezTo>
                  <a:lnTo>
                    <a:pt x="153" y="124"/>
                  </a:lnTo>
                  <a:close/>
                  <a:moveTo>
                    <a:pt x="227" y="82"/>
                  </a:moveTo>
                  <a:cubicBezTo>
                    <a:pt x="198" y="40"/>
                    <a:pt x="198" y="40"/>
                    <a:pt x="198" y="40"/>
                  </a:cubicBezTo>
                  <a:cubicBezTo>
                    <a:pt x="227" y="0"/>
                    <a:pt x="227" y="0"/>
                    <a:pt x="227" y="0"/>
                  </a:cubicBezTo>
                  <a:cubicBezTo>
                    <a:pt x="204" y="0"/>
                    <a:pt x="204" y="0"/>
                    <a:pt x="204" y="0"/>
                  </a:cubicBezTo>
                  <a:cubicBezTo>
                    <a:pt x="173" y="40"/>
                    <a:pt x="173" y="40"/>
                    <a:pt x="173" y="40"/>
                  </a:cubicBezTo>
                  <a:cubicBezTo>
                    <a:pt x="204" y="82"/>
                    <a:pt x="204" y="82"/>
                    <a:pt x="204" y="82"/>
                  </a:cubicBezTo>
                  <a:lnTo>
                    <a:pt x="227" y="82"/>
                  </a:lnTo>
                  <a:close/>
                  <a:moveTo>
                    <a:pt x="251" y="140"/>
                  </a:moveTo>
                  <a:cubicBezTo>
                    <a:pt x="251" y="93"/>
                    <a:pt x="251" y="93"/>
                    <a:pt x="251" y="93"/>
                  </a:cubicBezTo>
                  <a:cubicBezTo>
                    <a:pt x="232" y="93"/>
                    <a:pt x="232" y="93"/>
                    <a:pt x="232" y="93"/>
                  </a:cubicBezTo>
                  <a:cubicBezTo>
                    <a:pt x="232" y="140"/>
                    <a:pt x="232" y="140"/>
                    <a:pt x="232" y="140"/>
                  </a:cubicBezTo>
                  <a:cubicBezTo>
                    <a:pt x="232" y="155"/>
                    <a:pt x="226" y="160"/>
                    <a:pt x="217" y="160"/>
                  </a:cubicBezTo>
                  <a:cubicBezTo>
                    <a:pt x="208" y="160"/>
                    <a:pt x="202" y="155"/>
                    <a:pt x="202" y="140"/>
                  </a:cubicBezTo>
                  <a:cubicBezTo>
                    <a:pt x="202" y="93"/>
                    <a:pt x="202" y="93"/>
                    <a:pt x="202" y="93"/>
                  </a:cubicBezTo>
                  <a:cubicBezTo>
                    <a:pt x="182" y="93"/>
                    <a:pt x="182" y="93"/>
                    <a:pt x="182" y="93"/>
                  </a:cubicBezTo>
                  <a:cubicBezTo>
                    <a:pt x="182" y="139"/>
                    <a:pt x="182" y="139"/>
                    <a:pt x="182" y="139"/>
                  </a:cubicBezTo>
                  <a:cubicBezTo>
                    <a:pt x="182" y="164"/>
                    <a:pt x="191" y="177"/>
                    <a:pt x="216" y="177"/>
                  </a:cubicBezTo>
                  <a:cubicBezTo>
                    <a:pt x="240" y="177"/>
                    <a:pt x="251" y="165"/>
                    <a:pt x="251" y="140"/>
                  </a:cubicBezTo>
                  <a:close/>
                  <a:moveTo>
                    <a:pt x="488" y="159"/>
                  </a:moveTo>
                  <a:cubicBezTo>
                    <a:pt x="445" y="159"/>
                    <a:pt x="445" y="159"/>
                    <a:pt x="445" y="159"/>
                  </a:cubicBezTo>
                  <a:cubicBezTo>
                    <a:pt x="445" y="141"/>
                    <a:pt x="445" y="141"/>
                    <a:pt x="445" y="141"/>
                  </a:cubicBezTo>
                  <a:cubicBezTo>
                    <a:pt x="478" y="141"/>
                    <a:pt x="478" y="141"/>
                    <a:pt x="478" y="141"/>
                  </a:cubicBezTo>
                  <a:cubicBezTo>
                    <a:pt x="478" y="125"/>
                    <a:pt x="478" y="125"/>
                    <a:pt x="478" y="125"/>
                  </a:cubicBezTo>
                  <a:cubicBezTo>
                    <a:pt x="445" y="125"/>
                    <a:pt x="445" y="125"/>
                    <a:pt x="445" y="125"/>
                  </a:cubicBezTo>
                  <a:cubicBezTo>
                    <a:pt x="445" y="109"/>
                    <a:pt x="445" y="109"/>
                    <a:pt x="445" y="109"/>
                  </a:cubicBezTo>
                  <a:cubicBezTo>
                    <a:pt x="486" y="109"/>
                    <a:pt x="486" y="109"/>
                    <a:pt x="486" y="109"/>
                  </a:cubicBezTo>
                  <a:cubicBezTo>
                    <a:pt x="486" y="93"/>
                    <a:pt x="486" y="93"/>
                    <a:pt x="486" y="93"/>
                  </a:cubicBezTo>
                  <a:cubicBezTo>
                    <a:pt x="425" y="93"/>
                    <a:pt x="425" y="93"/>
                    <a:pt x="425" y="93"/>
                  </a:cubicBezTo>
                  <a:cubicBezTo>
                    <a:pt x="425" y="175"/>
                    <a:pt x="425" y="175"/>
                    <a:pt x="425" y="175"/>
                  </a:cubicBezTo>
                  <a:cubicBezTo>
                    <a:pt x="488" y="175"/>
                    <a:pt x="488" y="175"/>
                    <a:pt x="488" y="175"/>
                  </a:cubicBezTo>
                  <a:lnTo>
                    <a:pt x="488" y="159"/>
                  </a:lnTo>
                  <a:close/>
                  <a:moveTo>
                    <a:pt x="536" y="126"/>
                  </a:moveTo>
                  <a:cubicBezTo>
                    <a:pt x="524" y="122"/>
                    <a:pt x="524" y="122"/>
                    <a:pt x="524" y="122"/>
                  </a:cubicBezTo>
                  <a:cubicBezTo>
                    <a:pt x="516" y="119"/>
                    <a:pt x="514" y="117"/>
                    <a:pt x="514" y="114"/>
                  </a:cubicBezTo>
                  <a:cubicBezTo>
                    <a:pt x="514" y="110"/>
                    <a:pt x="517" y="107"/>
                    <a:pt x="523" y="107"/>
                  </a:cubicBezTo>
                  <a:cubicBezTo>
                    <a:pt x="530" y="107"/>
                    <a:pt x="537" y="110"/>
                    <a:pt x="544" y="118"/>
                  </a:cubicBezTo>
                  <a:cubicBezTo>
                    <a:pt x="559" y="106"/>
                    <a:pt x="559" y="106"/>
                    <a:pt x="559" y="106"/>
                  </a:cubicBezTo>
                  <a:cubicBezTo>
                    <a:pt x="551" y="97"/>
                    <a:pt x="540" y="91"/>
                    <a:pt x="526" y="91"/>
                  </a:cubicBezTo>
                  <a:cubicBezTo>
                    <a:pt x="507" y="91"/>
                    <a:pt x="494" y="101"/>
                    <a:pt x="494" y="116"/>
                  </a:cubicBezTo>
                  <a:cubicBezTo>
                    <a:pt x="494" y="128"/>
                    <a:pt x="500" y="135"/>
                    <a:pt x="513" y="139"/>
                  </a:cubicBezTo>
                  <a:cubicBezTo>
                    <a:pt x="523" y="143"/>
                    <a:pt x="523" y="143"/>
                    <a:pt x="523" y="143"/>
                  </a:cubicBezTo>
                  <a:cubicBezTo>
                    <a:pt x="534" y="148"/>
                    <a:pt x="537" y="149"/>
                    <a:pt x="537" y="153"/>
                  </a:cubicBezTo>
                  <a:cubicBezTo>
                    <a:pt x="537" y="157"/>
                    <a:pt x="534" y="160"/>
                    <a:pt x="525" y="160"/>
                  </a:cubicBezTo>
                  <a:cubicBezTo>
                    <a:pt x="519" y="160"/>
                    <a:pt x="510" y="156"/>
                    <a:pt x="505" y="148"/>
                  </a:cubicBezTo>
                  <a:cubicBezTo>
                    <a:pt x="490" y="162"/>
                    <a:pt x="490" y="162"/>
                    <a:pt x="490" y="162"/>
                  </a:cubicBezTo>
                  <a:cubicBezTo>
                    <a:pt x="498" y="172"/>
                    <a:pt x="512" y="177"/>
                    <a:pt x="525" y="177"/>
                  </a:cubicBezTo>
                  <a:cubicBezTo>
                    <a:pt x="546" y="177"/>
                    <a:pt x="558" y="166"/>
                    <a:pt x="558" y="151"/>
                  </a:cubicBezTo>
                  <a:cubicBezTo>
                    <a:pt x="558" y="138"/>
                    <a:pt x="551" y="132"/>
                    <a:pt x="536" y="12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CA" dirty="0"/>
            </a:p>
          </p:txBody>
        </p:sp>
        <p:sp>
          <p:nvSpPr>
            <p:cNvPr id="16" name="Freeform 15"/>
            <p:cNvSpPr>
              <a:spLocks noEditPoints="1"/>
            </p:cNvSpPr>
            <p:nvPr/>
          </p:nvSpPr>
          <p:spPr bwMode="auto">
            <a:xfrm>
              <a:off x="2712945" y="307352"/>
              <a:ext cx="521321" cy="521322"/>
            </a:xfrm>
            <a:custGeom>
              <a:avLst/>
              <a:gdLst>
                <a:gd name="T0" fmla="*/ 70 w 141"/>
                <a:gd name="T1" fmla="*/ 0 h 141"/>
                <a:gd name="T2" fmla="*/ 70 w 141"/>
                <a:gd name="T3" fmla="*/ 141 h 141"/>
                <a:gd name="T4" fmla="*/ 141 w 141"/>
                <a:gd name="T5" fmla="*/ 70 h 141"/>
                <a:gd name="T6" fmla="*/ 70 w 141"/>
                <a:gd name="T7" fmla="*/ 137 h 141"/>
                <a:gd name="T8" fmla="*/ 70 w 141"/>
                <a:gd name="T9" fmla="*/ 4 h 141"/>
                <a:gd name="T10" fmla="*/ 137 w 141"/>
                <a:gd name="T11" fmla="*/ 70 h 141"/>
                <a:gd name="T12" fmla="*/ 97 w 141"/>
                <a:gd name="T13" fmla="*/ 18 h 141"/>
                <a:gd name="T14" fmla="*/ 66 w 141"/>
                <a:gd name="T15" fmla="*/ 22 h 141"/>
                <a:gd name="T16" fmla="*/ 75 w 141"/>
                <a:gd name="T17" fmla="*/ 9 h 141"/>
                <a:gd name="T18" fmla="*/ 90 w 141"/>
                <a:gd name="T19" fmla="*/ 11 h 141"/>
                <a:gd name="T20" fmla="*/ 18 w 141"/>
                <a:gd name="T21" fmla="*/ 43 h 141"/>
                <a:gd name="T22" fmla="*/ 22 w 141"/>
                <a:gd name="T23" fmla="*/ 75 h 141"/>
                <a:gd name="T24" fmla="*/ 9 w 141"/>
                <a:gd name="T25" fmla="*/ 66 h 141"/>
                <a:gd name="T26" fmla="*/ 11 w 141"/>
                <a:gd name="T27" fmla="*/ 51 h 141"/>
                <a:gd name="T28" fmla="*/ 43 w 141"/>
                <a:gd name="T29" fmla="*/ 123 h 141"/>
                <a:gd name="T30" fmla="*/ 75 w 141"/>
                <a:gd name="T31" fmla="*/ 119 h 141"/>
                <a:gd name="T32" fmla="*/ 66 w 141"/>
                <a:gd name="T33" fmla="*/ 132 h 141"/>
                <a:gd name="T34" fmla="*/ 51 w 141"/>
                <a:gd name="T35" fmla="*/ 130 h 141"/>
                <a:gd name="T36" fmla="*/ 123 w 141"/>
                <a:gd name="T37" fmla="*/ 97 h 141"/>
                <a:gd name="T38" fmla="*/ 119 w 141"/>
                <a:gd name="T39" fmla="*/ 66 h 141"/>
                <a:gd name="T40" fmla="*/ 132 w 141"/>
                <a:gd name="T41" fmla="*/ 75 h 141"/>
                <a:gd name="T42" fmla="*/ 130 w 141"/>
                <a:gd name="T43" fmla="*/ 90 h 141"/>
                <a:gd name="T44" fmla="*/ 133 w 141"/>
                <a:gd name="T45" fmla="*/ 70 h 141"/>
                <a:gd name="T46" fmla="*/ 91 w 141"/>
                <a:gd name="T47" fmla="*/ 107 h 141"/>
                <a:gd name="T48" fmla="*/ 84 w 141"/>
                <a:gd name="T49" fmla="*/ 63 h 141"/>
                <a:gd name="T50" fmla="*/ 65 w 141"/>
                <a:gd name="T51" fmla="*/ 72 h 141"/>
                <a:gd name="T52" fmla="*/ 43 w 141"/>
                <a:gd name="T53" fmla="*/ 107 h 141"/>
                <a:gd name="T54" fmla="*/ 39 w 141"/>
                <a:gd name="T55" fmla="*/ 82 h 141"/>
                <a:gd name="T56" fmla="*/ 60 w 141"/>
                <a:gd name="T57" fmla="*/ 66 h 141"/>
                <a:gd name="T58" fmla="*/ 44 w 141"/>
                <a:gd name="T59" fmla="*/ 61 h 141"/>
                <a:gd name="T60" fmla="*/ 39 w 141"/>
                <a:gd name="T61" fmla="*/ 42 h 141"/>
                <a:gd name="T62" fmla="*/ 39 w 141"/>
                <a:gd name="T63" fmla="*/ 50 h 141"/>
                <a:gd name="T64" fmla="*/ 60 w 141"/>
                <a:gd name="T65" fmla="*/ 33 h 141"/>
                <a:gd name="T66" fmla="*/ 50 w 141"/>
                <a:gd name="T67" fmla="*/ 61 h 141"/>
                <a:gd name="T68" fmla="*/ 61 w 141"/>
                <a:gd name="T69" fmla="*/ 59 h 141"/>
                <a:gd name="T70" fmla="*/ 71 w 141"/>
                <a:gd name="T71" fmla="*/ 51 h 141"/>
                <a:gd name="T72" fmla="*/ 65 w 141"/>
                <a:gd name="T73" fmla="*/ 66 h 141"/>
                <a:gd name="T74" fmla="*/ 80 w 141"/>
                <a:gd name="T75" fmla="*/ 52 h 141"/>
                <a:gd name="T76" fmla="*/ 101 w 141"/>
                <a:gd name="T77" fmla="*/ 39 h 141"/>
                <a:gd name="T78" fmla="*/ 90 w 141"/>
                <a:gd name="T79" fmla="*/ 61 h 141"/>
                <a:gd name="T80" fmla="*/ 101 w 141"/>
                <a:gd name="T81" fmla="*/ 63 h 141"/>
                <a:gd name="T82" fmla="*/ 90 w 141"/>
                <a:gd name="T83" fmla="*/ 66 h 141"/>
                <a:gd name="T84" fmla="*/ 91 w 141"/>
                <a:gd name="T85" fmla="*/ 101 h 141"/>
                <a:gd name="T86" fmla="*/ 96 w 141"/>
                <a:gd name="T87" fmla="*/ 80 h 141"/>
                <a:gd name="T88" fmla="*/ 94 w 141"/>
                <a:gd name="T89" fmla="*/ 91 h 141"/>
                <a:gd name="T90" fmla="*/ 85 w 141"/>
                <a:gd name="T91" fmla="*/ 84 h 141"/>
                <a:gd name="T92" fmla="*/ 110 w 141"/>
                <a:gd name="T93" fmla="*/ 89 h 141"/>
                <a:gd name="T94" fmla="*/ 95 w 141"/>
                <a:gd name="T95" fmla="*/ 40 h 141"/>
                <a:gd name="T96" fmla="*/ 86 w 141"/>
                <a:gd name="T97" fmla="*/ 52 h 141"/>
                <a:gd name="T98" fmla="*/ 95 w 141"/>
                <a:gd name="T99" fmla="*/ 40 h 141"/>
                <a:gd name="T100" fmla="*/ 59 w 141"/>
                <a:gd name="T101" fmla="*/ 38 h 141"/>
                <a:gd name="T102" fmla="*/ 61 w 141"/>
                <a:gd name="T103" fmla="*/ 39 h 141"/>
                <a:gd name="T104" fmla="*/ 58 w 141"/>
                <a:gd name="T105" fmla="*/ 76 h 141"/>
                <a:gd name="T106" fmla="*/ 43 w 141"/>
                <a:gd name="T107" fmla="*/ 101 h 141"/>
                <a:gd name="T108" fmla="*/ 58 w 141"/>
                <a:gd name="T109" fmla="*/ 7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141">
                  <a:moveTo>
                    <a:pt x="141" y="70"/>
                  </a:moveTo>
                  <a:cubicBezTo>
                    <a:pt x="141" y="32"/>
                    <a:pt x="109" y="0"/>
                    <a:pt x="70" y="0"/>
                  </a:cubicBezTo>
                  <a:cubicBezTo>
                    <a:pt x="32" y="0"/>
                    <a:pt x="0" y="32"/>
                    <a:pt x="0" y="70"/>
                  </a:cubicBezTo>
                  <a:cubicBezTo>
                    <a:pt x="0" y="109"/>
                    <a:pt x="32" y="141"/>
                    <a:pt x="70" y="141"/>
                  </a:cubicBezTo>
                  <a:cubicBezTo>
                    <a:pt x="109" y="141"/>
                    <a:pt x="141" y="109"/>
                    <a:pt x="141" y="70"/>
                  </a:cubicBezTo>
                  <a:cubicBezTo>
                    <a:pt x="141" y="70"/>
                    <a:pt x="141" y="70"/>
                    <a:pt x="141" y="70"/>
                  </a:cubicBezTo>
                  <a:close/>
                  <a:moveTo>
                    <a:pt x="137" y="70"/>
                  </a:moveTo>
                  <a:cubicBezTo>
                    <a:pt x="137" y="107"/>
                    <a:pt x="107" y="137"/>
                    <a:pt x="70" y="137"/>
                  </a:cubicBezTo>
                  <a:cubicBezTo>
                    <a:pt x="34" y="137"/>
                    <a:pt x="4" y="107"/>
                    <a:pt x="4" y="70"/>
                  </a:cubicBezTo>
                  <a:cubicBezTo>
                    <a:pt x="4" y="34"/>
                    <a:pt x="34" y="4"/>
                    <a:pt x="70" y="4"/>
                  </a:cubicBezTo>
                  <a:cubicBezTo>
                    <a:pt x="107" y="4"/>
                    <a:pt x="137" y="34"/>
                    <a:pt x="137" y="70"/>
                  </a:cubicBezTo>
                  <a:cubicBezTo>
                    <a:pt x="137" y="70"/>
                    <a:pt x="137" y="70"/>
                    <a:pt x="137" y="70"/>
                  </a:cubicBezTo>
                  <a:close/>
                  <a:moveTo>
                    <a:pt x="133" y="70"/>
                  </a:moveTo>
                  <a:cubicBezTo>
                    <a:pt x="133" y="48"/>
                    <a:pt x="122" y="25"/>
                    <a:pt x="97" y="18"/>
                  </a:cubicBezTo>
                  <a:cubicBezTo>
                    <a:pt x="92" y="16"/>
                    <a:pt x="88" y="15"/>
                    <a:pt x="83" y="15"/>
                  </a:cubicBezTo>
                  <a:cubicBezTo>
                    <a:pt x="72" y="15"/>
                    <a:pt x="72" y="22"/>
                    <a:pt x="66" y="22"/>
                  </a:cubicBezTo>
                  <a:cubicBezTo>
                    <a:pt x="64" y="22"/>
                    <a:pt x="62" y="20"/>
                    <a:pt x="62" y="17"/>
                  </a:cubicBezTo>
                  <a:cubicBezTo>
                    <a:pt x="62" y="13"/>
                    <a:pt x="67" y="9"/>
                    <a:pt x="75" y="9"/>
                  </a:cubicBezTo>
                  <a:cubicBezTo>
                    <a:pt x="83" y="9"/>
                    <a:pt x="89" y="11"/>
                    <a:pt x="90" y="12"/>
                  </a:cubicBezTo>
                  <a:cubicBezTo>
                    <a:pt x="90" y="11"/>
                    <a:pt x="90" y="11"/>
                    <a:pt x="90" y="11"/>
                  </a:cubicBezTo>
                  <a:cubicBezTo>
                    <a:pt x="88" y="10"/>
                    <a:pt x="81" y="8"/>
                    <a:pt x="70" y="8"/>
                  </a:cubicBezTo>
                  <a:cubicBezTo>
                    <a:pt x="48" y="8"/>
                    <a:pt x="25" y="19"/>
                    <a:pt x="18" y="43"/>
                  </a:cubicBezTo>
                  <a:cubicBezTo>
                    <a:pt x="16" y="48"/>
                    <a:pt x="15" y="53"/>
                    <a:pt x="15" y="58"/>
                  </a:cubicBezTo>
                  <a:cubicBezTo>
                    <a:pt x="15" y="69"/>
                    <a:pt x="22" y="69"/>
                    <a:pt x="22" y="75"/>
                  </a:cubicBezTo>
                  <a:cubicBezTo>
                    <a:pt x="22" y="77"/>
                    <a:pt x="20" y="79"/>
                    <a:pt x="17" y="79"/>
                  </a:cubicBezTo>
                  <a:cubicBezTo>
                    <a:pt x="13" y="79"/>
                    <a:pt x="9" y="74"/>
                    <a:pt x="9" y="66"/>
                  </a:cubicBezTo>
                  <a:cubicBezTo>
                    <a:pt x="9" y="58"/>
                    <a:pt x="11" y="52"/>
                    <a:pt x="12" y="51"/>
                  </a:cubicBezTo>
                  <a:cubicBezTo>
                    <a:pt x="11" y="51"/>
                    <a:pt x="11" y="51"/>
                    <a:pt x="11" y="51"/>
                  </a:cubicBezTo>
                  <a:cubicBezTo>
                    <a:pt x="10" y="53"/>
                    <a:pt x="8" y="60"/>
                    <a:pt x="8" y="70"/>
                  </a:cubicBezTo>
                  <a:cubicBezTo>
                    <a:pt x="8" y="93"/>
                    <a:pt x="19" y="116"/>
                    <a:pt x="43" y="123"/>
                  </a:cubicBezTo>
                  <a:cubicBezTo>
                    <a:pt x="49" y="125"/>
                    <a:pt x="53" y="126"/>
                    <a:pt x="58" y="126"/>
                  </a:cubicBezTo>
                  <a:cubicBezTo>
                    <a:pt x="69" y="126"/>
                    <a:pt x="69" y="119"/>
                    <a:pt x="75" y="119"/>
                  </a:cubicBezTo>
                  <a:cubicBezTo>
                    <a:pt x="77" y="119"/>
                    <a:pt x="79" y="121"/>
                    <a:pt x="79" y="124"/>
                  </a:cubicBezTo>
                  <a:cubicBezTo>
                    <a:pt x="79" y="128"/>
                    <a:pt x="74" y="132"/>
                    <a:pt x="66" y="132"/>
                  </a:cubicBezTo>
                  <a:cubicBezTo>
                    <a:pt x="58" y="132"/>
                    <a:pt x="52" y="130"/>
                    <a:pt x="51" y="129"/>
                  </a:cubicBezTo>
                  <a:cubicBezTo>
                    <a:pt x="51" y="130"/>
                    <a:pt x="51" y="130"/>
                    <a:pt x="51" y="130"/>
                  </a:cubicBezTo>
                  <a:cubicBezTo>
                    <a:pt x="53" y="131"/>
                    <a:pt x="60" y="133"/>
                    <a:pt x="70" y="133"/>
                  </a:cubicBezTo>
                  <a:cubicBezTo>
                    <a:pt x="93" y="133"/>
                    <a:pt x="116" y="122"/>
                    <a:pt x="123" y="97"/>
                  </a:cubicBezTo>
                  <a:cubicBezTo>
                    <a:pt x="125" y="93"/>
                    <a:pt x="125" y="88"/>
                    <a:pt x="125" y="83"/>
                  </a:cubicBezTo>
                  <a:cubicBezTo>
                    <a:pt x="125" y="72"/>
                    <a:pt x="119" y="72"/>
                    <a:pt x="119" y="66"/>
                  </a:cubicBezTo>
                  <a:cubicBezTo>
                    <a:pt x="119" y="63"/>
                    <a:pt x="121" y="62"/>
                    <a:pt x="124" y="62"/>
                  </a:cubicBezTo>
                  <a:cubicBezTo>
                    <a:pt x="128" y="62"/>
                    <a:pt x="132" y="67"/>
                    <a:pt x="132" y="75"/>
                  </a:cubicBezTo>
                  <a:cubicBezTo>
                    <a:pt x="132" y="83"/>
                    <a:pt x="130" y="89"/>
                    <a:pt x="129" y="90"/>
                  </a:cubicBezTo>
                  <a:cubicBezTo>
                    <a:pt x="130" y="90"/>
                    <a:pt x="130" y="90"/>
                    <a:pt x="130" y="90"/>
                  </a:cubicBezTo>
                  <a:cubicBezTo>
                    <a:pt x="131" y="88"/>
                    <a:pt x="133" y="81"/>
                    <a:pt x="133" y="70"/>
                  </a:cubicBezTo>
                  <a:cubicBezTo>
                    <a:pt x="133" y="70"/>
                    <a:pt x="133" y="70"/>
                    <a:pt x="133" y="70"/>
                  </a:cubicBezTo>
                  <a:close/>
                  <a:moveTo>
                    <a:pt x="110" y="89"/>
                  </a:moveTo>
                  <a:cubicBezTo>
                    <a:pt x="110" y="98"/>
                    <a:pt x="102" y="107"/>
                    <a:pt x="91" y="107"/>
                  </a:cubicBezTo>
                  <a:cubicBezTo>
                    <a:pt x="77" y="107"/>
                    <a:pt x="71" y="96"/>
                    <a:pt x="71" y="86"/>
                  </a:cubicBezTo>
                  <a:cubicBezTo>
                    <a:pt x="71" y="71"/>
                    <a:pt x="80" y="65"/>
                    <a:pt x="84" y="63"/>
                  </a:cubicBezTo>
                  <a:cubicBezTo>
                    <a:pt x="84" y="63"/>
                    <a:pt x="83" y="62"/>
                    <a:pt x="83" y="61"/>
                  </a:cubicBezTo>
                  <a:cubicBezTo>
                    <a:pt x="78" y="64"/>
                    <a:pt x="74" y="67"/>
                    <a:pt x="65" y="72"/>
                  </a:cubicBezTo>
                  <a:cubicBezTo>
                    <a:pt x="64" y="78"/>
                    <a:pt x="64" y="85"/>
                    <a:pt x="62" y="90"/>
                  </a:cubicBezTo>
                  <a:cubicBezTo>
                    <a:pt x="59" y="100"/>
                    <a:pt x="52" y="107"/>
                    <a:pt x="43" y="107"/>
                  </a:cubicBezTo>
                  <a:cubicBezTo>
                    <a:pt x="36" y="107"/>
                    <a:pt x="32" y="102"/>
                    <a:pt x="32" y="96"/>
                  </a:cubicBezTo>
                  <a:cubicBezTo>
                    <a:pt x="32" y="91"/>
                    <a:pt x="34" y="86"/>
                    <a:pt x="39" y="82"/>
                  </a:cubicBezTo>
                  <a:cubicBezTo>
                    <a:pt x="44" y="77"/>
                    <a:pt x="51" y="74"/>
                    <a:pt x="59" y="69"/>
                  </a:cubicBezTo>
                  <a:cubicBezTo>
                    <a:pt x="59" y="68"/>
                    <a:pt x="60" y="67"/>
                    <a:pt x="60" y="66"/>
                  </a:cubicBezTo>
                  <a:cubicBezTo>
                    <a:pt x="58" y="68"/>
                    <a:pt x="55" y="68"/>
                    <a:pt x="52" y="68"/>
                  </a:cubicBezTo>
                  <a:cubicBezTo>
                    <a:pt x="48" y="68"/>
                    <a:pt x="45" y="65"/>
                    <a:pt x="44" y="61"/>
                  </a:cubicBezTo>
                  <a:cubicBezTo>
                    <a:pt x="38" y="61"/>
                    <a:pt x="34" y="57"/>
                    <a:pt x="34" y="51"/>
                  </a:cubicBezTo>
                  <a:cubicBezTo>
                    <a:pt x="34" y="46"/>
                    <a:pt x="36" y="42"/>
                    <a:pt x="39" y="42"/>
                  </a:cubicBezTo>
                  <a:cubicBezTo>
                    <a:pt x="40" y="42"/>
                    <a:pt x="40" y="43"/>
                    <a:pt x="40" y="44"/>
                  </a:cubicBezTo>
                  <a:cubicBezTo>
                    <a:pt x="40" y="45"/>
                    <a:pt x="39" y="47"/>
                    <a:pt x="39" y="50"/>
                  </a:cubicBezTo>
                  <a:cubicBezTo>
                    <a:pt x="39" y="52"/>
                    <a:pt x="41" y="56"/>
                    <a:pt x="44" y="56"/>
                  </a:cubicBezTo>
                  <a:cubicBezTo>
                    <a:pt x="44" y="46"/>
                    <a:pt x="51" y="33"/>
                    <a:pt x="60" y="33"/>
                  </a:cubicBezTo>
                  <a:cubicBezTo>
                    <a:pt x="66" y="33"/>
                    <a:pt x="66" y="37"/>
                    <a:pt x="66" y="39"/>
                  </a:cubicBezTo>
                  <a:cubicBezTo>
                    <a:pt x="66" y="48"/>
                    <a:pt x="57" y="58"/>
                    <a:pt x="50" y="61"/>
                  </a:cubicBezTo>
                  <a:cubicBezTo>
                    <a:pt x="50" y="61"/>
                    <a:pt x="51" y="63"/>
                    <a:pt x="53" y="63"/>
                  </a:cubicBezTo>
                  <a:cubicBezTo>
                    <a:pt x="56" y="63"/>
                    <a:pt x="60" y="61"/>
                    <a:pt x="61" y="59"/>
                  </a:cubicBezTo>
                  <a:cubicBezTo>
                    <a:pt x="62" y="55"/>
                    <a:pt x="65" y="49"/>
                    <a:pt x="69" y="49"/>
                  </a:cubicBezTo>
                  <a:cubicBezTo>
                    <a:pt x="70" y="49"/>
                    <a:pt x="71" y="50"/>
                    <a:pt x="71" y="51"/>
                  </a:cubicBezTo>
                  <a:cubicBezTo>
                    <a:pt x="71" y="54"/>
                    <a:pt x="68" y="58"/>
                    <a:pt x="66" y="60"/>
                  </a:cubicBezTo>
                  <a:cubicBezTo>
                    <a:pt x="65" y="62"/>
                    <a:pt x="65" y="64"/>
                    <a:pt x="65" y="66"/>
                  </a:cubicBezTo>
                  <a:cubicBezTo>
                    <a:pt x="72" y="62"/>
                    <a:pt x="76" y="60"/>
                    <a:pt x="81" y="56"/>
                  </a:cubicBezTo>
                  <a:cubicBezTo>
                    <a:pt x="80" y="55"/>
                    <a:pt x="80" y="53"/>
                    <a:pt x="80" y="52"/>
                  </a:cubicBezTo>
                  <a:cubicBezTo>
                    <a:pt x="80" y="43"/>
                    <a:pt x="86" y="33"/>
                    <a:pt x="94" y="33"/>
                  </a:cubicBezTo>
                  <a:cubicBezTo>
                    <a:pt x="99" y="33"/>
                    <a:pt x="101" y="36"/>
                    <a:pt x="101" y="39"/>
                  </a:cubicBezTo>
                  <a:cubicBezTo>
                    <a:pt x="101" y="46"/>
                    <a:pt x="95" y="52"/>
                    <a:pt x="87" y="58"/>
                  </a:cubicBezTo>
                  <a:cubicBezTo>
                    <a:pt x="88" y="59"/>
                    <a:pt x="89" y="61"/>
                    <a:pt x="90" y="61"/>
                  </a:cubicBezTo>
                  <a:cubicBezTo>
                    <a:pt x="91" y="61"/>
                    <a:pt x="93" y="61"/>
                    <a:pt x="95" y="61"/>
                  </a:cubicBezTo>
                  <a:cubicBezTo>
                    <a:pt x="98" y="61"/>
                    <a:pt x="101" y="61"/>
                    <a:pt x="101" y="63"/>
                  </a:cubicBezTo>
                  <a:cubicBezTo>
                    <a:pt x="101" y="66"/>
                    <a:pt x="97" y="67"/>
                    <a:pt x="94" y="67"/>
                  </a:cubicBezTo>
                  <a:cubicBezTo>
                    <a:pt x="93" y="67"/>
                    <a:pt x="90" y="66"/>
                    <a:pt x="90" y="66"/>
                  </a:cubicBezTo>
                  <a:cubicBezTo>
                    <a:pt x="86" y="68"/>
                    <a:pt x="78" y="72"/>
                    <a:pt x="78" y="85"/>
                  </a:cubicBezTo>
                  <a:cubicBezTo>
                    <a:pt x="78" y="93"/>
                    <a:pt x="83" y="101"/>
                    <a:pt x="91" y="101"/>
                  </a:cubicBezTo>
                  <a:cubicBezTo>
                    <a:pt x="97" y="101"/>
                    <a:pt x="103" y="96"/>
                    <a:pt x="103" y="89"/>
                  </a:cubicBezTo>
                  <a:cubicBezTo>
                    <a:pt x="103" y="84"/>
                    <a:pt x="101" y="80"/>
                    <a:pt x="96" y="80"/>
                  </a:cubicBezTo>
                  <a:cubicBezTo>
                    <a:pt x="94" y="80"/>
                    <a:pt x="92" y="81"/>
                    <a:pt x="92" y="84"/>
                  </a:cubicBezTo>
                  <a:cubicBezTo>
                    <a:pt x="91" y="88"/>
                    <a:pt x="94" y="88"/>
                    <a:pt x="94" y="91"/>
                  </a:cubicBezTo>
                  <a:cubicBezTo>
                    <a:pt x="94" y="92"/>
                    <a:pt x="93" y="93"/>
                    <a:pt x="92" y="93"/>
                  </a:cubicBezTo>
                  <a:cubicBezTo>
                    <a:pt x="88" y="93"/>
                    <a:pt x="85" y="89"/>
                    <a:pt x="85" y="84"/>
                  </a:cubicBezTo>
                  <a:cubicBezTo>
                    <a:pt x="85" y="79"/>
                    <a:pt x="90" y="74"/>
                    <a:pt x="97" y="74"/>
                  </a:cubicBezTo>
                  <a:cubicBezTo>
                    <a:pt x="105" y="74"/>
                    <a:pt x="110" y="81"/>
                    <a:pt x="110" y="89"/>
                  </a:cubicBezTo>
                  <a:cubicBezTo>
                    <a:pt x="110" y="89"/>
                    <a:pt x="110" y="89"/>
                    <a:pt x="110" y="89"/>
                  </a:cubicBezTo>
                  <a:close/>
                  <a:moveTo>
                    <a:pt x="95" y="40"/>
                  </a:moveTo>
                  <a:cubicBezTo>
                    <a:pt x="95" y="39"/>
                    <a:pt x="95" y="38"/>
                    <a:pt x="94" y="38"/>
                  </a:cubicBezTo>
                  <a:cubicBezTo>
                    <a:pt x="91" y="38"/>
                    <a:pt x="86" y="44"/>
                    <a:pt x="86" y="52"/>
                  </a:cubicBezTo>
                  <a:cubicBezTo>
                    <a:pt x="92" y="47"/>
                    <a:pt x="95" y="43"/>
                    <a:pt x="95" y="40"/>
                  </a:cubicBezTo>
                  <a:cubicBezTo>
                    <a:pt x="95" y="40"/>
                    <a:pt x="95" y="40"/>
                    <a:pt x="95" y="40"/>
                  </a:cubicBezTo>
                  <a:close/>
                  <a:moveTo>
                    <a:pt x="61" y="39"/>
                  </a:moveTo>
                  <a:cubicBezTo>
                    <a:pt x="61" y="38"/>
                    <a:pt x="60" y="38"/>
                    <a:pt x="59" y="38"/>
                  </a:cubicBezTo>
                  <a:cubicBezTo>
                    <a:pt x="55" y="38"/>
                    <a:pt x="50" y="49"/>
                    <a:pt x="50" y="55"/>
                  </a:cubicBezTo>
                  <a:cubicBezTo>
                    <a:pt x="56" y="52"/>
                    <a:pt x="61" y="44"/>
                    <a:pt x="61" y="39"/>
                  </a:cubicBezTo>
                  <a:cubicBezTo>
                    <a:pt x="61" y="39"/>
                    <a:pt x="61" y="39"/>
                    <a:pt x="61" y="39"/>
                  </a:cubicBezTo>
                  <a:close/>
                  <a:moveTo>
                    <a:pt x="58" y="76"/>
                  </a:moveTo>
                  <a:cubicBezTo>
                    <a:pt x="50" y="80"/>
                    <a:pt x="39" y="88"/>
                    <a:pt x="39" y="96"/>
                  </a:cubicBezTo>
                  <a:cubicBezTo>
                    <a:pt x="39" y="99"/>
                    <a:pt x="40" y="101"/>
                    <a:pt x="43" y="101"/>
                  </a:cubicBezTo>
                  <a:cubicBezTo>
                    <a:pt x="52" y="101"/>
                    <a:pt x="57" y="87"/>
                    <a:pt x="58" y="76"/>
                  </a:cubicBezTo>
                  <a:cubicBezTo>
                    <a:pt x="58" y="76"/>
                    <a:pt x="58" y="76"/>
                    <a:pt x="58" y="7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CA"/>
            </a:p>
          </p:txBody>
        </p:sp>
      </p:grpSp>
      <p:sp>
        <p:nvSpPr>
          <p:cNvPr id="17" name="Rectangle 16"/>
          <p:cNvSpPr/>
          <p:nvPr/>
        </p:nvSpPr>
        <p:spPr>
          <a:xfrm rot="16200000">
            <a:off x="-2437580" y="3387724"/>
            <a:ext cx="6858000" cy="825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688881" y="6494290"/>
            <a:ext cx="3115594" cy="138499"/>
          </a:xfrm>
          <a:prstGeom prst="rect">
            <a:avLst/>
          </a:prstGeom>
          <a:noFill/>
        </p:spPr>
        <p:txBody>
          <a:bodyPr wrap="square" lIns="0" tIns="0" rIns="0" bIns="0" rtlCol="0">
            <a:spAutoFit/>
          </a:bodyPr>
          <a:lstStyle/>
          <a:p>
            <a:pPr algn="r"/>
            <a:r>
              <a:rPr lang="en-CA" sz="900" dirty="0">
                <a:solidFill>
                  <a:schemeClr val="bg1"/>
                </a:solidFill>
              </a:rPr>
              <a:t>© 2017 Baker Hughes, a GE company, LLC - All rights reserved.</a:t>
            </a:r>
            <a:endParaRPr lang="en-CA" sz="1100" dirty="0">
              <a:solidFill>
                <a:schemeClr val="bg1"/>
              </a:solidFill>
            </a:endParaRPr>
          </a:p>
        </p:txBody>
      </p:sp>
    </p:spTree>
    <p:extLst>
      <p:ext uri="{BB962C8B-B14F-4D97-AF65-F5344CB8AC3E}">
        <p14:creationId xmlns:p14="http://schemas.microsoft.com/office/powerpoint/2010/main" val="3980792252"/>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blue gradient)">
    <p:bg>
      <p:bgPr>
        <a:gradFill flip="none" rotWithShape="1">
          <a:gsLst>
            <a:gs pos="1000">
              <a:srgbClr val="005EB8"/>
            </a:gs>
            <a:gs pos="100000">
              <a:srgbClr val="00B5E2"/>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6449" y="1649414"/>
            <a:ext cx="6750701" cy="2852737"/>
          </a:xfrm>
        </p:spPr>
        <p:txBody>
          <a:bodyPr anchor="t" anchorCtr="0">
            <a:noAutofit/>
          </a:bodyPr>
          <a:lstStyle>
            <a:lvl1pPr>
              <a:lnSpc>
                <a:spcPct val="90000"/>
              </a:lnSpc>
              <a:defRPr sz="4000" b="1">
                <a:solidFill>
                  <a:schemeClr val="bg1"/>
                </a:solidFill>
              </a:defRPr>
            </a:lvl1pPr>
          </a:lstStyle>
          <a:p>
            <a:r>
              <a:rPr lang="en-US" dirty="0"/>
              <a:t>Section Divider</a:t>
            </a:r>
            <a:endParaRPr lang="en-CA" dirty="0"/>
          </a:p>
        </p:txBody>
      </p:sp>
      <p:sp>
        <p:nvSpPr>
          <p:cNvPr id="13" name="TextBox 12"/>
          <p:cNvSpPr txBox="1"/>
          <p:nvPr/>
        </p:nvSpPr>
        <p:spPr>
          <a:xfrm>
            <a:off x="4498914" y="6475913"/>
            <a:ext cx="4306824" cy="182880"/>
          </a:xfrm>
          <a:prstGeom prst="rect">
            <a:avLst/>
          </a:prstGeom>
          <a:noFill/>
        </p:spPr>
        <p:txBody>
          <a:bodyPr wrap="square" lIns="0" tIns="0" rIns="0" bIns="0" rtlCol="0">
            <a:noAutofit/>
          </a:bodyPr>
          <a:lstStyle/>
          <a:p>
            <a:pPr algn="r"/>
            <a:r>
              <a:rPr lang="en-CA" sz="1000" spc="-10" baseline="0" dirty="0">
                <a:solidFill>
                  <a:schemeClr val="bg1"/>
                </a:solidFill>
              </a:rPr>
              <a:t>Confidential. Not to be copied, distributed, or reproduced without prior approval. </a:t>
            </a:r>
          </a:p>
        </p:txBody>
      </p:sp>
      <p:cxnSp>
        <p:nvCxnSpPr>
          <p:cNvPr id="15" name="Straight Connector 14"/>
          <p:cNvCxnSpPr/>
          <p:nvPr/>
        </p:nvCxnSpPr>
        <p:spPr>
          <a:xfrm>
            <a:off x="524552" y="5953922"/>
            <a:ext cx="8286073" cy="0"/>
          </a:xfrm>
          <a:prstGeom prst="line">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23752" y="6067262"/>
            <a:ext cx="1698748" cy="610357"/>
            <a:chOff x="389468" y="307352"/>
            <a:chExt cx="2844798" cy="1022131"/>
          </a:xfrm>
        </p:grpSpPr>
        <p:sp>
          <p:nvSpPr>
            <p:cNvPr id="12" name="Freeform 11"/>
            <p:cNvSpPr>
              <a:spLocks noEditPoints="1"/>
            </p:cNvSpPr>
            <p:nvPr/>
          </p:nvSpPr>
          <p:spPr bwMode="auto">
            <a:xfrm>
              <a:off x="389468" y="416791"/>
              <a:ext cx="2069462" cy="912692"/>
            </a:xfrm>
            <a:custGeom>
              <a:avLst/>
              <a:gdLst>
                <a:gd name="T0" fmla="*/ 323 w 559"/>
                <a:gd name="T1" fmla="*/ 116 h 246"/>
                <a:gd name="T2" fmla="*/ 320 w 559"/>
                <a:gd name="T3" fmla="*/ 143 h 246"/>
                <a:gd name="T4" fmla="*/ 211 w 559"/>
                <a:gd name="T5" fmla="*/ 201 h 246"/>
                <a:gd name="T6" fmla="*/ 218 w 559"/>
                <a:gd name="T7" fmla="*/ 213 h 246"/>
                <a:gd name="T8" fmla="*/ 218 w 559"/>
                <a:gd name="T9" fmla="*/ 232 h 246"/>
                <a:gd name="T10" fmla="*/ 218 w 559"/>
                <a:gd name="T11" fmla="*/ 225 h 246"/>
                <a:gd name="T12" fmla="*/ 273 w 559"/>
                <a:gd name="T13" fmla="*/ 210 h 246"/>
                <a:gd name="T14" fmla="*/ 269 w 559"/>
                <a:gd name="T15" fmla="*/ 227 h 246"/>
                <a:gd name="T16" fmla="*/ 272 w 559"/>
                <a:gd name="T17" fmla="*/ 196 h 246"/>
                <a:gd name="T18" fmla="*/ 274 w 559"/>
                <a:gd name="T19" fmla="*/ 228 h 246"/>
                <a:gd name="T20" fmla="*/ 283 w 559"/>
                <a:gd name="T21" fmla="*/ 232 h 246"/>
                <a:gd name="T22" fmla="*/ 288 w 559"/>
                <a:gd name="T23" fmla="*/ 229 h 246"/>
                <a:gd name="T24" fmla="*/ 288 w 559"/>
                <a:gd name="T25" fmla="*/ 209 h 246"/>
                <a:gd name="T26" fmla="*/ 336 w 559"/>
                <a:gd name="T27" fmla="*/ 206 h 246"/>
                <a:gd name="T28" fmla="*/ 322 w 559"/>
                <a:gd name="T29" fmla="*/ 218 h 246"/>
                <a:gd name="T30" fmla="*/ 336 w 559"/>
                <a:gd name="T31" fmla="*/ 229 h 246"/>
                <a:gd name="T32" fmla="*/ 377 w 559"/>
                <a:gd name="T33" fmla="*/ 218 h 246"/>
                <a:gd name="T34" fmla="*/ 363 w 559"/>
                <a:gd name="T35" fmla="*/ 230 h 246"/>
                <a:gd name="T36" fmla="*/ 387 w 559"/>
                <a:gd name="T37" fmla="*/ 202 h 246"/>
                <a:gd name="T38" fmla="*/ 388 w 559"/>
                <a:gd name="T39" fmla="*/ 232 h 246"/>
                <a:gd name="T40" fmla="*/ 406 w 559"/>
                <a:gd name="T41" fmla="*/ 233 h 246"/>
                <a:gd name="T42" fmla="*/ 423 w 559"/>
                <a:gd name="T43" fmla="*/ 233 h 246"/>
                <a:gd name="T44" fmla="*/ 439 w 559"/>
                <a:gd name="T45" fmla="*/ 206 h 246"/>
                <a:gd name="T46" fmla="*/ 436 w 559"/>
                <a:gd name="T47" fmla="*/ 246 h 246"/>
                <a:gd name="T48" fmla="*/ 449 w 559"/>
                <a:gd name="T49" fmla="*/ 201 h 246"/>
                <a:gd name="T50" fmla="*/ 448 w 559"/>
                <a:gd name="T51" fmla="*/ 230 h 246"/>
                <a:gd name="T52" fmla="*/ 478 w 559"/>
                <a:gd name="T53" fmla="*/ 206 h 246"/>
                <a:gd name="T54" fmla="*/ 486 w 559"/>
                <a:gd name="T55" fmla="*/ 229 h 246"/>
                <a:gd name="T56" fmla="*/ 479 w 559"/>
                <a:gd name="T57" fmla="*/ 201 h 246"/>
                <a:gd name="T58" fmla="*/ 486 w 559"/>
                <a:gd name="T59" fmla="*/ 225 h 246"/>
                <a:gd name="T60" fmla="*/ 498 w 559"/>
                <a:gd name="T61" fmla="*/ 203 h 246"/>
                <a:gd name="T62" fmla="*/ 512 w 559"/>
                <a:gd name="T63" fmla="*/ 206 h 246"/>
                <a:gd name="T64" fmla="*/ 524 w 559"/>
                <a:gd name="T65" fmla="*/ 213 h 246"/>
                <a:gd name="T66" fmla="*/ 533 w 559"/>
                <a:gd name="T67" fmla="*/ 203 h 246"/>
                <a:gd name="T68" fmla="*/ 529 w 559"/>
                <a:gd name="T69" fmla="*/ 242 h 246"/>
                <a:gd name="T70" fmla="*/ 548 w 559"/>
                <a:gd name="T71" fmla="*/ 222 h 246"/>
                <a:gd name="T72" fmla="*/ 251 w 559"/>
                <a:gd name="T73" fmla="*/ 48 h 246"/>
                <a:gd name="T74" fmla="*/ 292 w 559"/>
                <a:gd name="T75" fmla="*/ 0 h 246"/>
                <a:gd name="T76" fmla="*/ 150 w 559"/>
                <a:gd name="T77" fmla="*/ 82 h 246"/>
                <a:gd name="T78" fmla="*/ 123 w 559"/>
                <a:gd name="T79" fmla="*/ 63 h 246"/>
                <a:gd name="T80" fmla="*/ 52 w 559"/>
                <a:gd name="T81" fmla="*/ 39 h 246"/>
                <a:gd name="T82" fmla="*/ 35 w 559"/>
                <a:gd name="T83" fmla="*/ 82 h 246"/>
                <a:gd name="T84" fmla="*/ 46 w 559"/>
                <a:gd name="T85" fmla="*/ 24 h 246"/>
                <a:gd name="T86" fmla="*/ 19 w 559"/>
                <a:gd name="T87" fmla="*/ 48 h 246"/>
                <a:gd name="T88" fmla="*/ 350 w 559"/>
                <a:gd name="T89" fmla="*/ 48 h 246"/>
                <a:gd name="T90" fmla="*/ 321 w 559"/>
                <a:gd name="T91" fmla="*/ 82 h 246"/>
                <a:gd name="T92" fmla="*/ 336 w 559"/>
                <a:gd name="T93" fmla="*/ 16 h 246"/>
                <a:gd name="T94" fmla="*/ 396 w 559"/>
                <a:gd name="T95" fmla="*/ 175 h 246"/>
                <a:gd name="T96" fmla="*/ 365 w 559"/>
                <a:gd name="T97" fmla="*/ 93 h 246"/>
                <a:gd name="T98" fmla="*/ 122 w 559"/>
                <a:gd name="T99" fmla="*/ 124 h 246"/>
                <a:gd name="T100" fmla="*/ 153 w 559"/>
                <a:gd name="T101" fmla="*/ 141 h 246"/>
                <a:gd name="T102" fmla="*/ 227 w 559"/>
                <a:gd name="T103" fmla="*/ 82 h 246"/>
                <a:gd name="T104" fmla="*/ 227 w 559"/>
                <a:gd name="T105" fmla="*/ 82 h 246"/>
                <a:gd name="T106" fmla="*/ 202 w 559"/>
                <a:gd name="T107" fmla="*/ 140 h 246"/>
                <a:gd name="T108" fmla="*/ 488 w 559"/>
                <a:gd name="T109" fmla="*/ 159 h 246"/>
                <a:gd name="T110" fmla="*/ 445 w 559"/>
                <a:gd name="T111" fmla="*/ 109 h 246"/>
                <a:gd name="T112" fmla="*/ 488 w 559"/>
                <a:gd name="T113" fmla="*/ 159 h 246"/>
                <a:gd name="T114" fmla="*/ 559 w 559"/>
                <a:gd name="T115" fmla="*/ 106 h 246"/>
                <a:gd name="T116" fmla="*/ 525 w 559"/>
                <a:gd name="T117" fmla="*/ 16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 h="246">
                  <a:moveTo>
                    <a:pt x="302" y="177"/>
                  </a:moveTo>
                  <a:cubicBezTo>
                    <a:pt x="276" y="177"/>
                    <a:pt x="258" y="159"/>
                    <a:pt x="258" y="134"/>
                  </a:cubicBezTo>
                  <a:cubicBezTo>
                    <a:pt x="258" y="134"/>
                    <a:pt x="258" y="134"/>
                    <a:pt x="258" y="134"/>
                  </a:cubicBezTo>
                  <a:cubicBezTo>
                    <a:pt x="258" y="110"/>
                    <a:pt x="276" y="91"/>
                    <a:pt x="302" y="91"/>
                  </a:cubicBezTo>
                  <a:cubicBezTo>
                    <a:pt x="317" y="91"/>
                    <a:pt x="327" y="95"/>
                    <a:pt x="336" y="104"/>
                  </a:cubicBezTo>
                  <a:cubicBezTo>
                    <a:pt x="323" y="116"/>
                    <a:pt x="323" y="116"/>
                    <a:pt x="323" y="116"/>
                  </a:cubicBezTo>
                  <a:cubicBezTo>
                    <a:pt x="319" y="113"/>
                    <a:pt x="313" y="108"/>
                    <a:pt x="301" y="108"/>
                  </a:cubicBezTo>
                  <a:cubicBezTo>
                    <a:pt x="288" y="108"/>
                    <a:pt x="278" y="119"/>
                    <a:pt x="278" y="134"/>
                  </a:cubicBezTo>
                  <a:cubicBezTo>
                    <a:pt x="278" y="134"/>
                    <a:pt x="278" y="134"/>
                    <a:pt x="278" y="134"/>
                  </a:cubicBezTo>
                  <a:cubicBezTo>
                    <a:pt x="278" y="149"/>
                    <a:pt x="288" y="160"/>
                    <a:pt x="302" y="160"/>
                  </a:cubicBezTo>
                  <a:cubicBezTo>
                    <a:pt x="309" y="160"/>
                    <a:pt x="315" y="159"/>
                    <a:pt x="320" y="155"/>
                  </a:cubicBezTo>
                  <a:cubicBezTo>
                    <a:pt x="320" y="143"/>
                    <a:pt x="320" y="143"/>
                    <a:pt x="320" y="143"/>
                  </a:cubicBezTo>
                  <a:cubicBezTo>
                    <a:pt x="301" y="143"/>
                    <a:pt x="301" y="143"/>
                    <a:pt x="301" y="143"/>
                  </a:cubicBezTo>
                  <a:cubicBezTo>
                    <a:pt x="301" y="128"/>
                    <a:pt x="301" y="128"/>
                    <a:pt x="301" y="128"/>
                  </a:cubicBezTo>
                  <a:cubicBezTo>
                    <a:pt x="337" y="128"/>
                    <a:pt x="337" y="128"/>
                    <a:pt x="337" y="128"/>
                  </a:cubicBezTo>
                  <a:cubicBezTo>
                    <a:pt x="337" y="164"/>
                    <a:pt x="337" y="164"/>
                    <a:pt x="337" y="164"/>
                  </a:cubicBezTo>
                  <a:cubicBezTo>
                    <a:pt x="329" y="171"/>
                    <a:pt x="317" y="177"/>
                    <a:pt x="302" y="177"/>
                  </a:cubicBezTo>
                  <a:close/>
                  <a:moveTo>
                    <a:pt x="211" y="201"/>
                  </a:moveTo>
                  <a:cubicBezTo>
                    <a:pt x="207" y="201"/>
                    <a:pt x="203" y="203"/>
                    <a:pt x="200" y="205"/>
                  </a:cubicBezTo>
                  <a:cubicBezTo>
                    <a:pt x="200" y="205"/>
                    <a:pt x="200" y="206"/>
                    <a:pt x="200" y="206"/>
                  </a:cubicBezTo>
                  <a:cubicBezTo>
                    <a:pt x="201" y="208"/>
                    <a:pt x="201" y="208"/>
                    <a:pt x="201" y="208"/>
                  </a:cubicBezTo>
                  <a:cubicBezTo>
                    <a:pt x="202" y="209"/>
                    <a:pt x="202" y="209"/>
                    <a:pt x="203" y="208"/>
                  </a:cubicBezTo>
                  <a:cubicBezTo>
                    <a:pt x="205" y="206"/>
                    <a:pt x="208" y="206"/>
                    <a:pt x="211" y="206"/>
                  </a:cubicBezTo>
                  <a:cubicBezTo>
                    <a:pt x="217" y="206"/>
                    <a:pt x="218" y="210"/>
                    <a:pt x="218" y="213"/>
                  </a:cubicBezTo>
                  <a:cubicBezTo>
                    <a:pt x="218" y="216"/>
                    <a:pt x="218" y="216"/>
                    <a:pt x="218" y="216"/>
                  </a:cubicBezTo>
                  <a:cubicBezTo>
                    <a:pt x="216" y="215"/>
                    <a:pt x="213" y="215"/>
                    <a:pt x="211" y="215"/>
                  </a:cubicBezTo>
                  <a:cubicBezTo>
                    <a:pt x="202" y="215"/>
                    <a:pt x="198" y="219"/>
                    <a:pt x="198" y="224"/>
                  </a:cubicBezTo>
                  <a:cubicBezTo>
                    <a:pt x="198" y="230"/>
                    <a:pt x="202" y="234"/>
                    <a:pt x="209" y="234"/>
                  </a:cubicBezTo>
                  <a:cubicBezTo>
                    <a:pt x="213" y="234"/>
                    <a:pt x="216" y="232"/>
                    <a:pt x="218" y="229"/>
                  </a:cubicBezTo>
                  <a:cubicBezTo>
                    <a:pt x="218" y="232"/>
                    <a:pt x="218" y="232"/>
                    <a:pt x="218" y="232"/>
                  </a:cubicBezTo>
                  <a:cubicBezTo>
                    <a:pt x="218" y="233"/>
                    <a:pt x="219" y="233"/>
                    <a:pt x="220" y="233"/>
                  </a:cubicBezTo>
                  <a:cubicBezTo>
                    <a:pt x="222" y="233"/>
                    <a:pt x="222" y="233"/>
                    <a:pt x="222" y="233"/>
                  </a:cubicBezTo>
                  <a:cubicBezTo>
                    <a:pt x="223" y="233"/>
                    <a:pt x="223" y="233"/>
                    <a:pt x="223" y="232"/>
                  </a:cubicBezTo>
                  <a:cubicBezTo>
                    <a:pt x="223" y="213"/>
                    <a:pt x="223" y="213"/>
                    <a:pt x="223" y="213"/>
                  </a:cubicBezTo>
                  <a:cubicBezTo>
                    <a:pt x="223" y="206"/>
                    <a:pt x="220" y="201"/>
                    <a:pt x="211" y="201"/>
                  </a:cubicBezTo>
                  <a:close/>
                  <a:moveTo>
                    <a:pt x="218" y="225"/>
                  </a:moveTo>
                  <a:cubicBezTo>
                    <a:pt x="216" y="229"/>
                    <a:pt x="213" y="230"/>
                    <a:pt x="210" y="230"/>
                  </a:cubicBezTo>
                  <a:cubicBezTo>
                    <a:pt x="205" y="230"/>
                    <a:pt x="204" y="227"/>
                    <a:pt x="204" y="224"/>
                  </a:cubicBezTo>
                  <a:cubicBezTo>
                    <a:pt x="204" y="221"/>
                    <a:pt x="206" y="219"/>
                    <a:pt x="211" y="219"/>
                  </a:cubicBezTo>
                  <a:cubicBezTo>
                    <a:pt x="214" y="219"/>
                    <a:pt x="216" y="219"/>
                    <a:pt x="218" y="220"/>
                  </a:cubicBezTo>
                  <a:lnTo>
                    <a:pt x="218" y="225"/>
                  </a:lnTo>
                  <a:close/>
                  <a:moveTo>
                    <a:pt x="273" y="210"/>
                  </a:moveTo>
                  <a:cubicBezTo>
                    <a:pt x="260" y="210"/>
                    <a:pt x="260" y="210"/>
                    <a:pt x="260" y="210"/>
                  </a:cubicBezTo>
                  <a:cubicBezTo>
                    <a:pt x="259" y="210"/>
                    <a:pt x="259" y="211"/>
                    <a:pt x="259" y="211"/>
                  </a:cubicBezTo>
                  <a:cubicBezTo>
                    <a:pt x="259" y="213"/>
                    <a:pt x="259" y="213"/>
                    <a:pt x="259" y="213"/>
                  </a:cubicBezTo>
                  <a:cubicBezTo>
                    <a:pt x="259" y="214"/>
                    <a:pt x="259" y="215"/>
                    <a:pt x="260" y="215"/>
                  </a:cubicBezTo>
                  <a:cubicBezTo>
                    <a:pt x="269" y="215"/>
                    <a:pt x="269" y="215"/>
                    <a:pt x="269" y="215"/>
                  </a:cubicBezTo>
                  <a:cubicBezTo>
                    <a:pt x="269" y="227"/>
                    <a:pt x="269" y="227"/>
                    <a:pt x="269" y="227"/>
                  </a:cubicBezTo>
                  <a:cubicBezTo>
                    <a:pt x="266" y="229"/>
                    <a:pt x="262" y="229"/>
                    <a:pt x="259" y="229"/>
                  </a:cubicBezTo>
                  <a:cubicBezTo>
                    <a:pt x="249" y="229"/>
                    <a:pt x="245" y="222"/>
                    <a:pt x="245" y="212"/>
                  </a:cubicBezTo>
                  <a:cubicBezTo>
                    <a:pt x="245" y="202"/>
                    <a:pt x="249" y="194"/>
                    <a:pt x="259" y="194"/>
                  </a:cubicBezTo>
                  <a:cubicBezTo>
                    <a:pt x="263" y="194"/>
                    <a:pt x="267" y="196"/>
                    <a:pt x="269" y="198"/>
                  </a:cubicBezTo>
                  <a:cubicBezTo>
                    <a:pt x="270" y="198"/>
                    <a:pt x="270" y="198"/>
                    <a:pt x="271" y="198"/>
                  </a:cubicBezTo>
                  <a:cubicBezTo>
                    <a:pt x="272" y="196"/>
                    <a:pt x="272" y="196"/>
                    <a:pt x="272" y="196"/>
                  </a:cubicBezTo>
                  <a:cubicBezTo>
                    <a:pt x="273" y="195"/>
                    <a:pt x="273" y="195"/>
                    <a:pt x="272" y="194"/>
                  </a:cubicBezTo>
                  <a:cubicBezTo>
                    <a:pt x="269" y="191"/>
                    <a:pt x="264" y="190"/>
                    <a:pt x="259" y="190"/>
                  </a:cubicBezTo>
                  <a:cubicBezTo>
                    <a:pt x="245" y="190"/>
                    <a:pt x="239" y="200"/>
                    <a:pt x="239" y="212"/>
                  </a:cubicBezTo>
                  <a:cubicBezTo>
                    <a:pt x="239" y="224"/>
                    <a:pt x="245" y="234"/>
                    <a:pt x="259" y="234"/>
                  </a:cubicBezTo>
                  <a:cubicBezTo>
                    <a:pt x="264" y="234"/>
                    <a:pt x="269" y="233"/>
                    <a:pt x="273" y="230"/>
                  </a:cubicBezTo>
                  <a:cubicBezTo>
                    <a:pt x="274" y="230"/>
                    <a:pt x="274" y="229"/>
                    <a:pt x="274" y="228"/>
                  </a:cubicBezTo>
                  <a:cubicBezTo>
                    <a:pt x="274" y="211"/>
                    <a:pt x="274" y="211"/>
                    <a:pt x="274" y="211"/>
                  </a:cubicBezTo>
                  <a:cubicBezTo>
                    <a:pt x="274" y="211"/>
                    <a:pt x="274" y="210"/>
                    <a:pt x="273" y="210"/>
                  </a:cubicBezTo>
                  <a:close/>
                  <a:moveTo>
                    <a:pt x="307" y="190"/>
                  </a:moveTo>
                  <a:cubicBezTo>
                    <a:pt x="284" y="190"/>
                    <a:pt x="284" y="190"/>
                    <a:pt x="284" y="190"/>
                  </a:cubicBezTo>
                  <a:cubicBezTo>
                    <a:pt x="283" y="190"/>
                    <a:pt x="283" y="190"/>
                    <a:pt x="283" y="191"/>
                  </a:cubicBezTo>
                  <a:cubicBezTo>
                    <a:pt x="283" y="232"/>
                    <a:pt x="283" y="232"/>
                    <a:pt x="283" y="232"/>
                  </a:cubicBezTo>
                  <a:cubicBezTo>
                    <a:pt x="283" y="233"/>
                    <a:pt x="283" y="233"/>
                    <a:pt x="284" y="233"/>
                  </a:cubicBezTo>
                  <a:cubicBezTo>
                    <a:pt x="307" y="233"/>
                    <a:pt x="307" y="233"/>
                    <a:pt x="307" y="233"/>
                  </a:cubicBezTo>
                  <a:cubicBezTo>
                    <a:pt x="308" y="233"/>
                    <a:pt x="308" y="233"/>
                    <a:pt x="308" y="232"/>
                  </a:cubicBezTo>
                  <a:cubicBezTo>
                    <a:pt x="308" y="230"/>
                    <a:pt x="308" y="230"/>
                    <a:pt x="308" y="230"/>
                  </a:cubicBezTo>
                  <a:cubicBezTo>
                    <a:pt x="308" y="229"/>
                    <a:pt x="308" y="229"/>
                    <a:pt x="307" y="229"/>
                  </a:cubicBezTo>
                  <a:cubicBezTo>
                    <a:pt x="288" y="229"/>
                    <a:pt x="288" y="229"/>
                    <a:pt x="288" y="229"/>
                  </a:cubicBezTo>
                  <a:cubicBezTo>
                    <a:pt x="288" y="213"/>
                    <a:pt x="288" y="213"/>
                    <a:pt x="288" y="213"/>
                  </a:cubicBezTo>
                  <a:cubicBezTo>
                    <a:pt x="305" y="213"/>
                    <a:pt x="305" y="213"/>
                    <a:pt x="305" y="213"/>
                  </a:cubicBezTo>
                  <a:cubicBezTo>
                    <a:pt x="306" y="213"/>
                    <a:pt x="306" y="213"/>
                    <a:pt x="306" y="212"/>
                  </a:cubicBezTo>
                  <a:cubicBezTo>
                    <a:pt x="306" y="210"/>
                    <a:pt x="306" y="210"/>
                    <a:pt x="306" y="210"/>
                  </a:cubicBezTo>
                  <a:cubicBezTo>
                    <a:pt x="306" y="209"/>
                    <a:pt x="306" y="209"/>
                    <a:pt x="305" y="209"/>
                  </a:cubicBezTo>
                  <a:cubicBezTo>
                    <a:pt x="288" y="209"/>
                    <a:pt x="288" y="209"/>
                    <a:pt x="288" y="209"/>
                  </a:cubicBezTo>
                  <a:cubicBezTo>
                    <a:pt x="288" y="195"/>
                    <a:pt x="288" y="195"/>
                    <a:pt x="288" y="195"/>
                  </a:cubicBezTo>
                  <a:cubicBezTo>
                    <a:pt x="307" y="195"/>
                    <a:pt x="307" y="195"/>
                    <a:pt x="307" y="195"/>
                  </a:cubicBezTo>
                  <a:cubicBezTo>
                    <a:pt x="308" y="195"/>
                    <a:pt x="308" y="194"/>
                    <a:pt x="308" y="193"/>
                  </a:cubicBezTo>
                  <a:cubicBezTo>
                    <a:pt x="308" y="191"/>
                    <a:pt x="308" y="191"/>
                    <a:pt x="308" y="191"/>
                  </a:cubicBezTo>
                  <a:cubicBezTo>
                    <a:pt x="308" y="190"/>
                    <a:pt x="308" y="190"/>
                    <a:pt x="307" y="190"/>
                  </a:cubicBezTo>
                  <a:close/>
                  <a:moveTo>
                    <a:pt x="336" y="206"/>
                  </a:moveTo>
                  <a:cubicBezTo>
                    <a:pt x="339" y="206"/>
                    <a:pt x="341" y="206"/>
                    <a:pt x="342" y="208"/>
                  </a:cubicBezTo>
                  <a:cubicBezTo>
                    <a:pt x="343" y="208"/>
                    <a:pt x="344" y="208"/>
                    <a:pt x="344" y="208"/>
                  </a:cubicBezTo>
                  <a:cubicBezTo>
                    <a:pt x="345" y="206"/>
                    <a:pt x="345" y="206"/>
                    <a:pt x="345" y="206"/>
                  </a:cubicBezTo>
                  <a:cubicBezTo>
                    <a:pt x="346" y="205"/>
                    <a:pt x="346" y="204"/>
                    <a:pt x="345" y="204"/>
                  </a:cubicBezTo>
                  <a:cubicBezTo>
                    <a:pt x="343" y="202"/>
                    <a:pt x="340" y="201"/>
                    <a:pt x="336" y="201"/>
                  </a:cubicBezTo>
                  <a:cubicBezTo>
                    <a:pt x="327" y="201"/>
                    <a:pt x="322" y="209"/>
                    <a:pt x="322" y="218"/>
                  </a:cubicBezTo>
                  <a:cubicBezTo>
                    <a:pt x="322" y="227"/>
                    <a:pt x="327" y="234"/>
                    <a:pt x="336" y="234"/>
                  </a:cubicBezTo>
                  <a:cubicBezTo>
                    <a:pt x="339" y="234"/>
                    <a:pt x="342" y="233"/>
                    <a:pt x="345" y="231"/>
                  </a:cubicBezTo>
                  <a:cubicBezTo>
                    <a:pt x="345" y="230"/>
                    <a:pt x="346" y="230"/>
                    <a:pt x="345" y="229"/>
                  </a:cubicBezTo>
                  <a:cubicBezTo>
                    <a:pt x="344" y="227"/>
                    <a:pt x="344" y="227"/>
                    <a:pt x="344" y="227"/>
                  </a:cubicBezTo>
                  <a:cubicBezTo>
                    <a:pt x="344" y="227"/>
                    <a:pt x="343" y="227"/>
                    <a:pt x="343" y="227"/>
                  </a:cubicBezTo>
                  <a:cubicBezTo>
                    <a:pt x="341" y="229"/>
                    <a:pt x="338" y="229"/>
                    <a:pt x="336" y="229"/>
                  </a:cubicBezTo>
                  <a:cubicBezTo>
                    <a:pt x="330" y="229"/>
                    <a:pt x="327" y="225"/>
                    <a:pt x="327" y="218"/>
                  </a:cubicBezTo>
                  <a:cubicBezTo>
                    <a:pt x="327" y="211"/>
                    <a:pt x="330" y="206"/>
                    <a:pt x="336" y="206"/>
                  </a:cubicBezTo>
                  <a:close/>
                  <a:moveTo>
                    <a:pt x="363" y="201"/>
                  </a:moveTo>
                  <a:cubicBezTo>
                    <a:pt x="353" y="201"/>
                    <a:pt x="348" y="209"/>
                    <a:pt x="348" y="218"/>
                  </a:cubicBezTo>
                  <a:cubicBezTo>
                    <a:pt x="348" y="226"/>
                    <a:pt x="352" y="234"/>
                    <a:pt x="363" y="234"/>
                  </a:cubicBezTo>
                  <a:cubicBezTo>
                    <a:pt x="373" y="234"/>
                    <a:pt x="377" y="226"/>
                    <a:pt x="377" y="218"/>
                  </a:cubicBezTo>
                  <a:cubicBezTo>
                    <a:pt x="377" y="209"/>
                    <a:pt x="373" y="201"/>
                    <a:pt x="363" y="201"/>
                  </a:cubicBezTo>
                  <a:close/>
                  <a:moveTo>
                    <a:pt x="363" y="230"/>
                  </a:moveTo>
                  <a:cubicBezTo>
                    <a:pt x="356" y="230"/>
                    <a:pt x="354" y="224"/>
                    <a:pt x="354" y="218"/>
                  </a:cubicBezTo>
                  <a:cubicBezTo>
                    <a:pt x="354" y="211"/>
                    <a:pt x="356" y="205"/>
                    <a:pt x="363" y="205"/>
                  </a:cubicBezTo>
                  <a:cubicBezTo>
                    <a:pt x="369" y="205"/>
                    <a:pt x="372" y="211"/>
                    <a:pt x="372" y="218"/>
                  </a:cubicBezTo>
                  <a:cubicBezTo>
                    <a:pt x="372" y="224"/>
                    <a:pt x="369" y="230"/>
                    <a:pt x="363" y="230"/>
                  </a:cubicBezTo>
                  <a:close/>
                  <a:moveTo>
                    <a:pt x="416" y="201"/>
                  </a:moveTo>
                  <a:cubicBezTo>
                    <a:pt x="412" y="201"/>
                    <a:pt x="409" y="203"/>
                    <a:pt x="406" y="206"/>
                  </a:cubicBezTo>
                  <a:cubicBezTo>
                    <a:pt x="404" y="203"/>
                    <a:pt x="402" y="201"/>
                    <a:pt x="397" y="201"/>
                  </a:cubicBezTo>
                  <a:cubicBezTo>
                    <a:pt x="393" y="201"/>
                    <a:pt x="390" y="203"/>
                    <a:pt x="388" y="206"/>
                  </a:cubicBezTo>
                  <a:cubicBezTo>
                    <a:pt x="388" y="203"/>
                    <a:pt x="388" y="203"/>
                    <a:pt x="388" y="203"/>
                  </a:cubicBezTo>
                  <a:cubicBezTo>
                    <a:pt x="388" y="202"/>
                    <a:pt x="388" y="202"/>
                    <a:pt x="387" y="202"/>
                  </a:cubicBezTo>
                  <a:cubicBezTo>
                    <a:pt x="384" y="202"/>
                    <a:pt x="384" y="202"/>
                    <a:pt x="384" y="202"/>
                  </a:cubicBezTo>
                  <a:cubicBezTo>
                    <a:pt x="383" y="202"/>
                    <a:pt x="383" y="202"/>
                    <a:pt x="383" y="203"/>
                  </a:cubicBezTo>
                  <a:cubicBezTo>
                    <a:pt x="383" y="232"/>
                    <a:pt x="383" y="232"/>
                    <a:pt x="383" y="232"/>
                  </a:cubicBezTo>
                  <a:cubicBezTo>
                    <a:pt x="383" y="233"/>
                    <a:pt x="383" y="233"/>
                    <a:pt x="384" y="233"/>
                  </a:cubicBezTo>
                  <a:cubicBezTo>
                    <a:pt x="387" y="233"/>
                    <a:pt x="387" y="233"/>
                    <a:pt x="387" y="233"/>
                  </a:cubicBezTo>
                  <a:cubicBezTo>
                    <a:pt x="388" y="233"/>
                    <a:pt x="388" y="233"/>
                    <a:pt x="388" y="232"/>
                  </a:cubicBezTo>
                  <a:cubicBezTo>
                    <a:pt x="388" y="210"/>
                    <a:pt x="388" y="210"/>
                    <a:pt x="388" y="210"/>
                  </a:cubicBezTo>
                  <a:cubicBezTo>
                    <a:pt x="391" y="207"/>
                    <a:pt x="393" y="206"/>
                    <a:pt x="396" y="206"/>
                  </a:cubicBezTo>
                  <a:cubicBezTo>
                    <a:pt x="401" y="206"/>
                    <a:pt x="402" y="209"/>
                    <a:pt x="402" y="213"/>
                  </a:cubicBezTo>
                  <a:cubicBezTo>
                    <a:pt x="402" y="232"/>
                    <a:pt x="402" y="232"/>
                    <a:pt x="402" y="232"/>
                  </a:cubicBezTo>
                  <a:cubicBezTo>
                    <a:pt x="402" y="233"/>
                    <a:pt x="403" y="233"/>
                    <a:pt x="404" y="233"/>
                  </a:cubicBezTo>
                  <a:cubicBezTo>
                    <a:pt x="406" y="233"/>
                    <a:pt x="406" y="233"/>
                    <a:pt x="406" y="233"/>
                  </a:cubicBezTo>
                  <a:cubicBezTo>
                    <a:pt x="407" y="233"/>
                    <a:pt x="408" y="233"/>
                    <a:pt x="408" y="232"/>
                  </a:cubicBezTo>
                  <a:cubicBezTo>
                    <a:pt x="408" y="209"/>
                    <a:pt x="408" y="209"/>
                    <a:pt x="408" y="209"/>
                  </a:cubicBezTo>
                  <a:cubicBezTo>
                    <a:pt x="410" y="207"/>
                    <a:pt x="412" y="206"/>
                    <a:pt x="415" y="206"/>
                  </a:cubicBezTo>
                  <a:cubicBezTo>
                    <a:pt x="420" y="206"/>
                    <a:pt x="422" y="209"/>
                    <a:pt x="422" y="213"/>
                  </a:cubicBezTo>
                  <a:cubicBezTo>
                    <a:pt x="422" y="232"/>
                    <a:pt x="422" y="232"/>
                    <a:pt x="422" y="232"/>
                  </a:cubicBezTo>
                  <a:cubicBezTo>
                    <a:pt x="422" y="233"/>
                    <a:pt x="422" y="233"/>
                    <a:pt x="423" y="233"/>
                  </a:cubicBezTo>
                  <a:cubicBezTo>
                    <a:pt x="426" y="233"/>
                    <a:pt x="426" y="233"/>
                    <a:pt x="426" y="233"/>
                  </a:cubicBezTo>
                  <a:cubicBezTo>
                    <a:pt x="427" y="233"/>
                    <a:pt x="427" y="233"/>
                    <a:pt x="427" y="232"/>
                  </a:cubicBezTo>
                  <a:cubicBezTo>
                    <a:pt x="427" y="213"/>
                    <a:pt x="427" y="213"/>
                    <a:pt x="427" y="213"/>
                  </a:cubicBezTo>
                  <a:cubicBezTo>
                    <a:pt x="427" y="207"/>
                    <a:pt x="424" y="201"/>
                    <a:pt x="416" y="201"/>
                  </a:cubicBezTo>
                  <a:close/>
                  <a:moveTo>
                    <a:pt x="449" y="201"/>
                  </a:moveTo>
                  <a:cubicBezTo>
                    <a:pt x="444" y="201"/>
                    <a:pt x="442" y="203"/>
                    <a:pt x="439" y="206"/>
                  </a:cubicBezTo>
                  <a:cubicBezTo>
                    <a:pt x="439" y="203"/>
                    <a:pt x="439" y="203"/>
                    <a:pt x="439" y="203"/>
                  </a:cubicBezTo>
                  <a:cubicBezTo>
                    <a:pt x="439" y="202"/>
                    <a:pt x="439" y="202"/>
                    <a:pt x="438" y="202"/>
                  </a:cubicBezTo>
                  <a:cubicBezTo>
                    <a:pt x="436" y="202"/>
                    <a:pt x="436" y="202"/>
                    <a:pt x="436" y="202"/>
                  </a:cubicBezTo>
                  <a:cubicBezTo>
                    <a:pt x="435" y="202"/>
                    <a:pt x="435" y="202"/>
                    <a:pt x="435" y="203"/>
                  </a:cubicBezTo>
                  <a:cubicBezTo>
                    <a:pt x="435" y="245"/>
                    <a:pt x="435" y="245"/>
                    <a:pt x="435" y="245"/>
                  </a:cubicBezTo>
                  <a:cubicBezTo>
                    <a:pt x="435" y="246"/>
                    <a:pt x="435" y="246"/>
                    <a:pt x="436" y="246"/>
                  </a:cubicBezTo>
                  <a:cubicBezTo>
                    <a:pt x="439" y="246"/>
                    <a:pt x="439" y="246"/>
                    <a:pt x="439" y="246"/>
                  </a:cubicBezTo>
                  <a:cubicBezTo>
                    <a:pt x="439" y="246"/>
                    <a:pt x="440" y="246"/>
                    <a:pt x="440" y="245"/>
                  </a:cubicBezTo>
                  <a:cubicBezTo>
                    <a:pt x="440" y="230"/>
                    <a:pt x="440" y="230"/>
                    <a:pt x="440" y="230"/>
                  </a:cubicBezTo>
                  <a:cubicBezTo>
                    <a:pt x="442" y="232"/>
                    <a:pt x="444" y="234"/>
                    <a:pt x="448" y="234"/>
                  </a:cubicBezTo>
                  <a:cubicBezTo>
                    <a:pt x="456" y="234"/>
                    <a:pt x="462" y="227"/>
                    <a:pt x="462" y="217"/>
                  </a:cubicBezTo>
                  <a:cubicBezTo>
                    <a:pt x="462" y="207"/>
                    <a:pt x="457" y="201"/>
                    <a:pt x="449" y="201"/>
                  </a:cubicBezTo>
                  <a:close/>
                  <a:moveTo>
                    <a:pt x="448" y="230"/>
                  </a:moveTo>
                  <a:cubicBezTo>
                    <a:pt x="444" y="230"/>
                    <a:pt x="442" y="228"/>
                    <a:pt x="440" y="226"/>
                  </a:cubicBezTo>
                  <a:cubicBezTo>
                    <a:pt x="440" y="210"/>
                    <a:pt x="440" y="210"/>
                    <a:pt x="440" y="210"/>
                  </a:cubicBezTo>
                  <a:cubicBezTo>
                    <a:pt x="442" y="207"/>
                    <a:pt x="445" y="205"/>
                    <a:pt x="448" y="205"/>
                  </a:cubicBezTo>
                  <a:cubicBezTo>
                    <a:pt x="453" y="205"/>
                    <a:pt x="456" y="209"/>
                    <a:pt x="456" y="217"/>
                  </a:cubicBezTo>
                  <a:cubicBezTo>
                    <a:pt x="456" y="226"/>
                    <a:pt x="453" y="230"/>
                    <a:pt x="448" y="230"/>
                  </a:cubicBezTo>
                  <a:close/>
                  <a:moveTo>
                    <a:pt x="479" y="201"/>
                  </a:moveTo>
                  <a:cubicBezTo>
                    <a:pt x="474" y="201"/>
                    <a:pt x="470" y="203"/>
                    <a:pt x="468" y="205"/>
                  </a:cubicBezTo>
                  <a:cubicBezTo>
                    <a:pt x="467" y="205"/>
                    <a:pt x="467" y="206"/>
                    <a:pt x="467" y="206"/>
                  </a:cubicBezTo>
                  <a:cubicBezTo>
                    <a:pt x="468" y="208"/>
                    <a:pt x="468" y="208"/>
                    <a:pt x="468" y="208"/>
                  </a:cubicBezTo>
                  <a:cubicBezTo>
                    <a:pt x="469" y="209"/>
                    <a:pt x="469" y="209"/>
                    <a:pt x="470" y="208"/>
                  </a:cubicBezTo>
                  <a:cubicBezTo>
                    <a:pt x="472" y="206"/>
                    <a:pt x="475" y="206"/>
                    <a:pt x="478" y="206"/>
                  </a:cubicBezTo>
                  <a:cubicBezTo>
                    <a:pt x="484" y="206"/>
                    <a:pt x="486" y="210"/>
                    <a:pt x="486" y="213"/>
                  </a:cubicBezTo>
                  <a:cubicBezTo>
                    <a:pt x="486" y="216"/>
                    <a:pt x="486" y="216"/>
                    <a:pt x="486" y="216"/>
                  </a:cubicBezTo>
                  <a:cubicBezTo>
                    <a:pt x="483" y="215"/>
                    <a:pt x="481" y="215"/>
                    <a:pt x="478" y="215"/>
                  </a:cubicBezTo>
                  <a:cubicBezTo>
                    <a:pt x="470" y="215"/>
                    <a:pt x="466" y="219"/>
                    <a:pt x="466" y="224"/>
                  </a:cubicBezTo>
                  <a:cubicBezTo>
                    <a:pt x="466" y="230"/>
                    <a:pt x="469" y="234"/>
                    <a:pt x="476" y="234"/>
                  </a:cubicBezTo>
                  <a:cubicBezTo>
                    <a:pt x="481" y="234"/>
                    <a:pt x="484" y="232"/>
                    <a:pt x="486" y="229"/>
                  </a:cubicBezTo>
                  <a:cubicBezTo>
                    <a:pt x="486" y="232"/>
                    <a:pt x="486" y="232"/>
                    <a:pt x="486" y="232"/>
                  </a:cubicBezTo>
                  <a:cubicBezTo>
                    <a:pt x="486" y="233"/>
                    <a:pt x="486" y="233"/>
                    <a:pt x="487" y="233"/>
                  </a:cubicBezTo>
                  <a:cubicBezTo>
                    <a:pt x="489" y="233"/>
                    <a:pt x="489" y="233"/>
                    <a:pt x="489" y="233"/>
                  </a:cubicBezTo>
                  <a:cubicBezTo>
                    <a:pt x="490" y="233"/>
                    <a:pt x="491" y="233"/>
                    <a:pt x="491" y="232"/>
                  </a:cubicBezTo>
                  <a:cubicBezTo>
                    <a:pt x="491" y="213"/>
                    <a:pt x="491" y="213"/>
                    <a:pt x="491" y="213"/>
                  </a:cubicBezTo>
                  <a:cubicBezTo>
                    <a:pt x="491" y="206"/>
                    <a:pt x="487" y="201"/>
                    <a:pt x="479" y="201"/>
                  </a:cubicBezTo>
                  <a:close/>
                  <a:moveTo>
                    <a:pt x="486" y="225"/>
                  </a:moveTo>
                  <a:cubicBezTo>
                    <a:pt x="483" y="229"/>
                    <a:pt x="480" y="230"/>
                    <a:pt x="477" y="230"/>
                  </a:cubicBezTo>
                  <a:cubicBezTo>
                    <a:pt x="472" y="230"/>
                    <a:pt x="471" y="227"/>
                    <a:pt x="471" y="224"/>
                  </a:cubicBezTo>
                  <a:cubicBezTo>
                    <a:pt x="471" y="221"/>
                    <a:pt x="473" y="219"/>
                    <a:pt x="479" y="219"/>
                  </a:cubicBezTo>
                  <a:cubicBezTo>
                    <a:pt x="481" y="219"/>
                    <a:pt x="484" y="219"/>
                    <a:pt x="486" y="220"/>
                  </a:cubicBezTo>
                  <a:lnTo>
                    <a:pt x="486" y="225"/>
                  </a:lnTo>
                  <a:close/>
                  <a:moveTo>
                    <a:pt x="513" y="201"/>
                  </a:moveTo>
                  <a:cubicBezTo>
                    <a:pt x="509" y="201"/>
                    <a:pt x="506" y="203"/>
                    <a:pt x="503" y="206"/>
                  </a:cubicBezTo>
                  <a:cubicBezTo>
                    <a:pt x="503" y="203"/>
                    <a:pt x="503" y="203"/>
                    <a:pt x="503" y="203"/>
                  </a:cubicBezTo>
                  <a:cubicBezTo>
                    <a:pt x="503" y="202"/>
                    <a:pt x="503" y="202"/>
                    <a:pt x="502" y="202"/>
                  </a:cubicBezTo>
                  <a:cubicBezTo>
                    <a:pt x="500" y="202"/>
                    <a:pt x="500" y="202"/>
                    <a:pt x="500" y="202"/>
                  </a:cubicBezTo>
                  <a:cubicBezTo>
                    <a:pt x="499" y="202"/>
                    <a:pt x="498" y="202"/>
                    <a:pt x="498" y="203"/>
                  </a:cubicBezTo>
                  <a:cubicBezTo>
                    <a:pt x="498" y="232"/>
                    <a:pt x="498" y="232"/>
                    <a:pt x="498" y="232"/>
                  </a:cubicBezTo>
                  <a:cubicBezTo>
                    <a:pt x="498" y="233"/>
                    <a:pt x="499" y="233"/>
                    <a:pt x="500" y="233"/>
                  </a:cubicBezTo>
                  <a:cubicBezTo>
                    <a:pt x="502" y="233"/>
                    <a:pt x="502" y="233"/>
                    <a:pt x="502" y="233"/>
                  </a:cubicBezTo>
                  <a:cubicBezTo>
                    <a:pt x="503" y="233"/>
                    <a:pt x="503" y="233"/>
                    <a:pt x="503" y="232"/>
                  </a:cubicBezTo>
                  <a:cubicBezTo>
                    <a:pt x="503" y="210"/>
                    <a:pt x="503" y="210"/>
                    <a:pt x="503" y="210"/>
                  </a:cubicBezTo>
                  <a:cubicBezTo>
                    <a:pt x="506" y="207"/>
                    <a:pt x="509" y="206"/>
                    <a:pt x="512" y="206"/>
                  </a:cubicBezTo>
                  <a:cubicBezTo>
                    <a:pt x="517" y="206"/>
                    <a:pt x="518" y="209"/>
                    <a:pt x="518" y="213"/>
                  </a:cubicBezTo>
                  <a:cubicBezTo>
                    <a:pt x="518" y="232"/>
                    <a:pt x="518" y="232"/>
                    <a:pt x="518" y="232"/>
                  </a:cubicBezTo>
                  <a:cubicBezTo>
                    <a:pt x="518" y="233"/>
                    <a:pt x="519" y="233"/>
                    <a:pt x="520" y="233"/>
                  </a:cubicBezTo>
                  <a:cubicBezTo>
                    <a:pt x="522" y="233"/>
                    <a:pt x="522" y="233"/>
                    <a:pt x="522" y="233"/>
                  </a:cubicBezTo>
                  <a:cubicBezTo>
                    <a:pt x="523" y="233"/>
                    <a:pt x="524" y="233"/>
                    <a:pt x="524" y="232"/>
                  </a:cubicBezTo>
                  <a:cubicBezTo>
                    <a:pt x="524" y="213"/>
                    <a:pt x="524" y="213"/>
                    <a:pt x="524" y="213"/>
                  </a:cubicBezTo>
                  <a:cubicBezTo>
                    <a:pt x="524" y="207"/>
                    <a:pt x="520" y="201"/>
                    <a:pt x="513" y="201"/>
                  </a:cubicBezTo>
                  <a:close/>
                  <a:moveTo>
                    <a:pt x="553" y="202"/>
                  </a:moveTo>
                  <a:cubicBezTo>
                    <a:pt x="550" y="202"/>
                    <a:pt x="550" y="202"/>
                    <a:pt x="550" y="202"/>
                  </a:cubicBezTo>
                  <a:cubicBezTo>
                    <a:pt x="550" y="202"/>
                    <a:pt x="549" y="202"/>
                    <a:pt x="549" y="203"/>
                  </a:cubicBezTo>
                  <a:cubicBezTo>
                    <a:pt x="547" y="211"/>
                    <a:pt x="545" y="219"/>
                    <a:pt x="541" y="227"/>
                  </a:cubicBezTo>
                  <a:cubicBezTo>
                    <a:pt x="537" y="220"/>
                    <a:pt x="534" y="211"/>
                    <a:pt x="533" y="203"/>
                  </a:cubicBezTo>
                  <a:cubicBezTo>
                    <a:pt x="533" y="202"/>
                    <a:pt x="532" y="202"/>
                    <a:pt x="531" y="202"/>
                  </a:cubicBezTo>
                  <a:cubicBezTo>
                    <a:pt x="528" y="202"/>
                    <a:pt x="528" y="202"/>
                    <a:pt x="528" y="202"/>
                  </a:cubicBezTo>
                  <a:cubicBezTo>
                    <a:pt x="528" y="202"/>
                    <a:pt x="527" y="202"/>
                    <a:pt x="527" y="203"/>
                  </a:cubicBezTo>
                  <a:cubicBezTo>
                    <a:pt x="527" y="203"/>
                    <a:pt x="527" y="204"/>
                    <a:pt x="527" y="204"/>
                  </a:cubicBezTo>
                  <a:cubicBezTo>
                    <a:pt x="530" y="213"/>
                    <a:pt x="533" y="224"/>
                    <a:pt x="538" y="232"/>
                  </a:cubicBezTo>
                  <a:cubicBezTo>
                    <a:pt x="535" y="238"/>
                    <a:pt x="532" y="240"/>
                    <a:pt x="529" y="242"/>
                  </a:cubicBezTo>
                  <a:cubicBezTo>
                    <a:pt x="528" y="242"/>
                    <a:pt x="528" y="243"/>
                    <a:pt x="528" y="243"/>
                  </a:cubicBezTo>
                  <a:cubicBezTo>
                    <a:pt x="528" y="243"/>
                    <a:pt x="528" y="244"/>
                    <a:pt x="528" y="244"/>
                  </a:cubicBezTo>
                  <a:cubicBezTo>
                    <a:pt x="530" y="246"/>
                    <a:pt x="530" y="246"/>
                    <a:pt x="530" y="246"/>
                  </a:cubicBezTo>
                  <a:cubicBezTo>
                    <a:pt x="530" y="246"/>
                    <a:pt x="530" y="246"/>
                    <a:pt x="531" y="246"/>
                  </a:cubicBezTo>
                  <a:cubicBezTo>
                    <a:pt x="531" y="246"/>
                    <a:pt x="531" y="246"/>
                    <a:pt x="531" y="246"/>
                  </a:cubicBezTo>
                  <a:cubicBezTo>
                    <a:pt x="539" y="241"/>
                    <a:pt x="544" y="232"/>
                    <a:pt x="548" y="222"/>
                  </a:cubicBezTo>
                  <a:cubicBezTo>
                    <a:pt x="551" y="216"/>
                    <a:pt x="553" y="210"/>
                    <a:pt x="554" y="204"/>
                  </a:cubicBezTo>
                  <a:cubicBezTo>
                    <a:pt x="554" y="203"/>
                    <a:pt x="554" y="203"/>
                    <a:pt x="554" y="203"/>
                  </a:cubicBezTo>
                  <a:cubicBezTo>
                    <a:pt x="554" y="202"/>
                    <a:pt x="554" y="202"/>
                    <a:pt x="553" y="202"/>
                  </a:cubicBezTo>
                  <a:close/>
                  <a:moveTo>
                    <a:pt x="294" y="66"/>
                  </a:moveTo>
                  <a:cubicBezTo>
                    <a:pt x="251" y="66"/>
                    <a:pt x="251" y="66"/>
                    <a:pt x="251" y="66"/>
                  </a:cubicBezTo>
                  <a:cubicBezTo>
                    <a:pt x="251" y="48"/>
                    <a:pt x="251" y="48"/>
                    <a:pt x="251" y="48"/>
                  </a:cubicBezTo>
                  <a:cubicBezTo>
                    <a:pt x="284" y="48"/>
                    <a:pt x="284" y="48"/>
                    <a:pt x="284" y="48"/>
                  </a:cubicBezTo>
                  <a:cubicBezTo>
                    <a:pt x="284" y="32"/>
                    <a:pt x="284" y="32"/>
                    <a:pt x="284" y="32"/>
                  </a:cubicBezTo>
                  <a:cubicBezTo>
                    <a:pt x="251" y="32"/>
                    <a:pt x="251" y="32"/>
                    <a:pt x="251" y="32"/>
                  </a:cubicBezTo>
                  <a:cubicBezTo>
                    <a:pt x="251" y="16"/>
                    <a:pt x="251" y="16"/>
                    <a:pt x="251" y="16"/>
                  </a:cubicBezTo>
                  <a:cubicBezTo>
                    <a:pt x="292" y="16"/>
                    <a:pt x="292" y="16"/>
                    <a:pt x="292" y="16"/>
                  </a:cubicBezTo>
                  <a:cubicBezTo>
                    <a:pt x="292" y="0"/>
                    <a:pt x="292" y="0"/>
                    <a:pt x="292" y="0"/>
                  </a:cubicBezTo>
                  <a:cubicBezTo>
                    <a:pt x="232" y="0"/>
                    <a:pt x="232" y="0"/>
                    <a:pt x="232" y="0"/>
                  </a:cubicBezTo>
                  <a:cubicBezTo>
                    <a:pt x="232" y="82"/>
                    <a:pt x="232" y="82"/>
                    <a:pt x="232" y="82"/>
                  </a:cubicBezTo>
                  <a:cubicBezTo>
                    <a:pt x="294" y="82"/>
                    <a:pt x="294" y="82"/>
                    <a:pt x="294" y="82"/>
                  </a:cubicBezTo>
                  <a:lnTo>
                    <a:pt x="294" y="66"/>
                  </a:lnTo>
                  <a:close/>
                  <a:moveTo>
                    <a:pt x="129" y="82"/>
                  </a:moveTo>
                  <a:cubicBezTo>
                    <a:pt x="150" y="82"/>
                    <a:pt x="150" y="82"/>
                    <a:pt x="150" y="82"/>
                  </a:cubicBezTo>
                  <a:cubicBezTo>
                    <a:pt x="120" y="0"/>
                    <a:pt x="120" y="0"/>
                    <a:pt x="120" y="0"/>
                  </a:cubicBezTo>
                  <a:cubicBezTo>
                    <a:pt x="98" y="0"/>
                    <a:pt x="98" y="0"/>
                    <a:pt x="98" y="0"/>
                  </a:cubicBezTo>
                  <a:cubicBezTo>
                    <a:pt x="67" y="82"/>
                    <a:pt x="67" y="82"/>
                    <a:pt x="67" y="82"/>
                  </a:cubicBezTo>
                  <a:cubicBezTo>
                    <a:pt x="89" y="82"/>
                    <a:pt x="89" y="82"/>
                    <a:pt x="89" y="82"/>
                  </a:cubicBezTo>
                  <a:cubicBezTo>
                    <a:pt x="94" y="63"/>
                    <a:pt x="94" y="63"/>
                    <a:pt x="94" y="63"/>
                  </a:cubicBezTo>
                  <a:cubicBezTo>
                    <a:pt x="123" y="63"/>
                    <a:pt x="123" y="63"/>
                    <a:pt x="123" y="63"/>
                  </a:cubicBezTo>
                  <a:lnTo>
                    <a:pt x="129" y="82"/>
                  </a:lnTo>
                  <a:close/>
                  <a:moveTo>
                    <a:pt x="98" y="48"/>
                  </a:moveTo>
                  <a:cubicBezTo>
                    <a:pt x="102" y="35"/>
                    <a:pt x="106" y="29"/>
                    <a:pt x="109" y="19"/>
                  </a:cubicBezTo>
                  <a:cubicBezTo>
                    <a:pt x="112" y="29"/>
                    <a:pt x="115" y="35"/>
                    <a:pt x="119" y="48"/>
                  </a:cubicBezTo>
                  <a:lnTo>
                    <a:pt x="98" y="48"/>
                  </a:lnTo>
                  <a:close/>
                  <a:moveTo>
                    <a:pt x="52" y="39"/>
                  </a:moveTo>
                  <a:cubicBezTo>
                    <a:pt x="61" y="35"/>
                    <a:pt x="66" y="29"/>
                    <a:pt x="66" y="21"/>
                  </a:cubicBezTo>
                  <a:cubicBezTo>
                    <a:pt x="66" y="12"/>
                    <a:pt x="62" y="6"/>
                    <a:pt x="56" y="3"/>
                  </a:cubicBezTo>
                  <a:cubicBezTo>
                    <a:pt x="52" y="0"/>
                    <a:pt x="46" y="0"/>
                    <a:pt x="36" y="0"/>
                  </a:cubicBezTo>
                  <a:cubicBezTo>
                    <a:pt x="0" y="0"/>
                    <a:pt x="0" y="0"/>
                    <a:pt x="0" y="0"/>
                  </a:cubicBezTo>
                  <a:cubicBezTo>
                    <a:pt x="0" y="82"/>
                    <a:pt x="0" y="82"/>
                    <a:pt x="0" y="82"/>
                  </a:cubicBezTo>
                  <a:cubicBezTo>
                    <a:pt x="35" y="82"/>
                    <a:pt x="35" y="82"/>
                    <a:pt x="35" y="82"/>
                  </a:cubicBezTo>
                  <a:cubicBezTo>
                    <a:pt x="47" y="82"/>
                    <a:pt x="53" y="81"/>
                    <a:pt x="59" y="78"/>
                  </a:cubicBezTo>
                  <a:cubicBezTo>
                    <a:pt x="65" y="74"/>
                    <a:pt x="69" y="67"/>
                    <a:pt x="69" y="59"/>
                  </a:cubicBezTo>
                  <a:cubicBezTo>
                    <a:pt x="69" y="48"/>
                    <a:pt x="63" y="41"/>
                    <a:pt x="52" y="39"/>
                  </a:cubicBezTo>
                  <a:close/>
                  <a:moveTo>
                    <a:pt x="19" y="16"/>
                  </a:moveTo>
                  <a:cubicBezTo>
                    <a:pt x="34" y="16"/>
                    <a:pt x="34" y="16"/>
                    <a:pt x="34" y="16"/>
                  </a:cubicBezTo>
                  <a:cubicBezTo>
                    <a:pt x="44" y="16"/>
                    <a:pt x="46" y="19"/>
                    <a:pt x="46" y="24"/>
                  </a:cubicBezTo>
                  <a:cubicBezTo>
                    <a:pt x="46" y="29"/>
                    <a:pt x="43" y="32"/>
                    <a:pt x="34" y="32"/>
                  </a:cubicBezTo>
                  <a:cubicBezTo>
                    <a:pt x="19" y="32"/>
                    <a:pt x="19" y="32"/>
                    <a:pt x="19" y="32"/>
                  </a:cubicBezTo>
                  <a:lnTo>
                    <a:pt x="19" y="16"/>
                  </a:lnTo>
                  <a:close/>
                  <a:moveTo>
                    <a:pt x="34" y="66"/>
                  </a:moveTo>
                  <a:cubicBezTo>
                    <a:pt x="19" y="66"/>
                    <a:pt x="19" y="66"/>
                    <a:pt x="19" y="66"/>
                  </a:cubicBezTo>
                  <a:cubicBezTo>
                    <a:pt x="19" y="48"/>
                    <a:pt x="19" y="48"/>
                    <a:pt x="19" y="48"/>
                  </a:cubicBezTo>
                  <a:cubicBezTo>
                    <a:pt x="35" y="48"/>
                    <a:pt x="35" y="48"/>
                    <a:pt x="35" y="48"/>
                  </a:cubicBezTo>
                  <a:cubicBezTo>
                    <a:pt x="46" y="48"/>
                    <a:pt x="48" y="51"/>
                    <a:pt x="48" y="57"/>
                  </a:cubicBezTo>
                  <a:cubicBezTo>
                    <a:pt x="48" y="63"/>
                    <a:pt x="45" y="66"/>
                    <a:pt x="34" y="66"/>
                  </a:cubicBezTo>
                  <a:close/>
                  <a:moveTo>
                    <a:pt x="349" y="82"/>
                  </a:moveTo>
                  <a:cubicBezTo>
                    <a:pt x="372" y="82"/>
                    <a:pt x="372" y="82"/>
                    <a:pt x="372" y="82"/>
                  </a:cubicBezTo>
                  <a:cubicBezTo>
                    <a:pt x="350" y="48"/>
                    <a:pt x="350" y="48"/>
                    <a:pt x="350" y="48"/>
                  </a:cubicBezTo>
                  <a:cubicBezTo>
                    <a:pt x="361" y="45"/>
                    <a:pt x="369" y="38"/>
                    <a:pt x="369" y="25"/>
                  </a:cubicBezTo>
                  <a:cubicBezTo>
                    <a:pt x="369" y="19"/>
                    <a:pt x="367" y="13"/>
                    <a:pt x="364" y="9"/>
                  </a:cubicBezTo>
                  <a:cubicBezTo>
                    <a:pt x="359" y="3"/>
                    <a:pt x="352" y="0"/>
                    <a:pt x="339" y="0"/>
                  </a:cubicBezTo>
                  <a:cubicBezTo>
                    <a:pt x="301" y="0"/>
                    <a:pt x="301" y="0"/>
                    <a:pt x="301" y="0"/>
                  </a:cubicBezTo>
                  <a:cubicBezTo>
                    <a:pt x="301" y="82"/>
                    <a:pt x="301" y="82"/>
                    <a:pt x="301" y="82"/>
                  </a:cubicBezTo>
                  <a:cubicBezTo>
                    <a:pt x="321" y="82"/>
                    <a:pt x="321" y="82"/>
                    <a:pt x="321" y="82"/>
                  </a:cubicBezTo>
                  <a:cubicBezTo>
                    <a:pt x="321" y="48"/>
                    <a:pt x="321" y="48"/>
                    <a:pt x="321" y="48"/>
                  </a:cubicBezTo>
                  <a:cubicBezTo>
                    <a:pt x="331" y="48"/>
                    <a:pt x="331" y="48"/>
                    <a:pt x="331" y="48"/>
                  </a:cubicBezTo>
                  <a:lnTo>
                    <a:pt x="349" y="82"/>
                  </a:lnTo>
                  <a:close/>
                  <a:moveTo>
                    <a:pt x="321" y="32"/>
                  </a:moveTo>
                  <a:cubicBezTo>
                    <a:pt x="321" y="16"/>
                    <a:pt x="321" y="16"/>
                    <a:pt x="321" y="16"/>
                  </a:cubicBezTo>
                  <a:cubicBezTo>
                    <a:pt x="336" y="16"/>
                    <a:pt x="336" y="16"/>
                    <a:pt x="336" y="16"/>
                  </a:cubicBezTo>
                  <a:cubicBezTo>
                    <a:pt x="346" y="16"/>
                    <a:pt x="348" y="19"/>
                    <a:pt x="348" y="24"/>
                  </a:cubicBezTo>
                  <a:cubicBezTo>
                    <a:pt x="348" y="29"/>
                    <a:pt x="345" y="32"/>
                    <a:pt x="336" y="32"/>
                  </a:cubicBezTo>
                  <a:lnTo>
                    <a:pt x="321" y="32"/>
                  </a:lnTo>
                  <a:close/>
                  <a:moveTo>
                    <a:pt x="365" y="141"/>
                  </a:moveTo>
                  <a:cubicBezTo>
                    <a:pt x="396" y="141"/>
                    <a:pt x="396" y="141"/>
                    <a:pt x="396" y="141"/>
                  </a:cubicBezTo>
                  <a:cubicBezTo>
                    <a:pt x="396" y="175"/>
                    <a:pt x="396" y="175"/>
                    <a:pt x="396" y="175"/>
                  </a:cubicBezTo>
                  <a:cubicBezTo>
                    <a:pt x="416" y="175"/>
                    <a:pt x="416" y="175"/>
                    <a:pt x="416" y="175"/>
                  </a:cubicBezTo>
                  <a:cubicBezTo>
                    <a:pt x="416" y="93"/>
                    <a:pt x="416" y="93"/>
                    <a:pt x="416" y="93"/>
                  </a:cubicBezTo>
                  <a:cubicBezTo>
                    <a:pt x="396" y="93"/>
                    <a:pt x="396" y="93"/>
                    <a:pt x="396" y="93"/>
                  </a:cubicBezTo>
                  <a:cubicBezTo>
                    <a:pt x="396" y="124"/>
                    <a:pt x="396" y="124"/>
                    <a:pt x="396" y="124"/>
                  </a:cubicBezTo>
                  <a:cubicBezTo>
                    <a:pt x="365" y="124"/>
                    <a:pt x="365" y="124"/>
                    <a:pt x="365" y="124"/>
                  </a:cubicBezTo>
                  <a:cubicBezTo>
                    <a:pt x="365" y="93"/>
                    <a:pt x="365" y="93"/>
                    <a:pt x="365" y="93"/>
                  </a:cubicBezTo>
                  <a:cubicBezTo>
                    <a:pt x="345" y="93"/>
                    <a:pt x="345" y="93"/>
                    <a:pt x="345" y="93"/>
                  </a:cubicBezTo>
                  <a:cubicBezTo>
                    <a:pt x="345" y="175"/>
                    <a:pt x="345" y="175"/>
                    <a:pt x="345" y="175"/>
                  </a:cubicBezTo>
                  <a:cubicBezTo>
                    <a:pt x="365" y="175"/>
                    <a:pt x="365" y="175"/>
                    <a:pt x="365" y="175"/>
                  </a:cubicBezTo>
                  <a:lnTo>
                    <a:pt x="365" y="141"/>
                  </a:lnTo>
                  <a:close/>
                  <a:moveTo>
                    <a:pt x="153" y="124"/>
                  </a:moveTo>
                  <a:cubicBezTo>
                    <a:pt x="122" y="124"/>
                    <a:pt x="122" y="124"/>
                    <a:pt x="122" y="124"/>
                  </a:cubicBezTo>
                  <a:cubicBezTo>
                    <a:pt x="122" y="93"/>
                    <a:pt x="122" y="93"/>
                    <a:pt x="122" y="93"/>
                  </a:cubicBezTo>
                  <a:cubicBezTo>
                    <a:pt x="102" y="93"/>
                    <a:pt x="102" y="93"/>
                    <a:pt x="102" y="93"/>
                  </a:cubicBezTo>
                  <a:cubicBezTo>
                    <a:pt x="102" y="175"/>
                    <a:pt x="102" y="175"/>
                    <a:pt x="102" y="175"/>
                  </a:cubicBezTo>
                  <a:cubicBezTo>
                    <a:pt x="122" y="175"/>
                    <a:pt x="122" y="175"/>
                    <a:pt x="122" y="175"/>
                  </a:cubicBezTo>
                  <a:cubicBezTo>
                    <a:pt x="122" y="141"/>
                    <a:pt x="122" y="141"/>
                    <a:pt x="122" y="141"/>
                  </a:cubicBezTo>
                  <a:cubicBezTo>
                    <a:pt x="153" y="141"/>
                    <a:pt x="153" y="141"/>
                    <a:pt x="153" y="141"/>
                  </a:cubicBezTo>
                  <a:cubicBezTo>
                    <a:pt x="153" y="233"/>
                    <a:pt x="153" y="233"/>
                    <a:pt x="153" y="233"/>
                  </a:cubicBezTo>
                  <a:cubicBezTo>
                    <a:pt x="173" y="233"/>
                    <a:pt x="173" y="233"/>
                    <a:pt x="173" y="233"/>
                  </a:cubicBezTo>
                  <a:cubicBezTo>
                    <a:pt x="173" y="0"/>
                    <a:pt x="173" y="0"/>
                    <a:pt x="173" y="0"/>
                  </a:cubicBezTo>
                  <a:cubicBezTo>
                    <a:pt x="153" y="0"/>
                    <a:pt x="153" y="0"/>
                    <a:pt x="153" y="0"/>
                  </a:cubicBezTo>
                  <a:lnTo>
                    <a:pt x="153" y="124"/>
                  </a:lnTo>
                  <a:close/>
                  <a:moveTo>
                    <a:pt x="227" y="82"/>
                  </a:moveTo>
                  <a:cubicBezTo>
                    <a:pt x="198" y="40"/>
                    <a:pt x="198" y="40"/>
                    <a:pt x="198" y="40"/>
                  </a:cubicBezTo>
                  <a:cubicBezTo>
                    <a:pt x="227" y="0"/>
                    <a:pt x="227" y="0"/>
                    <a:pt x="227" y="0"/>
                  </a:cubicBezTo>
                  <a:cubicBezTo>
                    <a:pt x="204" y="0"/>
                    <a:pt x="204" y="0"/>
                    <a:pt x="204" y="0"/>
                  </a:cubicBezTo>
                  <a:cubicBezTo>
                    <a:pt x="173" y="40"/>
                    <a:pt x="173" y="40"/>
                    <a:pt x="173" y="40"/>
                  </a:cubicBezTo>
                  <a:cubicBezTo>
                    <a:pt x="204" y="82"/>
                    <a:pt x="204" y="82"/>
                    <a:pt x="204" y="82"/>
                  </a:cubicBezTo>
                  <a:lnTo>
                    <a:pt x="227" y="82"/>
                  </a:lnTo>
                  <a:close/>
                  <a:moveTo>
                    <a:pt x="251" y="140"/>
                  </a:moveTo>
                  <a:cubicBezTo>
                    <a:pt x="251" y="93"/>
                    <a:pt x="251" y="93"/>
                    <a:pt x="251" y="93"/>
                  </a:cubicBezTo>
                  <a:cubicBezTo>
                    <a:pt x="232" y="93"/>
                    <a:pt x="232" y="93"/>
                    <a:pt x="232" y="93"/>
                  </a:cubicBezTo>
                  <a:cubicBezTo>
                    <a:pt x="232" y="140"/>
                    <a:pt x="232" y="140"/>
                    <a:pt x="232" y="140"/>
                  </a:cubicBezTo>
                  <a:cubicBezTo>
                    <a:pt x="232" y="155"/>
                    <a:pt x="226" y="160"/>
                    <a:pt x="217" y="160"/>
                  </a:cubicBezTo>
                  <a:cubicBezTo>
                    <a:pt x="208" y="160"/>
                    <a:pt x="202" y="155"/>
                    <a:pt x="202" y="140"/>
                  </a:cubicBezTo>
                  <a:cubicBezTo>
                    <a:pt x="202" y="93"/>
                    <a:pt x="202" y="93"/>
                    <a:pt x="202" y="93"/>
                  </a:cubicBezTo>
                  <a:cubicBezTo>
                    <a:pt x="182" y="93"/>
                    <a:pt x="182" y="93"/>
                    <a:pt x="182" y="93"/>
                  </a:cubicBezTo>
                  <a:cubicBezTo>
                    <a:pt x="182" y="139"/>
                    <a:pt x="182" y="139"/>
                    <a:pt x="182" y="139"/>
                  </a:cubicBezTo>
                  <a:cubicBezTo>
                    <a:pt x="182" y="164"/>
                    <a:pt x="191" y="177"/>
                    <a:pt x="216" y="177"/>
                  </a:cubicBezTo>
                  <a:cubicBezTo>
                    <a:pt x="240" y="177"/>
                    <a:pt x="251" y="165"/>
                    <a:pt x="251" y="140"/>
                  </a:cubicBezTo>
                  <a:close/>
                  <a:moveTo>
                    <a:pt x="488" y="159"/>
                  </a:moveTo>
                  <a:cubicBezTo>
                    <a:pt x="445" y="159"/>
                    <a:pt x="445" y="159"/>
                    <a:pt x="445" y="159"/>
                  </a:cubicBezTo>
                  <a:cubicBezTo>
                    <a:pt x="445" y="141"/>
                    <a:pt x="445" y="141"/>
                    <a:pt x="445" y="141"/>
                  </a:cubicBezTo>
                  <a:cubicBezTo>
                    <a:pt x="478" y="141"/>
                    <a:pt x="478" y="141"/>
                    <a:pt x="478" y="141"/>
                  </a:cubicBezTo>
                  <a:cubicBezTo>
                    <a:pt x="478" y="125"/>
                    <a:pt x="478" y="125"/>
                    <a:pt x="478" y="125"/>
                  </a:cubicBezTo>
                  <a:cubicBezTo>
                    <a:pt x="445" y="125"/>
                    <a:pt x="445" y="125"/>
                    <a:pt x="445" y="125"/>
                  </a:cubicBezTo>
                  <a:cubicBezTo>
                    <a:pt x="445" y="109"/>
                    <a:pt x="445" y="109"/>
                    <a:pt x="445" y="109"/>
                  </a:cubicBezTo>
                  <a:cubicBezTo>
                    <a:pt x="486" y="109"/>
                    <a:pt x="486" y="109"/>
                    <a:pt x="486" y="109"/>
                  </a:cubicBezTo>
                  <a:cubicBezTo>
                    <a:pt x="486" y="93"/>
                    <a:pt x="486" y="93"/>
                    <a:pt x="486" y="93"/>
                  </a:cubicBezTo>
                  <a:cubicBezTo>
                    <a:pt x="425" y="93"/>
                    <a:pt x="425" y="93"/>
                    <a:pt x="425" y="93"/>
                  </a:cubicBezTo>
                  <a:cubicBezTo>
                    <a:pt x="425" y="175"/>
                    <a:pt x="425" y="175"/>
                    <a:pt x="425" y="175"/>
                  </a:cubicBezTo>
                  <a:cubicBezTo>
                    <a:pt x="488" y="175"/>
                    <a:pt x="488" y="175"/>
                    <a:pt x="488" y="175"/>
                  </a:cubicBezTo>
                  <a:lnTo>
                    <a:pt x="488" y="159"/>
                  </a:lnTo>
                  <a:close/>
                  <a:moveTo>
                    <a:pt x="536" y="126"/>
                  </a:moveTo>
                  <a:cubicBezTo>
                    <a:pt x="524" y="122"/>
                    <a:pt x="524" y="122"/>
                    <a:pt x="524" y="122"/>
                  </a:cubicBezTo>
                  <a:cubicBezTo>
                    <a:pt x="516" y="119"/>
                    <a:pt x="514" y="117"/>
                    <a:pt x="514" y="114"/>
                  </a:cubicBezTo>
                  <a:cubicBezTo>
                    <a:pt x="514" y="110"/>
                    <a:pt x="517" y="107"/>
                    <a:pt x="523" y="107"/>
                  </a:cubicBezTo>
                  <a:cubicBezTo>
                    <a:pt x="530" y="107"/>
                    <a:pt x="537" y="110"/>
                    <a:pt x="544" y="118"/>
                  </a:cubicBezTo>
                  <a:cubicBezTo>
                    <a:pt x="559" y="106"/>
                    <a:pt x="559" y="106"/>
                    <a:pt x="559" y="106"/>
                  </a:cubicBezTo>
                  <a:cubicBezTo>
                    <a:pt x="551" y="97"/>
                    <a:pt x="540" y="91"/>
                    <a:pt x="526" y="91"/>
                  </a:cubicBezTo>
                  <a:cubicBezTo>
                    <a:pt x="507" y="91"/>
                    <a:pt x="494" y="101"/>
                    <a:pt x="494" y="116"/>
                  </a:cubicBezTo>
                  <a:cubicBezTo>
                    <a:pt x="494" y="128"/>
                    <a:pt x="500" y="135"/>
                    <a:pt x="513" y="139"/>
                  </a:cubicBezTo>
                  <a:cubicBezTo>
                    <a:pt x="523" y="143"/>
                    <a:pt x="523" y="143"/>
                    <a:pt x="523" y="143"/>
                  </a:cubicBezTo>
                  <a:cubicBezTo>
                    <a:pt x="534" y="148"/>
                    <a:pt x="537" y="149"/>
                    <a:pt x="537" y="153"/>
                  </a:cubicBezTo>
                  <a:cubicBezTo>
                    <a:pt x="537" y="157"/>
                    <a:pt x="534" y="160"/>
                    <a:pt x="525" y="160"/>
                  </a:cubicBezTo>
                  <a:cubicBezTo>
                    <a:pt x="519" y="160"/>
                    <a:pt x="510" y="156"/>
                    <a:pt x="505" y="148"/>
                  </a:cubicBezTo>
                  <a:cubicBezTo>
                    <a:pt x="490" y="162"/>
                    <a:pt x="490" y="162"/>
                    <a:pt x="490" y="162"/>
                  </a:cubicBezTo>
                  <a:cubicBezTo>
                    <a:pt x="498" y="172"/>
                    <a:pt x="512" y="177"/>
                    <a:pt x="525" y="177"/>
                  </a:cubicBezTo>
                  <a:cubicBezTo>
                    <a:pt x="546" y="177"/>
                    <a:pt x="558" y="166"/>
                    <a:pt x="558" y="151"/>
                  </a:cubicBezTo>
                  <a:cubicBezTo>
                    <a:pt x="558" y="138"/>
                    <a:pt x="551" y="132"/>
                    <a:pt x="536" y="12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CA" dirty="0"/>
            </a:p>
          </p:txBody>
        </p:sp>
        <p:sp>
          <p:nvSpPr>
            <p:cNvPr id="14" name="Freeform 13"/>
            <p:cNvSpPr>
              <a:spLocks noEditPoints="1"/>
            </p:cNvSpPr>
            <p:nvPr/>
          </p:nvSpPr>
          <p:spPr bwMode="auto">
            <a:xfrm>
              <a:off x="2712945" y="307352"/>
              <a:ext cx="521321" cy="521322"/>
            </a:xfrm>
            <a:custGeom>
              <a:avLst/>
              <a:gdLst>
                <a:gd name="T0" fmla="*/ 70 w 141"/>
                <a:gd name="T1" fmla="*/ 0 h 141"/>
                <a:gd name="T2" fmla="*/ 70 w 141"/>
                <a:gd name="T3" fmla="*/ 141 h 141"/>
                <a:gd name="T4" fmla="*/ 141 w 141"/>
                <a:gd name="T5" fmla="*/ 70 h 141"/>
                <a:gd name="T6" fmla="*/ 70 w 141"/>
                <a:gd name="T7" fmla="*/ 137 h 141"/>
                <a:gd name="T8" fmla="*/ 70 w 141"/>
                <a:gd name="T9" fmla="*/ 4 h 141"/>
                <a:gd name="T10" fmla="*/ 137 w 141"/>
                <a:gd name="T11" fmla="*/ 70 h 141"/>
                <a:gd name="T12" fmla="*/ 97 w 141"/>
                <a:gd name="T13" fmla="*/ 18 h 141"/>
                <a:gd name="T14" fmla="*/ 66 w 141"/>
                <a:gd name="T15" fmla="*/ 22 h 141"/>
                <a:gd name="T16" fmla="*/ 75 w 141"/>
                <a:gd name="T17" fmla="*/ 9 h 141"/>
                <a:gd name="T18" fmla="*/ 90 w 141"/>
                <a:gd name="T19" fmla="*/ 11 h 141"/>
                <a:gd name="T20" fmla="*/ 18 w 141"/>
                <a:gd name="T21" fmla="*/ 43 h 141"/>
                <a:gd name="T22" fmla="*/ 22 w 141"/>
                <a:gd name="T23" fmla="*/ 75 h 141"/>
                <a:gd name="T24" fmla="*/ 9 w 141"/>
                <a:gd name="T25" fmla="*/ 66 h 141"/>
                <a:gd name="T26" fmla="*/ 11 w 141"/>
                <a:gd name="T27" fmla="*/ 51 h 141"/>
                <a:gd name="T28" fmla="*/ 43 w 141"/>
                <a:gd name="T29" fmla="*/ 123 h 141"/>
                <a:gd name="T30" fmla="*/ 75 w 141"/>
                <a:gd name="T31" fmla="*/ 119 h 141"/>
                <a:gd name="T32" fmla="*/ 66 w 141"/>
                <a:gd name="T33" fmla="*/ 132 h 141"/>
                <a:gd name="T34" fmla="*/ 51 w 141"/>
                <a:gd name="T35" fmla="*/ 130 h 141"/>
                <a:gd name="T36" fmla="*/ 123 w 141"/>
                <a:gd name="T37" fmla="*/ 97 h 141"/>
                <a:gd name="T38" fmla="*/ 119 w 141"/>
                <a:gd name="T39" fmla="*/ 66 h 141"/>
                <a:gd name="T40" fmla="*/ 132 w 141"/>
                <a:gd name="T41" fmla="*/ 75 h 141"/>
                <a:gd name="T42" fmla="*/ 130 w 141"/>
                <a:gd name="T43" fmla="*/ 90 h 141"/>
                <a:gd name="T44" fmla="*/ 133 w 141"/>
                <a:gd name="T45" fmla="*/ 70 h 141"/>
                <a:gd name="T46" fmla="*/ 91 w 141"/>
                <a:gd name="T47" fmla="*/ 107 h 141"/>
                <a:gd name="T48" fmla="*/ 84 w 141"/>
                <a:gd name="T49" fmla="*/ 63 h 141"/>
                <a:gd name="T50" fmla="*/ 65 w 141"/>
                <a:gd name="T51" fmla="*/ 72 h 141"/>
                <a:gd name="T52" fmla="*/ 43 w 141"/>
                <a:gd name="T53" fmla="*/ 107 h 141"/>
                <a:gd name="T54" fmla="*/ 39 w 141"/>
                <a:gd name="T55" fmla="*/ 82 h 141"/>
                <a:gd name="T56" fmla="*/ 60 w 141"/>
                <a:gd name="T57" fmla="*/ 66 h 141"/>
                <a:gd name="T58" fmla="*/ 44 w 141"/>
                <a:gd name="T59" fmla="*/ 61 h 141"/>
                <a:gd name="T60" fmla="*/ 39 w 141"/>
                <a:gd name="T61" fmla="*/ 42 h 141"/>
                <a:gd name="T62" fmla="*/ 39 w 141"/>
                <a:gd name="T63" fmla="*/ 50 h 141"/>
                <a:gd name="T64" fmla="*/ 60 w 141"/>
                <a:gd name="T65" fmla="*/ 33 h 141"/>
                <a:gd name="T66" fmla="*/ 50 w 141"/>
                <a:gd name="T67" fmla="*/ 61 h 141"/>
                <a:gd name="T68" fmla="*/ 61 w 141"/>
                <a:gd name="T69" fmla="*/ 59 h 141"/>
                <a:gd name="T70" fmla="*/ 71 w 141"/>
                <a:gd name="T71" fmla="*/ 51 h 141"/>
                <a:gd name="T72" fmla="*/ 65 w 141"/>
                <a:gd name="T73" fmla="*/ 66 h 141"/>
                <a:gd name="T74" fmla="*/ 80 w 141"/>
                <a:gd name="T75" fmla="*/ 52 h 141"/>
                <a:gd name="T76" fmla="*/ 101 w 141"/>
                <a:gd name="T77" fmla="*/ 39 h 141"/>
                <a:gd name="T78" fmla="*/ 90 w 141"/>
                <a:gd name="T79" fmla="*/ 61 h 141"/>
                <a:gd name="T80" fmla="*/ 101 w 141"/>
                <a:gd name="T81" fmla="*/ 63 h 141"/>
                <a:gd name="T82" fmla="*/ 90 w 141"/>
                <a:gd name="T83" fmla="*/ 66 h 141"/>
                <a:gd name="T84" fmla="*/ 91 w 141"/>
                <a:gd name="T85" fmla="*/ 101 h 141"/>
                <a:gd name="T86" fmla="*/ 96 w 141"/>
                <a:gd name="T87" fmla="*/ 80 h 141"/>
                <a:gd name="T88" fmla="*/ 94 w 141"/>
                <a:gd name="T89" fmla="*/ 91 h 141"/>
                <a:gd name="T90" fmla="*/ 85 w 141"/>
                <a:gd name="T91" fmla="*/ 84 h 141"/>
                <a:gd name="T92" fmla="*/ 110 w 141"/>
                <a:gd name="T93" fmla="*/ 89 h 141"/>
                <a:gd name="T94" fmla="*/ 95 w 141"/>
                <a:gd name="T95" fmla="*/ 40 h 141"/>
                <a:gd name="T96" fmla="*/ 86 w 141"/>
                <a:gd name="T97" fmla="*/ 52 h 141"/>
                <a:gd name="T98" fmla="*/ 95 w 141"/>
                <a:gd name="T99" fmla="*/ 40 h 141"/>
                <a:gd name="T100" fmla="*/ 59 w 141"/>
                <a:gd name="T101" fmla="*/ 38 h 141"/>
                <a:gd name="T102" fmla="*/ 61 w 141"/>
                <a:gd name="T103" fmla="*/ 39 h 141"/>
                <a:gd name="T104" fmla="*/ 58 w 141"/>
                <a:gd name="T105" fmla="*/ 76 h 141"/>
                <a:gd name="T106" fmla="*/ 43 w 141"/>
                <a:gd name="T107" fmla="*/ 101 h 141"/>
                <a:gd name="T108" fmla="*/ 58 w 141"/>
                <a:gd name="T109" fmla="*/ 7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141">
                  <a:moveTo>
                    <a:pt x="141" y="70"/>
                  </a:moveTo>
                  <a:cubicBezTo>
                    <a:pt x="141" y="32"/>
                    <a:pt x="109" y="0"/>
                    <a:pt x="70" y="0"/>
                  </a:cubicBezTo>
                  <a:cubicBezTo>
                    <a:pt x="32" y="0"/>
                    <a:pt x="0" y="32"/>
                    <a:pt x="0" y="70"/>
                  </a:cubicBezTo>
                  <a:cubicBezTo>
                    <a:pt x="0" y="109"/>
                    <a:pt x="32" y="141"/>
                    <a:pt x="70" y="141"/>
                  </a:cubicBezTo>
                  <a:cubicBezTo>
                    <a:pt x="109" y="141"/>
                    <a:pt x="141" y="109"/>
                    <a:pt x="141" y="70"/>
                  </a:cubicBezTo>
                  <a:cubicBezTo>
                    <a:pt x="141" y="70"/>
                    <a:pt x="141" y="70"/>
                    <a:pt x="141" y="70"/>
                  </a:cubicBezTo>
                  <a:close/>
                  <a:moveTo>
                    <a:pt x="137" y="70"/>
                  </a:moveTo>
                  <a:cubicBezTo>
                    <a:pt x="137" y="107"/>
                    <a:pt x="107" y="137"/>
                    <a:pt x="70" y="137"/>
                  </a:cubicBezTo>
                  <a:cubicBezTo>
                    <a:pt x="34" y="137"/>
                    <a:pt x="4" y="107"/>
                    <a:pt x="4" y="70"/>
                  </a:cubicBezTo>
                  <a:cubicBezTo>
                    <a:pt x="4" y="34"/>
                    <a:pt x="34" y="4"/>
                    <a:pt x="70" y="4"/>
                  </a:cubicBezTo>
                  <a:cubicBezTo>
                    <a:pt x="107" y="4"/>
                    <a:pt x="137" y="34"/>
                    <a:pt x="137" y="70"/>
                  </a:cubicBezTo>
                  <a:cubicBezTo>
                    <a:pt x="137" y="70"/>
                    <a:pt x="137" y="70"/>
                    <a:pt x="137" y="70"/>
                  </a:cubicBezTo>
                  <a:close/>
                  <a:moveTo>
                    <a:pt x="133" y="70"/>
                  </a:moveTo>
                  <a:cubicBezTo>
                    <a:pt x="133" y="48"/>
                    <a:pt x="122" y="25"/>
                    <a:pt x="97" y="18"/>
                  </a:cubicBezTo>
                  <a:cubicBezTo>
                    <a:pt x="92" y="16"/>
                    <a:pt x="88" y="15"/>
                    <a:pt x="83" y="15"/>
                  </a:cubicBezTo>
                  <a:cubicBezTo>
                    <a:pt x="72" y="15"/>
                    <a:pt x="72" y="22"/>
                    <a:pt x="66" y="22"/>
                  </a:cubicBezTo>
                  <a:cubicBezTo>
                    <a:pt x="64" y="22"/>
                    <a:pt x="62" y="20"/>
                    <a:pt x="62" y="17"/>
                  </a:cubicBezTo>
                  <a:cubicBezTo>
                    <a:pt x="62" y="13"/>
                    <a:pt x="67" y="9"/>
                    <a:pt x="75" y="9"/>
                  </a:cubicBezTo>
                  <a:cubicBezTo>
                    <a:pt x="83" y="9"/>
                    <a:pt x="89" y="11"/>
                    <a:pt x="90" y="12"/>
                  </a:cubicBezTo>
                  <a:cubicBezTo>
                    <a:pt x="90" y="11"/>
                    <a:pt x="90" y="11"/>
                    <a:pt x="90" y="11"/>
                  </a:cubicBezTo>
                  <a:cubicBezTo>
                    <a:pt x="88" y="10"/>
                    <a:pt x="81" y="8"/>
                    <a:pt x="70" y="8"/>
                  </a:cubicBezTo>
                  <a:cubicBezTo>
                    <a:pt x="48" y="8"/>
                    <a:pt x="25" y="19"/>
                    <a:pt x="18" y="43"/>
                  </a:cubicBezTo>
                  <a:cubicBezTo>
                    <a:pt x="16" y="48"/>
                    <a:pt x="15" y="53"/>
                    <a:pt x="15" y="58"/>
                  </a:cubicBezTo>
                  <a:cubicBezTo>
                    <a:pt x="15" y="69"/>
                    <a:pt x="22" y="69"/>
                    <a:pt x="22" y="75"/>
                  </a:cubicBezTo>
                  <a:cubicBezTo>
                    <a:pt x="22" y="77"/>
                    <a:pt x="20" y="79"/>
                    <a:pt x="17" y="79"/>
                  </a:cubicBezTo>
                  <a:cubicBezTo>
                    <a:pt x="13" y="79"/>
                    <a:pt x="9" y="74"/>
                    <a:pt x="9" y="66"/>
                  </a:cubicBezTo>
                  <a:cubicBezTo>
                    <a:pt x="9" y="58"/>
                    <a:pt x="11" y="52"/>
                    <a:pt x="12" y="51"/>
                  </a:cubicBezTo>
                  <a:cubicBezTo>
                    <a:pt x="11" y="51"/>
                    <a:pt x="11" y="51"/>
                    <a:pt x="11" y="51"/>
                  </a:cubicBezTo>
                  <a:cubicBezTo>
                    <a:pt x="10" y="53"/>
                    <a:pt x="8" y="60"/>
                    <a:pt x="8" y="70"/>
                  </a:cubicBezTo>
                  <a:cubicBezTo>
                    <a:pt x="8" y="93"/>
                    <a:pt x="19" y="116"/>
                    <a:pt x="43" y="123"/>
                  </a:cubicBezTo>
                  <a:cubicBezTo>
                    <a:pt x="49" y="125"/>
                    <a:pt x="53" y="126"/>
                    <a:pt x="58" y="126"/>
                  </a:cubicBezTo>
                  <a:cubicBezTo>
                    <a:pt x="69" y="126"/>
                    <a:pt x="69" y="119"/>
                    <a:pt x="75" y="119"/>
                  </a:cubicBezTo>
                  <a:cubicBezTo>
                    <a:pt x="77" y="119"/>
                    <a:pt x="79" y="121"/>
                    <a:pt x="79" y="124"/>
                  </a:cubicBezTo>
                  <a:cubicBezTo>
                    <a:pt x="79" y="128"/>
                    <a:pt x="74" y="132"/>
                    <a:pt x="66" y="132"/>
                  </a:cubicBezTo>
                  <a:cubicBezTo>
                    <a:pt x="58" y="132"/>
                    <a:pt x="52" y="130"/>
                    <a:pt x="51" y="129"/>
                  </a:cubicBezTo>
                  <a:cubicBezTo>
                    <a:pt x="51" y="130"/>
                    <a:pt x="51" y="130"/>
                    <a:pt x="51" y="130"/>
                  </a:cubicBezTo>
                  <a:cubicBezTo>
                    <a:pt x="53" y="131"/>
                    <a:pt x="60" y="133"/>
                    <a:pt x="70" y="133"/>
                  </a:cubicBezTo>
                  <a:cubicBezTo>
                    <a:pt x="93" y="133"/>
                    <a:pt x="116" y="122"/>
                    <a:pt x="123" y="97"/>
                  </a:cubicBezTo>
                  <a:cubicBezTo>
                    <a:pt x="125" y="93"/>
                    <a:pt x="125" y="88"/>
                    <a:pt x="125" y="83"/>
                  </a:cubicBezTo>
                  <a:cubicBezTo>
                    <a:pt x="125" y="72"/>
                    <a:pt x="119" y="72"/>
                    <a:pt x="119" y="66"/>
                  </a:cubicBezTo>
                  <a:cubicBezTo>
                    <a:pt x="119" y="63"/>
                    <a:pt x="121" y="62"/>
                    <a:pt x="124" y="62"/>
                  </a:cubicBezTo>
                  <a:cubicBezTo>
                    <a:pt x="128" y="62"/>
                    <a:pt x="132" y="67"/>
                    <a:pt x="132" y="75"/>
                  </a:cubicBezTo>
                  <a:cubicBezTo>
                    <a:pt x="132" y="83"/>
                    <a:pt x="130" y="89"/>
                    <a:pt x="129" y="90"/>
                  </a:cubicBezTo>
                  <a:cubicBezTo>
                    <a:pt x="130" y="90"/>
                    <a:pt x="130" y="90"/>
                    <a:pt x="130" y="90"/>
                  </a:cubicBezTo>
                  <a:cubicBezTo>
                    <a:pt x="131" y="88"/>
                    <a:pt x="133" y="81"/>
                    <a:pt x="133" y="70"/>
                  </a:cubicBezTo>
                  <a:cubicBezTo>
                    <a:pt x="133" y="70"/>
                    <a:pt x="133" y="70"/>
                    <a:pt x="133" y="70"/>
                  </a:cubicBezTo>
                  <a:close/>
                  <a:moveTo>
                    <a:pt x="110" y="89"/>
                  </a:moveTo>
                  <a:cubicBezTo>
                    <a:pt x="110" y="98"/>
                    <a:pt x="102" y="107"/>
                    <a:pt x="91" y="107"/>
                  </a:cubicBezTo>
                  <a:cubicBezTo>
                    <a:pt x="77" y="107"/>
                    <a:pt x="71" y="96"/>
                    <a:pt x="71" y="86"/>
                  </a:cubicBezTo>
                  <a:cubicBezTo>
                    <a:pt x="71" y="71"/>
                    <a:pt x="80" y="65"/>
                    <a:pt x="84" y="63"/>
                  </a:cubicBezTo>
                  <a:cubicBezTo>
                    <a:pt x="84" y="63"/>
                    <a:pt x="83" y="62"/>
                    <a:pt x="83" y="61"/>
                  </a:cubicBezTo>
                  <a:cubicBezTo>
                    <a:pt x="78" y="64"/>
                    <a:pt x="74" y="67"/>
                    <a:pt x="65" y="72"/>
                  </a:cubicBezTo>
                  <a:cubicBezTo>
                    <a:pt x="64" y="78"/>
                    <a:pt x="64" y="85"/>
                    <a:pt x="62" y="90"/>
                  </a:cubicBezTo>
                  <a:cubicBezTo>
                    <a:pt x="59" y="100"/>
                    <a:pt x="52" y="107"/>
                    <a:pt x="43" y="107"/>
                  </a:cubicBezTo>
                  <a:cubicBezTo>
                    <a:pt x="36" y="107"/>
                    <a:pt x="32" y="102"/>
                    <a:pt x="32" y="96"/>
                  </a:cubicBezTo>
                  <a:cubicBezTo>
                    <a:pt x="32" y="91"/>
                    <a:pt x="34" y="86"/>
                    <a:pt x="39" y="82"/>
                  </a:cubicBezTo>
                  <a:cubicBezTo>
                    <a:pt x="44" y="77"/>
                    <a:pt x="51" y="74"/>
                    <a:pt x="59" y="69"/>
                  </a:cubicBezTo>
                  <a:cubicBezTo>
                    <a:pt x="59" y="68"/>
                    <a:pt x="60" y="67"/>
                    <a:pt x="60" y="66"/>
                  </a:cubicBezTo>
                  <a:cubicBezTo>
                    <a:pt x="58" y="68"/>
                    <a:pt x="55" y="68"/>
                    <a:pt x="52" y="68"/>
                  </a:cubicBezTo>
                  <a:cubicBezTo>
                    <a:pt x="48" y="68"/>
                    <a:pt x="45" y="65"/>
                    <a:pt x="44" y="61"/>
                  </a:cubicBezTo>
                  <a:cubicBezTo>
                    <a:pt x="38" y="61"/>
                    <a:pt x="34" y="57"/>
                    <a:pt x="34" y="51"/>
                  </a:cubicBezTo>
                  <a:cubicBezTo>
                    <a:pt x="34" y="46"/>
                    <a:pt x="36" y="42"/>
                    <a:pt x="39" y="42"/>
                  </a:cubicBezTo>
                  <a:cubicBezTo>
                    <a:pt x="40" y="42"/>
                    <a:pt x="40" y="43"/>
                    <a:pt x="40" y="44"/>
                  </a:cubicBezTo>
                  <a:cubicBezTo>
                    <a:pt x="40" y="45"/>
                    <a:pt x="39" y="47"/>
                    <a:pt x="39" y="50"/>
                  </a:cubicBezTo>
                  <a:cubicBezTo>
                    <a:pt x="39" y="52"/>
                    <a:pt x="41" y="56"/>
                    <a:pt x="44" y="56"/>
                  </a:cubicBezTo>
                  <a:cubicBezTo>
                    <a:pt x="44" y="46"/>
                    <a:pt x="51" y="33"/>
                    <a:pt x="60" y="33"/>
                  </a:cubicBezTo>
                  <a:cubicBezTo>
                    <a:pt x="66" y="33"/>
                    <a:pt x="66" y="37"/>
                    <a:pt x="66" y="39"/>
                  </a:cubicBezTo>
                  <a:cubicBezTo>
                    <a:pt x="66" y="48"/>
                    <a:pt x="57" y="58"/>
                    <a:pt x="50" y="61"/>
                  </a:cubicBezTo>
                  <a:cubicBezTo>
                    <a:pt x="50" y="61"/>
                    <a:pt x="51" y="63"/>
                    <a:pt x="53" y="63"/>
                  </a:cubicBezTo>
                  <a:cubicBezTo>
                    <a:pt x="56" y="63"/>
                    <a:pt x="60" y="61"/>
                    <a:pt x="61" y="59"/>
                  </a:cubicBezTo>
                  <a:cubicBezTo>
                    <a:pt x="62" y="55"/>
                    <a:pt x="65" y="49"/>
                    <a:pt x="69" y="49"/>
                  </a:cubicBezTo>
                  <a:cubicBezTo>
                    <a:pt x="70" y="49"/>
                    <a:pt x="71" y="50"/>
                    <a:pt x="71" y="51"/>
                  </a:cubicBezTo>
                  <a:cubicBezTo>
                    <a:pt x="71" y="54"/>
                    <a:pt x="68" y="58"/>
                    <a:pt x="66" y="60"/>
                  </a:cubicBezTo>
                  <a:cubicBezTo>
                    <a:pt x="65" y="62"/>
                    <a:pt x="65" y="64"/>
                    <a:pt x="65" y="66"/>
                  </a:cubicBezTo>
                  <a:cubicBezTo>
                    <a:pt x="72" y="62"/>
                    <a:pt x="76" y="60"/>
                    <a:pt x="81" y="56"/>
                  </a:cubicBezTo>
                  <a:cubicBezTo>
                    <a:pt x="80" y="55"/>
                    <a:pt x="80" y="53"/>
                    <a:pt x="80" y="52"/>
                  </a:cubicBezTo>
                  <a:cubicBezTo>
                    <a:pt x="80" y="43"/>
                    <a:pt x="86" y="33"/>
                    <a:pt x="94" y="33"/>
                  </a:cubicBezTo>
                  <a:cubicBezTo>
                    <a:pt x="99" y="33"/>
                    <a:pt x="101" y="36"/>
                    <a:pt x="101" y="39"/>
                  </a:cubicBezTo>
                  <a:cubicBezTo>
                    <a:pt x="101" y="46"/>
                    <a:pt x="95" y="52"/>
                    <a:pt x="87" y="58"/>
                  </a:cubicBezTo>
                  <a:cubicBezTo>
                    <a:pt x="88" y="59"/>
                    <a:pt x="89" y="61"/>
                    <a:pt x="90" y="61"/>
                  </a:cubicBezTo>
                  <a:cubicBezTo>
                    <a:pt x="91" y="61"/>
                    <a:pt x="93" y="61"/>
                    <a:pt x="95" y="61"/>
                  </a:cubicBezTo>
                  <a:cubicBezTo>
                    <a:pt x="98" y="61"/>
                    <a:pt x="101" y="61"/>
                    <a:pt x="101" y="63"/>
                  </a:cubicBezTo>
                  <a:cubicBezTo>
                    <a:pt x="101" y="66"/>
                    <a:pt x="97" y="67"/>
                    <a:pt x="94" y="67"/>
                  </a:cubicBezTo>
                  <a:cubicBezTo>
                    <a:pt x="93" y="67"/>
                    <a:pt x="90" y="66"/>
                    <a:pt x="90" y="66"/>
                  </a:cubicBezTo>
                  <a:cubicBezTo>
                    <a:pt x="86" y="68"/>
                    <a:pt x="78" y="72"/>
                    <a:pt x="78" y="85"/>
                  </a:cubicBezTo>
                  <a:cubicBezTo>
                    <a:pt x="78" y="93"/>
                    <a:pt x="83" y="101"/>
                    <a:pt x="91" y="101"/>
                  </a:cubicBezTo>
                  <a:cubicBezTo>
                    <a:pt x="97" y="101"/>
                    <a:pt x="103" y="96"/>
                    <a:pt x="103" y="89"/>
                  </a:cubicBezTo>
                  <a:cubicBezTo>
                    <a:pt x="103" y="84"/>
                    <a:pt x="101" y="80"/>
                    <a:pt x="96" y="80"/>
                  </a:cubicBezTo>
                  <a:cubicBezTo>
                    <a:pt x="94" y="80"/>
                    <a:pt x="92" y="81"/>
                    <a:pt x="92" y="84"/>
                  </a:cubicBezTo>
                  <a:cubicBezTo>
                    <a:pt x="91" y="88"/>
                    <a:pt x="94" y="88"/>
                    <a:pt x="94" y="91"/>
                  </a:cubicBezTo>
                  <a:cubicBezTo>
                    <a:pt x="94" y="92"/>
                    <a:pt x="93" y="93"/>
                    <a:pt x="92" y="93"/>
                  </a:cubicBezTo>
                  <a:cubicBezTo>
                    <a:pt x="88" y="93"/>
                    <a:pt x="85" y="89"/>
                    <a:pt x="85" y="84"/>
                  </a:cubicBezTo>
                  <a:cubicBezTo>
                    <a:pt x="85" y="79"/>
                    <a:pt x="90" y="74"/>
                    <a:pt x="97" y="74"/>
                  </a:cubicBezTo>
                  <a:cubicBezTo>
                    <a:pt x="105" y="74"/>
                    <a:pt x="110" y="81"/>
                    <a:pt x="110" y="89"/>
                  </a:cubicBezTo>
                  <a:cubicBezTo>
                    <a:pt x="110" y="89"/>
                    <a:pt x="110" y="89"/>
                    <a:pt x="110" y="89"/>
                  </a:cubicBezTo>
                  <a:close/>
                  <a:moveTo>
                    <a:pt x="95" y="40"/>
                  </a:moveTo>
                  <a:cubicBezTo>
                    <a:pt x="95" y="39"/>
                    <a:pt x="95" y="38"/>
                    <a:pt x="94" y="38"/>
                  </a:cubicBezTo>
                  <a:cubicBezTo>
                    <a:pt x="91" y="38"/>
                    <a:pt x="86" y="44"/>
                    <a:pt x="86" y="52"/>
                  </a:cubicBezTo>
                  <a:cubicBezTo>
                    <a:pt x="92" y="47"/>
                    <a:pt x="95" y="43"/>
                    <a:pt x="95" y="40"/>
                  </a:cubicBezTo>
                  <a:cubicBezTo>
                    <a:pt x="95" y="40"/>
                    <a:pt x="95" y="40"/>
                    <a:pt x="95" y="40"/>
                  </a:cubicBezTo>
                  <a:close/>
                  <a:moveTo>
                    <a:pt x="61" y="39"/>
                  </a:moveTo>
                  <a:cubicBezTo>
                    <a:pt x="61" y="38"/>
                    <a:pt x="60" y="38"/>
                    <a:pt x="59" y="38"/>
                  </a:cubicBezTo>
                  <a:cubicBezTo>
                    <a:pt x="55" y="38"/>
                    <a:pt x="50" y="49"/>
                    <a:pt x="50" y="55"/>
                  </a:cubicBezTo>
                  <a:cubicBezTo>
                    <a:pt x="56" y="52"/>
                    <a:pt x="61" y="44"/>
                    <a:pt x="61" y="39"/>
                  </a:cubicBezTo>
                  <a:cubicBezTo>
                    <a:pt x="61" y="39"/>
                    <a:pt x="61" y="39"/>
                    <a:pt x="61" y="39"/>
                  </a:cubicBezTo>
                  <a:close/>
                  <a:moveTo>
                    <a:pt x="58" y="76"/>
                  </a:moveTo>
                  <a:cubicBezTo>
                    <a:pt x="50" y="80"/>
                    <a:pt x="39" y="88"/>
                    <a:pt x="39" y="96"/>
                  </a:cubicBezTo>
                  <a:cubicBezTo>
                    <a:pt x="39" y="99"/>
                    <a:pt x="40" y="101"/>
                    <a:pt x="43" y="101"/>
                  </a:cubicBezTo>
                  <a:cubicBezTo>
                    <a:pt x="52" y="101"/>
                    <a:pt x="57" y="87"/>
                    <a:pt x="58" y="76"/>
                  </a:cubicBezTo>
                  <a:cubicBezTo>
                    <a:pt x="58" y="76"/>
                    <a:pt x="58" y="76"/>
                    <a:pt x="58" y="7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CA"/>
            </a:p>
          </p:txBody>
        </p:sp>
      </p:grpSp>
    </p:spTree>
    <p:extLst>
      <p:ext uri="{BB962C8B-B14F-4D97-AF65-F5344CB8AC3E}">
        <p14:creationId xmlns:p14="http://schemas.microsoft.com/office/powerpoint/2010/main" val="1899304353"/>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ection Divider (dark blue gradient)">
    <p:bg>
      <p:bgPr>
        <a:gradFill flip="none" rotWithShape="1">
          <a:gsLst>
            <a:gs pos="0">
              <a:srgbClr val="10069F"/>
            </a:gs>
            <a:gs pos="100000">
              <a:srgbClr val="005EB8"/>
            </a:gs>
          </a:gsLst>
          <a:lin ang="16200000" scaled="0"/>
          <a:tileRect/>
        </a:gradFill>
        <a:effectLst/>
      </p:bgPr>
    </p:bg>
    <p:spTree>
      <p:nvGrpSpPr>
        <p:cNvPr id="1" name=""/>
        <p:cNvGrpSpPr/>
        <p:nvPr/>
      </p:nvGrpSpPr>
      <p:grpSpPr>
        <a:xfrm>
          <a:off x="0" y="0"/>
          <a:ext cx="0" cy="0"/>
          <a:chOff x="0" y="0"/>
          <a:chExt cx="0" cy="0"/>
        </a:xfrm>
      </p:grpSpPr>
      <p:sp>
        <p:nvSpPr>
          <p:cNvPr id="10" name="TextBox 9"/>
          <p:cNvSpPr txBox="1"/>
          <p:nvPr/>
        </p:nvSpPr>
        <p:spPr>
          <a:xfrm>
            <a:off x="4498914" y="6475913"/>
            <a:ext cx="4306824" cy="182880"/>
          </a:xfrm>
          <a:prstGeom prst="rect">
            <a:avLst/>
          </a:prstGeom>
          <a:noFill/>
        </p:spPr>
        <p:txBody>
          <a:bodyPr wrap="square" lIns="0" tIns="0" rIns="0" bIns="0" rtlCol="0">
            <a:noAutofit/>
          </a:bodyPr>
          <a:lstStyle/>
          <a:p>
            <a:pPr algn="r"/>
            <a:r>
              <a:rPr lang="en-CA" sz="1000" spc="-10" baseline="0" dirty="0">
                <a:solidFill>
                  <a:schemeClr val="bg1"/>
                </a:solidFill>
              </a:rPr>
              <a:t>Confidential. Not to be copied, distributed, or reproduced without prior approval. </a:t>
            </a:r>
          </a:p>
        </p:txBody>
      </p:sp>
      <p:cxnSp>
        <p:nvCxnSpPr>
          <p:cNvPr id="12" name="Straight Connector 11"/>
          <p:cNvCxnSpPr/>
          <p:nvPr/>
        </p:nvCxnSpPr>
        <p:spPr>
          <a:xfrm>
            <a:off x="524552" y="5953922"/>
            <a:ext cx="8286073" cy="0"/>
          </a:xfrm>
          <a:prstGeom prst="line">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526449" y="1649414"/>
            <a:ext cx="6750701" cy="2852737"/>
          </a:xfrm>
        </p:spPr>
        <p:txBody>
          <a:bodyPr anchor="t" anchorCtr="0">
            <a:noAutofit/>
          </a:bodyPr>
          <a:lstStyle>
            <a:lvl1pPr>
              <a:lnSpc>
                <a:spcPct val="90000"/>
              </a:lnSpc>
              <a:defRPr sz="4000" b="1">
                <a:solidFill>
                  <a:schemeClr val="bg1"/>
                </a:solidFill>
              </a:defRPr>
            </a:lvl1pPr>
          </a:lstStyle>
          <a:p>
            <a:r>
              <a:rPr lang="en-US" dirty="0"/>
              <a:t>Section Divider</a:t>
            </a:r>
            <a:endParaRPr lang="en-CA" dirty="0"/>
          </a:p>
        </p:txBody>
      </p:sp>
      <p:grpSp>
        <p:nvGrpSpPr>
          <p:cNvPr id="6" name="Group 5"/>
          <p:cNvGrpSpPr/>
          <p:nvPr/>
        </p:nvGrpSpPr>
        <p:grpSpPr>
          <a:xfrm>
            <a:off x="523752" y="6067262"/>
            <a:ext cx="1698748" cy="610357"/>
            <a:chOff x="389468" y="307352"/>
            <a:chExt cx="2844798" cy="1022131"/>
          </a:xfrm>
        </p:grpSpPr>
        <p:sp>
          <p:nvSpPr>
            <p:cNvPr id="7" name="Freeform 6"/>
            <p:cNvSpPr>
              <a:spLocks noEditPoints="1"/>
            </p:cNvSpPr>
            <p:nvPr/>
          </p:nvSpPr>
          <p:spPr bwMode="auto">
            <a:xfrm>
              <a:off x="389468" y="416791"/>
              <a:ext cx="2069462" cy="912692"/>
            </a:xfrm>
            <a:custGeom>
              <a:avLst/>
              <a:gdLst>
                <a:gd name="T0" fmla="*/ 323 w 559"/>
                <a:gd name="T1" fmla="*/ 116 h 246"/>
                <a:gd name="T2" fmla="*/ 320 w 559"/>
                <a:gd name="T3" fmla="*/ 143 h 246"/>
                <a:gd name="T4" fmla="*/ 211 w 559"/>
                <a:gd name="T5" fmla="*/ 201 h 246"/>
                <a:gd name="T6" fmla="*/ 218 w 559"/>
                <a:gd name="T7" fmla="*/ 213 h 246"/>
                <a:gd name="T8" fmla="*/ 218 w 559"/>
                <a:gd name="T9" fmla="*/ 232 h 246"/>
                <a:gd name="T10" fmla="*/ 218 w 559"/>
                <a:gd name="T11" fmla="*/ 225 h 246"/>
                <a:gd name="T12" fmla="*/ 273 w 559"/>
                <a:gd name="T13" fmla="*/ 210 h 246"/>
                <a:gd name="T14" fmla="*/ 269 w 559"/>
                <a:gd name="T15" fmla="*/ 227 h 246"/>
                <a:gd name="T16" fmla="*/ 272 w 559"/>
                <a:gd name="T17" fmla="*/ 196 h 246"/>
                <a:gd name="T18" fmla="*/ 274 w 559"/>
                <a:gd name="T19" fmla="*/ 228 h 246"/>
                <a:gd name="T20" fmla="*/ 283 w 559"/>
                <a:gd name="T21" fmla="*/ 232 h 246"/>
                <a:gd name="T22" fmla="*/ 288 w 559"/>
                <a:gd name="T23" fmla="*/ 229 h 246"/>
                <a:gd name="T24" fmla="*/ 288 w 559"/>
                <a:gd name="T25" fmla="*/ 209 h 246"/>
                <a:gd name="T26" fmla="*/ 336 w 559"/>
                <a:gd name="T27" fmla="*/ 206 h 246"/>
                <a:gd name="T28" fmla="*/ 322 w 559"/>
                <a:gd name="T29" fmla="*/ 218 h 246"/>
                <a:gd name="T30" fmla="*/ 336 w 559"/>
                <a:gd name="T31" fmla="*/ 229 h 246"/>
                <a:gd name="T32" fmla="*/ 377 w 559"/>
                <a:gd name="T33" fmla="*/ 218 h 246"/>
                <a:gd name="T34" fmla="*/ 363 w 559"/>
                <a:gd name="T35" fmla="*/ 230 h 246"/>
                <a:gd name="T36" fmla="*/ 387 w 559"/>
                <a:gd name="T37" fmla="*/ 202 h 246"/>
                <a:gd name="T38" fmla="*/ 388 w 559"/>
                <a:gd name="T39" fmla="*/ 232 h 246"/>
                <a:gd name="T40" fmla="*/ 406 w 559"/>
                <a:gd name="T41" fmla="*/ 233 h 246"/>
                <a:gd name="T42" fmla="*/ 423 w 559"/>
                <a:gd name="T43" fmla="*/ 233 h 246"/>
                <a:gd name="T44" fmla="*/ 439 w 559"/>
                <a:gd name="T45" fmla="*/ 206 h 246"/>
                <a:gd name="T46" fmla="*/ 436 w 559"/>
                <a:gd name="T47" fmla="*/ 246 h 246"/>
                <a:gd name="T48" fmla="*/ 449 w 559"/>
                <a:gd name="T49" fmla="*/ 201 h 246"/>
                <a:gd name="T50" fmla="*/ 448 w 559"/>
                <a:gd name="T51" fmla="*/ 230 h 246"/>
                <a:gd name="T52" fmla="*/ 478 w 559"/>
                <a:gd name="T53" fmla="*/ 206 h 246"/>
                <a:gd name="T54" fmla="*/ 486 w 559"/>
                <a:gd name="T55" fmla="*/ 229 h 246"/>
                <a:gd name="T56" fmla="*/ 479 w 559"/>
                <a:gd name="T57" fmla="*/ 201 h 246"/>
                <a:gd name="T58" fmla="*/ 486 w 559"/>
                <a:gd name="T59" fmla="*/ 225 h 246"/>
                <a:gd name="T60" fmla="*/ 498 w 559"/>
                <a:gd name="T61" fmla="*/ 203 h 246"/>
                <a:gd name="T62" fmla="*/ 512 w 559"/>
                <a:gd name="T63" fmla="*/ 206 h 246"/>
                <a:gd name="T64" fmla="*/ 524 w 559"/>
                <a:gd name="T65" fmla="*/ 213 h 246"/>
                <a:gd name="T66" fmla="*/ 533 w 559"/>
                <a:gd name="T67" fmla="*/ 203 h 246"/>
                <a:gd name="T68" fmla="*/ 529 w 559"/>
                <a:gd name="T69" fmla="*/ 242 h 246"/>
                <a:gd name="T70" fmla="*/ 548 w 559"/>
                <a:gd name="T71" fmla="*/ 222 h 246"/>
                <a:gd name="T72" fmla="*/ 251 w 559"/>
                <a:gd name="T73" fmla="*/ 48 h 246"/>
                <a:gd name="T74" fmla="*/ 292 w 559"/>
                <a:gd name="T75" fmla="*/ 0 h 246"/>
                <a:gd name="T76" fmla="*/ 150 w 559"/>
                <a:gd name="T77" fmla="*/ 82 h 246"/>
                <a:gd name="T78" fmla="*/ 123 w 559"/>
                <a:gd name="T79" fmla="*/ 63 h 246"/>
                <a:gd name="T80" fmla="*/ 52 w 559"/>
                <a:gd name="T81" fmla="*/ 39 h 246"/>
                <a:gd name="T82" fmla="*/ 35 w 559"/>
                <a:gd name="T83" fmla="*/ 82 h 246"/>
                <a:gd name="T84" fmla="*/ 46 w 559"/>
                <a:gd name="T85" fmla="*/ 24 h 246"/>
                <a:gd name="T86" fmla="*/ 19 w 559"/>
                <a:gd name="T87" fmla="*/ 48 h 246"/>
                <a:gd name="T88" fmla="*/ 350 w 559"/>
                <a:gd name="T89" fmla="*/ 48 h 246"/>
                <a:gd name="T90" fmla="*/ 321 w 559"/>
                <a:gd name="T91" fmla="*/ 82 h 246"/>
                <a:gd name="T92" fmla="*/ 336 w 559"/>
                <a:gd name="T93" fmla="*/ 16 h 246"/>
                <a:gd name="T94" fmla="*/ 396 w 559"/>
                <a:gd name="T95" fmla="*/ 175 h 246"/>
                <a:gd name="T96" fmla="*/ 365 w 559"/>
                <a:gd name="T97" fmla="*/ 93 h 246"/>
                <a:gd name="T98" fmla="*/ 122 w 559"/>
                <a:gd name="T99" fmla="*/ 124 h 246"/>
                <a:gd name="T100" fmla="*/ 153 w 559"/>
                <a:gd name="T101" fmla="*/ 141 h 246"/>
                <a:gd name="T102" fmla="*/ 227 w 559"/>
                <a:gd name="T103" fmla="*/ 82 h 246"/>
                <a:gd name="T104" fmla="*/ 227 w 559"/>
                <a:gd name="T105" fmla="*/ 82 h 246"/>
                <a:gd name="T106" fmla="*/ 202 w 559"/>
                <a:gd name="T107" fmla="*/ 140 h 246"/>
                <a:gd name="T108" fmla="*/ 488 w 559"/>
                <a:gd name="T109" fmla="*/ 159 h 246"/>
                <a:gd name="T110" fmla="*/ 445 w 559"/>
                <a:gd name="T111" fmla="*/ 109 h 246"/>
                <a:gd name="T112" fmla="*/ 488 w 559"/>
                <a:gd name="T113" fmla="*/ 159 h 246"/>
                <a:gd name="T114" fmla="*/ 559 w 559"/>
                <a:gd name="T115" fmla="*/ 106 h 246"/>
                <a:gd name="T116" fmla="*/ 525 w 559"/>
                <a:gd name="T117" fmla="*/ 16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 h="246">
                  <a:moveTo>
                    <a:pt x="302" y="177"/>
                  </a:moveTo>
                  <a:cubicBezTo>
                    <a:pt x="276" y="177"/>
                    <a:pt x="258" y="159"/>
                    <a:pt x="258" y="134"/>
                  </a:cubicBezTo>
                  <a:cubicBezTo>
                    <a:pt x="258" y="134"/>
                    <a:pt x="258" y="134"/>
                    <a:pt x="258" y="134"/>
                  </a:cubicBezTo>
                  <a:cubicBezTo>
                    <a:pt x="258" y="110"/>
                    <a:pt x="276" y="91"/>
                    <a:pt x="302" y="91"/>
                  </a:cubicBezTo>
                  <a:cubicBezTo>
                    <a:pt x="317" y="91"/>
                    <a:pt x="327" y="95"/>
                    <a:pt x="336" y="104"/>
                  </a:cubicBezTo>
                  <a:cubicBezTo>
                    <a:pt x="323" y="116"/>
                    <a:pt x="323" y="116"/>
                    <a:pt x="323" y="116"/>
                  </a:cubicBezTo>
                  <a:cubicBezTo>
                    <a:pt x="319" y="113"/>
                    <a:pt x="313" y="108"/>
                    <a:pt x="301" y="108"/>
                  </a:cubicBezTo>
                  <a:cubicBezTo>
                    <a:pt x="288" y="108"/>
                    <a:pt x="278" y="119"/>
                    <a:pt x="278" y="134"/>
                  </a:cubicBezTo>
                  <a:cubicBezTo>
                    <a:pt x="278" y="134"/>
                    <a:pt x="278" y="134"/>
                    <a:pt x="278" y="134"/>
                  </a:cubicBezTo>
                  <a:cubicBezTo>
                    <a:pt x="278" y="149"/>
                    <a:pt x="288" y="160"/>
                    <a:pt x="302" y="160"/>
                  </a:cubicBezTo>
                  <a:cubicBezTo>
                    <a:pt x="309" y="160"/>
                    <a:pt x="315" y="159"/>
                    <a:pt x="320" y="155"/>
                  </a:cubicBezTo>
                  <a:cubicBezTo>
                    <a:pt x="320" y="143"/>
                    <a:pt x="320" y="143"/>
                    <a:pt x="320" y="143"/>
                  </a:cubicBezTo>
                  <a:cubicBezTo>
                    <a:pt x="301" y="143"/>
                    <a:pt x="301" y="143"/>
                    <a:pt x="301" y="143"/>
                  </a:cubicBezTo>
                  <a:cubicBezTo>
                    <a:pt x="301" y="128"/>
                    <a:pt x="301" y="128"/>
                    <a:pt x="301" y="128"/>
                  </a:cubicBezTo>
                  <a:cubicBezTo>
                    <a:pt x="337" y="128"/>
                    <a:pt x="337" y="128"/>
                    <a:pt x="337" y="128"/>
                  </a:cubicBezTo>
                  <a:cubicBezTo>
                    <a:pt x="337" y="164"/>
                    <a:pt x="337" y="164"/>
                    <a:pt x="337" y="164"/>
                  </a:cubicBezTo>
                  <a:cubicBezTo>
                    <a:pt x="329" y="171"/>
                    <a:pt x="317" y="177"/>
                    <a:pt x="302" y="177"/>
                  </a:cubicBezTo>
                  <a:close/>
                  <a:moveTo>
                    <a:pt x="211" y="201"/>
                  </a:moveTo>
                  <a:cubicBezTo>
                    <a:pt x="207" y="201"/>
                    <a:pt x="203" y="203"/>
                    <a:pt x="200" y="205"/>
                  </a:cubicBezTo>
                  <a:cubicBezTo>
                    <a:pt x="200" y="205"/>
                    <a:pt x="200" y="206"/>
                    <a:pt x="200" y="206"/>
                  </a:cubicBezTo>
                  <a:cubicBezTo>
                    <a:pt x="201" y="208"/>
                    <a:pt x="201" y="208"/>
                    <a:pt x="201" y="208"/>
                  </a:cubicBezTo>
                  <a:cubicBezTo>
                    <a:pt x="202" y="209"/>
                    <a:pt x="202" y="209"/>
                    <a:pt x="203" y="208"/>
                  </a:cubicBezTo>
                  <a:cubicBezTo>
                    <a:pt x="205" y="206"/>
                    <a:pt x="208" y="206"/>
                    <a:pt x="211" y="206"/>
                  </a:cubicBezTo>
                  <a:cubicBezTo>
                    <a:pt x="217" y="206"/>
                    <a:pt x="218" y="210"/>
                    <a:pt x="218" y="213"/>
                  </a:cubicBezTo>
                  <a:cubicBezTo>
                    <a:pt x="218" y="216"/>
                    <a:pt x="218" y="216"/>
                    <a:pt x="218" y="216"/>
                  </a:cubicBezTo>
                  <a:cubicBezTo>
                    <a:pt x="216" y="215"/>
                    <a:pt x="213" y="215"/>
                    <a:pt x="211" y="215"/>
                  </a:cubicBezTo>
                  <a:cubicBezTo>
                    <a:pt x="202" y="215"/>
                    <a:pt x="198" y="219"/>
                    <a:pt x="198" y="224"/>
                  </a:cubicBezTo>
                  <a:cubicBezTo>
                    <a:pt x="198" y="230"/>
                    <a:pt x="202" y="234"/>
                    <a:pt x="209" y="234"/>
                  </a:cubicBezTo>
                  <a:cubicBezTo>
                    <a:pt x="213" y="234"/>
                    <a:pt x="216" y="232"/>
                    <a:pt x="218" y="229"/>
                  </a:cubicBezTo>
                  <a:cubicBezTo>
                    <a:pt x="218" y="232"/>
                    <a:pt x="218" y="232"/>
                    <a:pt x="218" y="232"/>
                  </a:cubicBezTo>
                  <a:cubicBezTo>
                    <a:pt x="218" y="233"/>
                    <a:pt x="219" y="233"/>
                    <a:pt x="220" y="233"/>
                  </a:cubicBezTo>
                  <a:cubicBezTo>
                    <a:pt x="222" y="233"/>
                    <a:pt x="222" y="233"/>
                    <a:pt x="222" y="233"/>
                  </a:cubicBezTo>
                  <a:cubicBezTo>
                    <a:pt x="223" y="233"/>
                    <a:pt x="223" y="233"/>
                    <a:pt x="223" y="232"/>
                  </a:cubicBezTo>
                  <a:cubicBezTo>
                    <a:pt x="223" y="213"/>
                    <a:pt x="223" y="213"/>
                    <a:pt x="223" y="213"/>
                  </a:cubicBezTo>
                  <a:cubicBezTo>
                    <a:pt x="223" y="206"/>
                    <a:pt x="220" y="201"/>
                    <a:pt x="211" y="201"/>
                  </a:cubicBezTo>
                  <a:close/>
                  <a:moveTo>
                    <a:pt x="218" y="225"/>
                  </a:moveTo>
                  <a:cubicBezTo>
                    <a:pt x="216" y="229"/>
                    <a:pt x="213" y="230"/>
                    <a:pt x="210" y="230"/>
                  </a:cubicBezTo>
                  <a:cubicBezTo>
                    <a:pt x="205" y="230"/>
                    <a:pt x="204" y="227"/>
                    <a:pt x="204" y="224"/>
                  </a:cubicBezTo>
                  <a:cubicBezTo>
                    <a:pt x="204" y="221"/>
                    <a:pt x="206" y="219"/>
                    <a:pt x="211" y="219"/>
                  </a:cubicBezTo>
                  <a:cubicBezTo>
                    <a:pt x="214" y="219"/>
                    <a:pt x="216" y="219"/>
                    <a:pt x="218" y="220"/>
                  </a:cubicBezTo>
                  <a:lnTo>
                    <a:pt x="218" y="225"/>
                  </a:lnTo>
                  <a:close/>
                  <a:moveTo>
                    <a:pt x="273" y="210"/>
                  </a:moveTo>
                  <a:cubicBezTo>
                    <a:pt x="260" y="210"/>
                    <a:pt x="260" y="210"/>
                    <a:pt x="260" y="210"/>
                  </a:cubicBezTo>
                  <a:cubicBezTo>
                    <a:pt x="259" y="210"/>
                    <a:pt x="259" y="211"/>
                    <a:pt x="259" y="211"/>
                  </a:cubicBezTo>
                  <a:cubicBezTo>
                    <a:pt x="259" y="213"/>
                    <a:pt x="259" y="213"/>
                    <a:pt x="259" y="213"/>
                  </a:cubicBezTo>
                  <a:cubicBezTo>
                    <a:pt x="259" y="214"/>
                    <a:pt x="259" y="215"/>
                    <a:pt x="260" y="215"/>
                  </a:cubicBezTo>
                  <a:cubicBezTo>
                    <a:pt x="269" y="215"/>
                    <a:pt x="269" y="215"/>
                    <a:pt x="269" y="215"/>
                  </a:cubicBezTo>
                  <a:cubicBezTo>
                    <a:pt x="269" y="227"/>
                    <a:pt x="269" y="227"/>
                    <a:pt x="269" y="227"/>
                  </a:cubicBezTo>
                  <a:cubicBezTo>
                    <a:pt x="266" y="229"/>
                    <a:pt x="262" y="229"/>
                    <a:pt x="259" y="229"/>
                  </a:cubicBezTo>
                  <a:cubicBezTo>
                    <a:pt x="249" y="229"/>
                    <a:pt x="245" y="222"/>
                    <a:pt x="245" y="212"/>
                  </a:cubicBezTo>
                  <a:cubicBezTo>
                    <a:pt x="245" y="202"/>
                    <a:pt x="249" y="194"/>
                    <a:pt x="259" y="194"/>
                  </a:cubicBezTo>
                  <a:cubicBezTo>
                    <a:pt x="263" y="194"/>
                    <a:pt x="267" y="196"/>
                    <a:pt x="269" y="198"/>
                  </a:cubicBezTo>
                  <a:cubicBezTo>
                    <a:pt x="270" y="198"/>
                    <a:pt x="270" y="198"/>
                    <a:pt x="271" y="198"/>
                  </a:cubicBezTo>
                  <a:cubicBezTo>
                    <a:pt x="272" y="196"/>
                    <a:pt x="272" y="196"/>
                    <a:pt x="272" y="196"/>
                  </a:cubicBezTo>
                  <a:cubicBezTo>
                    <a:pt x="273" y="195"/>
                    <a:pt x="273" y="195"/>
                    <a:pt x="272" y="194"/>
                  </a:cubicBezTo>
                  <a:cubicBezTo>
                    <a:pt x="269" y="191"/>
                    <a:pt x="264" y="190"/>
                    <a:pt x="259" y="190"/>
                  </a:cubicBezTo>
                  <a:cubicBezTo>
                    <a:pt x="245" y="190"/>
                    <a:pt x="239" y="200"/>
                    <a:pt x="239" y="212"/>
                  </a:cubicBezTo>
                  <a:cubicBezTo>
                    <a:pt x="239" y="224"/>
                    <a:pt x="245" y="234"/>
                    <a:pt x="259" y="234"/>
                  </a:cubicBezTo>
                  <a:cubicBezTo>
                    <a:pt x="264" y="234"/>
                    <a:pt x="269" y="233"/>
                    <a:pt x="273" y="230"/>
                  </a:cubicBezTo>
                  <a:cubicBezTo>
                    <a:pt x="274" y="230"/>
                    <a:pt x="274" y="229"/>
                    <a:pt x="274" y="228"/>
                  </a:cubicBezTo>
                  <a:cubicBezTo>
                    <a:pt x="274" y="211"/>
                    <a:pt x="274" y="211"/>
                    <a:pt x="274" y="211"/>
                  </a:cubicBezTo>
                  <a:cubicBezTo>
                    <a:pt x="274" y="211"/>
                    <a:pt x="274" y="210"/>
                    <a:pt x="273" y="210"/>
                  </a:cubicBezTo>
                  <a:close/>
                  <a:moveTo>
                    <a:pt x="307" y="190"/>
                  </a:moveTo>
                  <a:cubicBezTo>
                    <a:pt x="284" y="190"/>
                    <a:pt x="284" y="190"/>
                    <a:pt x="284" y="190"/>
                  </a:cubicBezTo>
                  <a:cubicBezTo>
                    <a:pt x="283" y="190"/>
                    <a:pt x="283" y="190"/>
                    <a:pt x="283" y="191"/>
                  </a:cubicBezTo>
                  <a:cubicBezTo>
                    <a:pt x="283" y="232"/>
                    <a:pt x="283" y="232"/>
                    <a:pt x="283" y="232"/>
                  </a:cubicBezTo>
                  <a:cubicBezTo>
                    <a:pt x="283" y="233"/>
                    <a:pt x="283" y="233"/>
                    <a:pt x="284" y="233"/>
                  </a:cubicBezTo>
                  <a:cubicBezTo>
                    <a:pt x="307" y="233"/>
                    <a:pt x="307" y="233"/>
                    <a:pt x="307" y="233"/>
                  </a:cubicBezTo>
                  <a:cubicBezTo>
                    <a:pt x="308" y="233"/>
                    <a:pt x="308" y="233"/>
                    <a:pt x="308" y="232"/>
                  </a:cubicBezTo>
                  <a:cubicBezTo>
                    <a:pt x="308" y="230"/>
                    <a:pt x="308" y="230"/>
                    <a:pt x="308" y="230"/>
                  </a:cubicBezTo>
                  <a:cubicBezTo>
                    <a:pt x="308" y="229"/>
                    <a:pt x="308" y="229"/>
                    <a:pt x="307" y="229"/>
                  </a:cubicBezTo>
                  <a:cubicBezTo>
                    <a:pt x="288" y="229"/>
                    <a:pt x="288" y="229"/>
                    <a:pt x="288" y="229"/>
                  </a:cubicBezTo>
                  <a:cubicBezTo>
                    <a:pt x="288" y="213"/>
                    <a:pt x="288" y="213"/>
                    <a:pt x="288" y="213"/>
                  </a:cubicBezTo>
                  <a:cubicBezTo>
                    <a:pt x="305" y="213"/>
                    <a:pt x="305" y="213"/>
                    <a:pt x="305" y="213"/>
                  </a:cubicBezTo>
                  <a:cubicBezTo>
                    <a:pt x="306" y="213"/>
                    <a:pt x="306" y="213"/>
                    <a:pt x="306" y="212"/>
                  </a:cubicBezTo>
                  <a:cubicBezTo>
                    <a:pt x="306" y="210"/>
                    <a:pt x="306" y="210"/>
                    <a:pt x="306" y="210"/>
                  </a:cubicBezTo>
                  <a:cubicBezTo>
                    <a:pt x="306" y="209"/>
                    <a:pt x="306" y="209"/>
                    <a:pt x="305" y="209"/>
                  </a:cubicBezTo>
                  <a:cubicBezTo>
                    <a:pt x="288" y="209"/>
                    <a:pt x="288" y="209"/>
                    <a:pt x="288" y="209"/>
                  </a:cubicBezTo>
                  <a:cubicBezTo>
                    <a:pt x="288" y="195"/>
                    <a:pt x="288" y="195"/>
                    <a:pt x="288" y="195"/>
                  </a:cubicBezTo>
                  <a:cubicBezTo>
                    <a:pt x="307" y="195"/>
                    <a:pt x="307" y="195"/>
                    <a:pt x="307" y="195"/>
                  </a:cubicBezTo>
                  <a:cubicBezTo>
                    <a:pt x="308" y="195"/>
                    <a:pt x="308" y="194"/>
                    <a:pt x="308" y="193"/>
                  </a:cubicBezTo>
                  <a:cubicBezTo>
                    <a:pt x="308" y="191"/>
                    <a:pt x="308" y="191"/>
                    <a:pt x="308" y="191"/>
                  </a:cubicBezTo>
                  <a:cubicBezTo>
                    <a:pt x="308" y="190"/>
                    <a:pt x="308" y="190"/>
                    <a:pt x="307" y="190"/>
                  </a:cubicBezTo>
                  <a:close/>
                  <a:moveTo>
                    <a:pt x="336" y="206"/>
                  </a:moveTo>
                  <a:cubicBezTo>
                    <a:pt x="339" y="206"/>
                    <a:pt x="341" y="206"/>
                    <a:pt x="342" y="208"/>
                  </a:cubicBezTo>
                  <a:cubicBezTo>
                    <a:pt x="343" y="208"/>
                    <a:pt x="344" y="208"/>
                    <a:pt x="344" y="208"/>
                  </a:cubicBezTo>
                  <a:cubicBezTo>
                    <a:pt x="345" y="206"/>
                    <a:pt x="345" y="206"/>
                    <a:pt x="345" y="206"/>
                  </a:cubicBezTo>
                  <a:cubicBezTo>
                    <a:pt x="346" y="205"/>
                    <a:pt x="346" y="204"/>
                    <a:pt x="345" y="204"/>
                  </a:cubicBezTo>
                  <a:cubicBezTo>
                    <a:pt x="343" y="202"/>
                    <a:pt x="340" y="201"/>
                    <a:pt x="336" y="201"/>
                  </a:cubicBezTo>
                  <a:cubicBezTo>
                    <a:pt x="327" y="201"/>
                    <a:pt x="322" y="209"/>
                    <a:pt x="322" y="218"/>
                  </a:cubicBezTo>
                  <a:cubicBezTo>
                    <a:pt x="322" y="227"/>
                    <a:pt x="327" y="234"/>
                    <a:pt x="336" y="234"/>
                  </a:cubicBezTo>
                  <a:cubicBezTo>
                    <a:pt x="339" y="234"/>
                    <a:pt x="342" y="233"/>
                    <a:pt x="345" y="231"/>
                  </a:cubicBezTo>
                  <a:cubicBezTo>
                    <a:pt x="345" y="230"/>
                    <a:pt x="346" y="230"/>
                    <a:pt x="345" y="229"/>
                  </a:cubicBezTo>
                  <a:cubicBezTo>
                    <a:pt x="344" y="227"/>
                    <a:pt x="344" y="227"/>
                    <a:pt x="344" y="227"/>
                  </a:cubicBezTo>
                  <a:cubicBezTo>
                    <a:pt x="344" y="227"/>
                    <a:pt x="343" y="227"/>
                    <a:pt x="343" y="227"/>
                  </a:cubicBezTo>
                  <a:cubicBezTo>
                    <a:pt x="341" y="229"/>
                    <a:pt x="338" y="229"/>
                    <a:pt x="336" y="229"/>
                  </a:cubicBezTo>
                  <a:cubicBezTo>
                    <a:pt x="330" y="229"/>
                    <a:pt x="327" y="225"/>
                    <a:pt x="327" y="218"/>
                  </a:cubicBezTo>
                  <a:cubicBezTo>
                    <a:pt x="327" y="211"/>
                    <a:pt x="330" y="206"/>
                    <a:pt x="336" y="206"/>
                  </a:cubicBezTo>
                  <a:close/>
                  <a:moveTo>
                    <a:pt x="363" y="201"/>
                  </a:moveTo>
                  <a:cubicBezTo>
                    <a:pt x="353" y="201"/>
                    <a:pt x="348" y="209"/>
                    <a:pt x="348" y="218"/>
                  </a:cubicBezTo>
                  <a:cubicBezTo>
                    <a:pt x="348" y="226"/>
                    <a:pt x="352" y="234"/>
                    <a:pt x="363" y="234"/>
                  </a:cubicBezTo>
                  <a:cubicBezTo>
                    <a:pt x="373" y="234"/>
                    <a:pt x="377" y="226"/>
                    <a:pt x="377" y="218"/>
                  </a:cubicBezTo>
                  <a:cubicBezTo>
                    <a:pt x="377" y="209"/>
                    <a:pt x="373" y="201"/>
                    <a:pt x="363" y="201"/>
                  </a:cubicBezTo>
                  <a:close/>
                  <a:moveTo>
                    <a:pt x="363" y="230"/>
                  </a:moveTo>
                  <a:cubicBezTo>
                    <a:pt x="356" y="230"/>
                    <a:pt x="354" y="224"/>
                    <a:pt x="354" y="218"/>
                  </a:cubicBezTo>
                  <a:cubicBezTo>
                    <a:pt x="354" y="211"/>
                    <a:pt x="356" y="205"/>
                    <a:pt x="363" y="205"/>
                  </a:cubicBezTo>
                  <a:cubicBezTo>
                    <a:pt x="369" y="205"/>
                    <a:pt x="372" y="211"/>
                    <a:pt x="372" y="218"/>
                  </a:cubicBezTo>
                  <a:cubicBezTo>
                    <a:pt x="372" y="224"/>
                    <a:pt x="369" y="230"/>
                    <a:pt x="363" y="230"/>
                  </a:cubicBezTo>
                  <a:close/>
                  <a:moveTo>
                    <a:pt x="416" y="201"/>
                  </a:moveTo>
                  <a:cubicBezTo>
                    <a:pt x="412" y="201"/>
                    <a:pt x="409" y="203"/>
                    <a:pt x="406" y="206"/>
                  </a:cubicBezTo>
                  <a:cubicBezTo>
                    <a:pt x="404" y="203"/>
                    <a:pt x="402" y="201"/>
                    <a:pt x="397" y="201"/>
                  </a:cubicBezTo>
                  <a:cubicBezTo>
                    <a:pt x="393" y="201"/>
                    <a:pt x="390" y="203"/>
                    <a:pt x="388" y="206"/>
                  </a:cubicBezTo>
                  <a:cubicBezTo>
                    <a:pt x="388" y="203"/>
                    <a:pt x="388" y="203"/>
                    <a:pt x="388" y="203"/>
                  </a:cubicBezTo>
                  <a:cubicBezTo>
                    <a:pt x="388" y="202"/>
                    <a:pt x="388" y="202"/>
                    <a:pt x="387" y="202"/>
                  </a:cubicBezTo>
                  <a:cubicBezTo>
                    <a:pt x="384" y="202"/>
                    <a:pt x="384" y="202"/>
                    <a:pt x="384" y="202"/>
                  </a:cubicBezTo>
                  <a:cubicBezTo>
                    <a:pt x="383" y="202"/>
                    <a:pt x="383" y="202"/>
                    <a:pt x="383" y="203"/>
                  </a:cubicBezTo>
                  <a:cubicBezTo>
                    <a:pt x="383" y="232"/>
                    <a:pt x="383" y="232"/>
                    <a:pt x="383" y="232"/>
                  </a:cubicBezTo>
                  <a:cubicBezTo>
                    <a:pt x="383" y="233"/>
                    <a:pt x="383" y="233"/>
                    <a:pt x="384" y="233"/>
                  </a:cubicBezTo>
                  <a:cubicBezTo>
                    <a:pt x="387" y="233"/>
                    <a:pt x="387" y="233"/>
                    <a:pt x="387" y="233"/>
                  </a:cubicBezTo>
                  <a:cubicBezTo>
                    <a:pt x="388" y="233"/>
                    <a:pt x="388" y="233"/>
                    <a:pt x="388" y="232"/>
                  </a:cubicBezTo>
                  <a:cubicBezTo>
                    <a:pt x="388" y="210"/>
                    <a:pt x="388" y="210"/>
                    <a:pt x="388" y="210"/>
                  </a:cubicBezTo>
                  <a:cubicBezTo>
                    <a:pt x="391" y="207"/>
                    <a:pt x="393" y="206"/>
                    <a:pt x="396" y="206"/>
                  </a:cubicBezTo>
                  <a:cubicBezTo>
                    <a:pt x="401" y="206"/>
                    <a:pt x="402" y="209"/>
                    <a:pt x="402" y="213"/>
                  </a:cubicBezTo>
                  <a:cubicBezTo>
                    <a:pt x="402" y="232"/>
                    <a:pt x="402" y="232"/>
                    <a:pt x="402" y="232"/>
                  </a:cubicBezTo>
                  <a:cubicBezTo>
                    <a:pt x="402" y="233"/>
                    <a:pt x="403" y="233"/>
                    <a:pt x="404" y="233"/>
                  </a:cubicBezTo>
                  <a:cubicBezTo>
                    <a:pt x="406" y="233"/>
                    <a:pt x="406" y="233"/>
                    <a:pt x="406" y="233"/>
                  </a:cubicBezTo>
                  <a:cubicBezTo>
                    <a:pt x="407" y="233"/>
                    <a:pt x="408" y="233"/>
                    <a:pt x="408" y="232"/>
                  </a:cubicBezTo>
                  <a:cubicBezTo>
                    <a:pt x="408" y="209"/>
                    <a:pt x="408" y="209"/>
                    <a:pt x="408" y="209"/>
                  </a:cubicBezTo>
                  <a:cubicBezTo>
                    <a:pt x="410" y="207"/>
                    <a:pt x="412" y="206"/>
                    <a:pt x="415" y="206"/>
                  </a:cubicBezTo>
                  <a:cubicBezTo>
                    <a:pt x="420" y="206"/>
                    <a:pt x="422" y="209"/>
                    <a:pt x="422" y="213"/>
                  </a:cubicBezTo>
                  <a:cubicBezTo>
                    <a:pt x="422" y="232"/>
                    <a:pt x="422" y="232"/>
                    <a:pt x="422" y="232"/>
                  </a:cubicBezTo>
                  <a:cubicBezTo>
                    <a:pt x="422" y="233"/>
                    <a:pt x="422" y="233"/>
                    <a:pt x="423" y="233"/>
                  </a:cubicBezTo>
                  <a:cubicBezTo>
                    <a:pt x="426" y="233"/>
                    <a:pt x="426" y="233"/>
                    <a:pt x="426" y="233"/>
                  </a:cubicBezTo>
                  <a:cubicBezTo>
                    <a:pt x="427" y="233"/>
                    <a:pt x="427" y="233"/>
                    <a:pt x="427" y="232"/>
                  </a:cubicBezTo>
                  <a:cubicBezTo>
                    <a:pt x="427" y="213"/>
                    <a:pt x="427" y="213"/>
                    <a:pt x="427" y="213"/>
                  </a:cubicBezTo>
                  <a:cubicBezTo>
                    <a:pt x="427" y="207"/>
                    <a:pt x="424" y="201"/>
                    <a:pt x="416" y="201"/>
                  </a:cubicBezTo>
                  <a:close/>
                  <a:moveTo>
                    <a:pt x="449" y="201"/>
                  </a:moveTo>
                  <a:cubicBezTo>
                    <a:pt x="444" y="201"/>
                    <a:pt x="442" y="203"/>
                    <a:pt x="439" y="206"/>
                  </a:cubicBezTo>
                  <a:cubicBezTo>
                    <a:pt x="439" y="203"/>
                    <a:pt x="439" y="203"/>
                    <a:pt x="439" y="203"/>
                  </a:cubicBezTo>
                  <a:cubicBezTo>
                    <a:pt x="439" y="202"/>
                    <a:pt x="439" y="202"/>
                    <a:pt x="438" y="202"/>
                  </a:cubicBezTo>
                  <a:cubicBezTo>
                    <a:pt x="436" y="202"/>
                    <a:pt x="436" y="202"/>
                    <a:pt x="436" y="202"/>
                  </a:cubicBezTo>
                  <a:cubicBezTo>
                    <a:pt x="435" y="202"/>
                    <a:pt x="435" y="202"/>
                    <a:pt x="435" y="203"/>
                  </a:cubicBezTo>
                  <a:cubicBezTo>
                    <a:pt x="435" y="245"/>
                    <a:pt x="435" y="245"/>
                    <a:pt x="435" y="245"/>
                  </a:cubicBezTo>
                  <a:cubicBezTo>
                    <a:pt x="435" y="246"/>
                    <a:pt x="435" y="246"/>
                    <a:pt x="436" y="246"/>
                  </a:cubicBezTo>
                  <a:cubicBezTo>
                    <a:pt x="439" y="246"/>
                    <a:pt x="439" y="246"/>
                    <a:pt x="439" y="246"/>
                  </a:cubicBezTo>
                  <a:cubicBezTo>
                    <a:pt x="439" y="246"/>
                    <a:pt x="440" y="246"/>
                    <a:pt x="440" y="245"/>
                  </a:cubicBezTo>
                  <a:cubicBezTo>
                    <a:pt x="440" y="230"/>
                    <a:pt x="440" y="230"/>
                    <a:pt x="440" y="230"/>
                  </a:cubicBezTo>
                  <a:cubicBezTo>
                    <a:pt x="442" y="232"/>
                    <a:pt x="444" y="234"/>
                    <a:pt x="448" y="234"/>
                  </a:cubicBezTo>
                  <a:cubicBezTo>
                    <a:pt x="456" y="234"/>
                    <a:pt x="462" y="227"/>
                    <a:pt x="462" y="217"/>
                  </a:cubicBezTo>
                  <a:cubicBezTo>
                    <a:pt x="462" y="207"/>
                    <a:pt x="457" y="201"/>
                    <a:pt x="449" y="201"/>
                  </a:cubicBezTo>
                  <a:close/>
                  <a:moveTo>
                    <a:pt x="448" y="230"/>
                  </a:moveTo>
                  <a:cubicBezTo>
                    <a:pt x="444" y="230"/>
                    <a:pt x="442" y="228"/>
                    <a:pt x="440" y="226"/>
                  </a:cubicBezTo>
                  <a:cubicBezTo>
                    <a:pt x="440" y="210"/>
                    <a:pt x="440" y="210"/>
                    <a:pt x="440" y="210"/>
                  </a:cubicBezTo>
                  <a:cubicBezTo>
                    <a:pt x="442" y="207"/>
                    <a:pt x="445" y="205"/>
                    <a:pt x="448" y="205"/>
                  </a:cubicBezTo>
                  <a:cubicBezTo>
                    <a:pt x="453" y="205"/>
                    <a:pt x="456" y="209"/>
                    <a:pt x="456" y="217"/>
                  </a:cubicBezTo>
                  <a:cubicBezTo>
                    <a:pt x="456" y="226"/>
                    <a:pt x="453" y="230"/>
                    <a:pt x="448" y="230"/>
                  </a:cubicBezTo>
                  <a:close/>
                  <a:moveTo>
                    <a:pt x="479" y="201"/>
                  </a:moveTo>
                  <a:cubicBezTo>
                    <a:pt x="474" y="201"/>
                    <a:pt x="470" y="203"/>
                    <a:pt x="468" y="205"/>
                  </a:cubicBezTo>
                  <a:cubicBezTo>
                    <a:pt x="467" y="205"/>
                    <a:pt x="467" y="206"/>
                    <a:pt x="467" y="206"/>
                  </a:cubicBezTo>
                  <a:cubicBezTo>
                    <a:pt x="468" y="208"/>
                    <a:pt x="468" y="208"/>
                    <a:pt x="468" y="208"/>
                  </a:cubicBezTo>
                  <a:cubicBezTo>
                    <a:pt x="469" y="209"/>
                    <a:pt x="469" y="209"/>
                    <a:pt x="470" y="208"/>
                  </a:cubicBezTo>
                  <a:cubicBezTo>
                    <a:pt x="472" y="206"/>
                    <a:pt x="475" y="206"/>
                    <a:pt x="478" y="206"/>
                  </a:cubicBezTo>
                  <a:cubicBezTo>
                    <a:pt x="484" y="206"/>
                    <a:pt x="486" y="210"/>
                    <a:pt x="486" y="213"/>
                  </a:cubicBezTo>
                  <a:cubicBezTo>
                    <a:pt x="486" y="216"/>
                    <a:pt x="486" y="216"/>
                    <a:pt x="486" y="216"/>
                  </a:cubicBezTo>
                  <a:cubicBezTo>
                    <a:pt x="483" y="215"/>
                    <a:pt x="481" y="215"/>
                    <a:pt x="478" y="215"/>
                  </a:cubicBezTo>
                  <a:cubicBezTo>
                    <a:pt x="470" y="215"/>
                    <a:pt x="466" y="219"/>
                    <a:pt x="466" y="224"/>
                  </a:cubicBezTo>
                  <a:cubicBezTo>
                    <a:pt x="466" y="230"/>
                    <a:pt x="469" y="234"/>
                    <a:pt x="476" y="234"/>
                  </a:cubicBezTo>
                  <a:cubicBezTo>
                    <a:pt x="481" y="234"/>
                    <a:pt x="484" y="232"/>
                    <a:pt x="486" y="229"/>
                  </a:cubicBezTo>
                  <a:cubicBezTo>
                    <a:pt x="486" y="232"/>
                    <a:pt x="486" y="232"/>
                    <a:pt x="486" y="232"/>
                  </a:cubicBezTo>
                  <a:cubicBezTo>
                    <a:pt x="486" y="233"/>
                    <a:pt x="486" y="233"/>
                    <a:pt x="487" y="233"/>
                  </a:cubicBezTo>
                  <a:cubicBezTo>
                    <a:pt x="489" y="233"/>
                    <a:pt x="489" y="233"/>
                    <a:pt x="489" y="233"/>
                  </a:cubicBezTo>
                  <a:cubicBezTo>
                    <a:pt x="490" y="233"/>
                    <a:pt x="491" y="233"/>
                    <a:pt x="491" y="232"/>
                  </a:cubicBezTo>
                  <a:cubicBezTo>
                    <a:pt x="491" y="213"/>
                    <a:pt x="491" y="213"/>
                    <a:pt x="491" y="213"/>
                  </a:cubicBezTo>
                  <a:cubicBezTo>
                    <a:pt x="491" y="206"/>
                    <a:pt x="487" y="201"/>
                    <a:pt x="479" y="201"/>
                  </a:cubicBezTo>
                  <a:close/>
                  <a:moveTo>
                    <a:pt x="486" y="225"/>
                  </a:moveTo>
                  <a:cubicBezTo>
                    <a:pt x="483" y="229"/>
                    <a:pt x="480" y="230"/>
                    <a:pt x="477" y="230"/>
                  </a:cubicBezTo>
                  <a:cubicBezTo>
                    <a:pt x="472" y="230"/>
                    <a:pt x="471" y="227"/>
                    <a:pt x="471" y="224"/>
                  </a:cubicBezTo>
                  <a:cubicBezTo>
                    <a:pt x="471" y="221"/>
                    <a:pt x="473" y="219"/>
                    <a:pt x="479" y="219"/>
                  </a:cubicBezTo>
                  <a:cubicBezTo>
                    <a:pt x="481" y="219"/>
                    <a:pt x="484" y="219"/>
                    <a:pt x="486" y="220"/>
                  </a:cubicBezTo>
                  <a:lnTo>
                    <a:pt x="486" y="225"/>
                  </a:lnTo>
                  <a:close/>
                  <a:moveTo>
                    <a:pt x="513" y="201"/>
                  </a:moveTo>
                  <a:cubicBezTo>
                    <a:pt x="509" y="201"/>
                    <a:pt x="506" y="203"/>
                    <a:pt x="503" y="206"/>
                  </a:cubicBezTo>
                  <a:cubicBezTo>
                    <a:pt x="503" y="203"/>
                    <a:pt x="503" y="203"/>
                    <a:pt x="503" y="203"/>
                  </a:cubicBezTo>
                  <a:cubicBezTo>
                    <a:pt x="503" y="202"/>
                    <a:pt x="503" y="202"/>
                    <a:pt x="502" y="202"/>
                  </a:cubicBezTo>
                  <a:cubicBezTo>
                    <a:pt x="500" y="202"/>
                    <a:pt x="500" y="202"/>
                    <a:pt x="500" y="202"/>
                  </a:cubicBezTo>
                  <a:cubicBezTo>
                    <a:pt x="499" y="202"/>
                    <a:pt x="498" y="202"/>
                    <a:pt x="498" y="203"/>
                  </a:cubicBezTo>
                  <a:cubicBezTo>
                    <a:pt x="498" y="232"/>
                    <a:pt x="498" y="232"/>
                    <a:pt x="498" y="232"/>
                  </a:cubicBezTo>
                  <a:cubicBezTo>
                    <a:pt x="498" y="233"/>
                    <a:pt x="499" y="233"/>
                    <a:pt x="500" y="233"/>
                  </a:cubicBezTo>
                  <a:cubicBezTo>
                    <a:pt x="502" y="233"/>
                    <a:pt x="502" y="233"/>
                    <a:pt x="502" y="233"/>
                  </a:cubicBezTo>
                  <a:cubicBezTo>
                    <a:pt x="503" y="233"/>
                    <a:pt x="503" y="233"/>
                    <a:pt x="503" y="232"/>
                  </a:cubicBezTo>
                  <a:cubicBezTo>
                    <a:pt x="503" y="210"/>
                    <a:pt x="503" y="210"/>
                    <a:pt x="503" y="210"/>
                  </a:cubicBezTo>
                  <a:cubicBezTo>
                    <a:pt x="506" y="207"/>
                    <a:pt x="509" y="206"/>
                    <a:pt x="512" y="206"/>
                  </a:cubicBezTo>
                  <a:cubicBezTo>
                    <a:pt x="517" y="206"/>
                    <a:pt x="518" y="209"/>
                    <a:pt x="518" y="213"/>
                  </a:cubicBezTo>
                  <a:cubicBezTo>
                    <a:pt x="518" y="232"/>
                    <a:pt x="518" y="232"/>
                    <a:pt x="518" y="232"/>
                  </a:cubicBezTo>
                  <a:cubicBezTo>
                    <a:pt x="518" y="233"/>
                    <a:pt x="519" y="233"/>
                    <a:pt x="520" y="233"/>
                  </a:cubicBezTo>
                  <a:cubicBezTo>
                    <a:pt x="522" y="233"/>
                    <a:pt x="522" y="233"/>
                    <a:pt x="522" y="233"/>
                  </a:cubicBezTo>
                  <a:cubicBezTo>
                    <a:pt x="523" y="233"/>
                    <a:pt x="524" y="233"/>
                    <a:pt x="524" y="232"/>
                  </a:cubicBezTo>
                  <a:cubicBezTo>
                    <a:pt x="524" y="213"/>
                    <a:pt x="524" y="213"/>
                    <a:pt x="524" y="213"/>
                  </a:cubicBezTo>
                  <a:cubicBezTo>
                    <a:pt x="524" y="207"/>
                    <a:pt x="520" y="201"/>
                    <a:pt x="513" y="201"/>
                  </a:cubicBezTo>
                  <a:close/>
                  <a:moveTo>
                    <a:pt x="553" y="202"/>
                  </a:moveTo>
                  <a:cubicBezTo>
                    <a:pt x="550" y="202"/>
                    <a:pt x="550" y="202"/>
                    <a:pt x="550" y="202"/>
                  </a:cubicBezTo>
                  <a:cubicBezTo>
                    <a:pt x="550" y="202"/>
                    <a:pt x="549" y="202"/>
                    <a:pt x="549" y="203"/>
                  </a:cubicBezTo>
                  <a:cubicBezTo>
                    <a:pt x="547" y="211"/>
                    <a:pt x="545" y="219"/>
                    <a:pt x="541" y="227"/>
                  </a:cubicBezTo>
                  <a:cubicBezTo>
                    <a:pt x="537" y="220"/>
                    <a:pt x="534" y="211"/>
                    <a:pt x="533" y="203"/>
                  </a:cubicBezTo>
                  <a:cubicBezTo>
                    <a:pt x="533" y="202"/>
                    <a:pt x="532" y="202"/>
                    <a:pt x="531" y="202"/>
                  </a:cubicBezTo>
                  <a:cubicBezTo>
                    <a:pt x="528" y="202"/>
                    <a:pt x="528" y="202"/>
                    <a:pt x="528" y="202"/>
                  </a:cubicBezTo>
                  <a:cubicBezTo>
                    <a:pt x="528" y="202"/>
                    <a:pt x="527" y="202"/>
                    <a:pt x="527" y="203"/>
                  </a:cubicBezTo>
                  <a:cubicBezTo>
                    <a:pt x="527" y="203"/>
                    <a:pt x="527" y="204"/>
                    <a:pt x="527" y="204"/>
                  </a:cubicBezTo>
                  <a:cubicBezTo>
                    <a:pt x="530" y="213"/>
                    <a:pt x="533" y="224"/>
                    <a:pt x="538" y="232"/>
                  </a:cubicBezTo>
                  <a:cubicBezTo>
                    <a:pt x="535" y="238"/>
                    <a:pt x="532" y="240"/>
                    <a:pt x="529" y="242"/>
                  </a:cubicBezTo>
                  <a:cubicBezTo>
                    <a:pt x="528" y="242"/>
                    <a:pt x="528" y="243"/>
                    <a:pt x="528" y="243"/>
                  </a:cubicBezTo>
                  <a:cubicBezTo>
                    <a:pt x="528" y="243"/>
                    <a:pt x="528" y="244"/>
                    <a:pt x="528" y="244"/>
                  </a:cubicBezTo>
                  <a:cubicBezTo>
                    <a:pt x="530" y="246"/>
                    <a:pt x="530" y="246"/>
                    <a:pt x="530" y="246"/>
                  </a:cubicBezTo>
                  <a:cubicBezTo>
                    <a:pt x="530" y="246"/>
                    <a:pt x="530" y="246"/>
                    <a:pt x="531" y="246"/>
                  </a:cubicBezTo>
                  <a:cubicBezTo>
                    <a:pt x="531" y="246"/>
                    <a:pt x="531" y="246"/>
                    <a:pt x="531" y="246"/>
                  </a:cubicBezTo>
                  <a:cubicBezTo>
                    <a:pt x="539" y="241"/>
                    <a:pt x="544" y="232"/>
                    <a:pt x="548" y="222"/>
                  </a:cubicBezTo>
                  <a:cubicBezTo>
                    <a:pt x="551" y="216"/>
                    <a:pt x="553" y="210"/>
                    <a:pt x="554" y="204"/>
                  </a:cubicBezTo>
                  <a:cubicBezTo>
                    <a:pt x="554" y="203"/>
                    <a:pt x="554" y="203"/>
                    <a:pt x="554" y="203"/>
                  </a:cubicBezTo>
                  <a:cubicBezTo>
                    <a:pt x="554" y="202"/>
                    <a:pt x="554" y="202"/>
                    <a:pt x="553" y="202"/>
                  </a:cubicBezTo>
                  <a:close/>
                  <a:moveTo>
                    <a:pt x="294" y="66"/>
                  </a:moveTo>
                  <a:cubicBezTo>
                    <a:pt x="251" y="66"/>
                    <a:pt x="251" y="66"/>
                    <a:pt x="251" y="66"/>
                  </a:cubicBezTo>
                  <a:cubicBezTo>
                    <a:pt x="251" y="48"/>
                    <a:pt x="251" y="48"/>
                    <a:pt x="251" y="48"/>
                  </a:cubicBezTo>
                  <a:cubicBezTo>
                    <a:pt x="284" y="48"/>
                    <a:pt x="284" y="48"/>
                    <a:pt x="284" y="48"/>
                  </a:cubicBezTo>
                  <a:cubicBezTo>
                    <a:pt x="284" y="32"/>
                    <a:pt x="284" y="32"/>
                    <a:pt x="284" y="32"/>
                  </a:cubicBezTo>
                  <a:cubicBezTo>
                    <a:pt x="251" y="32"/>
                    <a:pt x="251" y="32"/>
                    <a:pt x="251" y="32"/>
                  </a:cubicBezTo>
                  <a:cubicBezTo>
                    <a:pt x="251" y="16"/>
                    <a:pt x="251" y="16"/>
                    <a:pt x="251" y="16"/>
                  </a:cubicBezTo>
                  <a:cubicBezTo>
                    <a:pt x="292" y="16"/>
                    <a:pt x="292" y="16"/>
                    <a:pt x="292" y="16"/>
                  </a:cubicBezTo>
                  <a:cubicBezTo>
                    <a:pt x="292" y="0"/>
                    <a:pt x="292" y="0"/>
                    <a:pt x="292" y="0"/>
                  </a:cubicBezTo>
                  <a:cubicBezTo>
                    <a:pt x="232" y="0"/>
                    <a:pt x="232" y="0"/>
                    <a:pt x="232" y="0"/>
                  </a:cubicBezTo>
                  <a:cubicBezTo>
                    <a:pt x="232" y="82"/>
                    <a:pt x="232" y="82"/>
                    <a:pt x="232" y="82"/>
                  </a:cubicBezTo>
                  <a:cubicBezTo>
                    <a:pt x="294" y="82"/>
                    <a:pt x="294" y="82"/>
                    <a:pt x="294" y="82"/>
                  </a:cubicBezTo>
                  <a:lnTo>
                    <a:pt x="294" y="66"/>
                  </a:lnTo>
                  <a:close/>
                  <a:moveTo>
                    <a:pt x="129" y="82"/>
                  </a:moveTo>
                  <a:cubicBezTo>
                    <a:pt x="150" y="82"/>
                    <a:pt x="150" y="82"/>
                    <a:pt x="150" y="82"/>
                  </a:cubicBezTo>
                  <a:cubicBezTo>
                    <a:pt x="120" y="0"/>
                    <a:pt x="120" y="0"/>
                    <a:pt x="120" y="0"/>
                  </a:cubicBezTo>
                  <a:cubicBezTo>
                    <a:pt x="98" y="0"/>
                    <a:pt x="98" y="0"/>
                    <a:pt x="98" y="0"/>
                  </a:cubicBezTo>
                  <a:cubicBezTo>
                    <a:pt x="67" y="82"/>
                    <a:pt x="67" y="82"/>
                    <a:pt x="67" y="82"/>
                  </a:cubicBezTo>
                  <a:cubicBezTo>
                    <a:pt x="89" y="82"/>
                    <a:pt x="89" y="82"/>
                    <a:pt x="89" y="82"/>
                  </a:cubicBezTo>
                  <a:cubicBezTo>
                    <a:pt x="94" y="63"/>
                    <a:pt x="94" y="63"/>
                    <a:pt x="94" y="63"/>
                  </a:cubicBezTo>
                  <a:cubicBezTo>
                    <a:pt x="123" y="63"/>
                    <a:pt x="123" y="63"/>
                    <a:pt x="123" y="63"/>
                  </a:cubicBezTo>
                  <a:lnTo>
                    <a:pt x="129" y="82"/>
                  </a:lnTo>
                  <a:close/>
                  <a:moveTo>
                    <a:pt x="98" y="48"/>
                  </a:moveTo>
                  <a:cubicBezTo>
                    <a:pt x="102" y="35"/>
                    <a:pt x="106" y="29"/>
                    <a:pt x="109" y="19"/>
                  </a:cubicBezTo>
                  <a:cubicBezTo>
                    <a:pt x="112" y="29"/>
                    <a:pt x="115" y="35"/>
                    <a:pt x="119" y="48"/>
                  </a:cubicBezTo>
                  <a:lnTo>
                    <a:pt x="98" y="48"/>
                  </a:lnTo>
                  <a:close/>
                  <a:moveTo>
                    <a:pt x="52" y="39"/>
                  </a:moveTo>
                  <a:cubicBezTo>
                    <a:pt x="61" y="35"/>
                    <a:pt x="66" y="29"/>
                    <a:pt x="66" y="21"/>
                  </a:cubicBezTo>
                  <a:cubicBezTo>
                    <a:pt x="66" y="12"/>
                    <a:pt x="62" y="6"/>
                    <a:pt x="56" y="3"/>
                  </a:cubicBezTo>
                  <a:cubicBezTo>
                    <a:pt x="52" y="0"/>
                    <a:pt x="46" y="0"/>
                    <a:pt x="36" y="0"/>
                  </a:cubicBezTo>
                  <a:cubicBezTo>
                    <a:pt x="0" y="0"/>
                    <a:pt x="0" y="0"/>
                    <a:pt x="0" y="0"/>
                  </a:cubicBezTo>
                  <a:cubicBezTo>
                    <a:pt x="0" y="82"/>
                    <a:pt x="0" y="82"/>
                    <a:pt x="0" y="82"/>
                  </a:cubicBezTo>
                  <a:cubicBezTo>
                    <a:pt x="35" y="82"/>
                    <a:pt x="35" y="82"/>
                    <a:pt x="35" y="82"/>
                  </a:cubicBezTo>
                  <a:cubicBezTo>
                    <a:pt x="47" y="82"/>
                    <a:pt x="53" y="81"/>
                    <a:pt x="59" y="78"/>
                  </a:cubicBezTo>
                  <a:cubicBezTo>
                    <a:pt x="65" y="74"/>
                    <a:pt x="69" y="67"/>
                    <a:pt x="69" y="59"/>
                  </a:cubicBezTo>
                  <a:cubicBezTo>
                    <a:pt x="69" y="48"/>
                    <a:pt x="63" y="41"/>
                    <a:pt x="52" y="39"/>
                  </a:cubicBezTo>
                  <a:close/>
                  <a:moveTo>
                    <a:pt x="19" y="16"/>
                  </a:moveTo>
                  <a:cubicBezTo>
                    <a:pt x="34" y="16"/>
                    <a:pt x="34" y="16"/>
                    <a:pt x="34" y="16"/>
                  </a:cubicBezTo>
                  <a:cubicBezTo>
                    <a:pt x="44" y="16"/>
                    <a:pt x="46" y="19"/>
                    <a:pt x="46" y="24"/>
                  </a:cubicBezTo>
                  <a:cubicBezTo>
                    <a:pt x="46" y="29"/>
                    <a:pt x="43" y="32"/>
                    <a:pt x="34" y="32"/>
                  </a:cubicBezTo>
                  <a:cubicBezTo>
                    <a:pt x="19" y="32"/>
                    <a:pt x="19" y="32"/>
                    <a:pt x="19" y="32"/>
                  </a:cubicBezTo>
                  <a:lnTo>
                    <a:pt x="19" y="16"/>
                  </a:lnTo>
                  <a:close/>
                  <a:moveTo>
                    <a:pt x="34" y="66"/>
                  </a:moveTo>
                  <a:cubicBezTo>
                    <a:pt x="19" y="66"/>
                    <a:pt x="19" y="66"/>
                    <a:pt x="19" y="66"/>
                  </a:cubicBezTo>
                  <a:cubicBezTo>
                    <a:pt x="19" y="48"/>
                    <a:pt x="19" y="48"/>
                    <a:pt x="19" y="48"/>
                  </a:cubicBezTo>
                  <a:cubicBezTo>
                    <a:pt x="35" y="48"/>
                    <a:pt x="35" y="48"/>
                    <a:pt x="35" y="48"/>
                  </a:cubicBezTo>
                  <a:cubicBezTo>
                    <a:pt x="46" y="48"/>
                    <a:pt x="48" y="51"/>
                    <a:pt x="48" y="57"/>
                  </a:cubicBezTo>
                  <a:cubicBezTo>
                    <a:pt x="48" y="63"/>
                    <a:pt x="45" y="66"/>
                    <a:pt x="34" y="66"/>
                  </a:cubicBezTo>
                  <a:close/>
                  <a:moveTo>
                    <a:pt x="349" y="82"/>
                  </a:moveTo>
                  <a:cubicBezTo>
                    <a:pt x="372" y="82"/>
                    <a:pt x="372" y="82"/>
                    <a:pt x="372" y="82"/>
                  </a:cubicBezTo>
                  <a:cubicBezTo>
                    <a:pt x="350" y="48"/>
                    <a:pt x="350" y="48"/>
                    <a:pt x="350" y="48"/>
                  </a:cubicBezTo>
                  <a:cubicBezTo>
                    <a:pt x="361" y="45"/>
                    <a:pt x="369" y="38"/>
                    <a:pt x="369" y="25"/>
                  </a:cubicBezTo>
                  <a:cubicBezTo>
                    <a:pt x="369" y="19"/>
                    <a:pt x="367" y="13"/>
                    <a:pt x="364" y="9"/>
                  </a:cubicBezTo>
                  <a:cubicBezTo>
                    <a:pt x="359" y="3"/>
                    <a:pt x="352" y="0"/>
                    <a:pt x="339" y="0"/>
                  </a:cubicBezTo>
                  <a:cubicBezTo>
                    <a:pt x="301" y="0"/>
                    <a:pt x="301" y="0"/>
                    <a:pt x="301" y="0"/>
                  </a:cubicBezTo>
                  <a:cubicBezTo>
                    <a:pt x="301" y="82"/>
                    <a:pt x="301" y="82"/>
                    <a:pt x="301" y="82"/>
                  </a:cubicBezTo>
                  <a:cubicBezTo>
                    <a:pt x="321" y="82"/>
                    <a:pt x="321" y="82"/>
                    <a:pt x="321" y="82"/>
                  </a:cubicBezTo>
                  <a:cubicBezTo>
                    <a:pt x="321" y="48"/>
                    <a:pt x="321" y="48"/>
                    <a:pt x="321" y="48"/>
                  </a:cubicBezTo>
                  <a:cubicBezTo>
                    <a:pt x="331" y="48"/>
                    <a:pt x="331" y="48"/>
                    <a:pt x="331" y="48"/>
                  </a:cubicBezTo>
                  <a:lnTo>
                    <a:pt x="349" y="82"/>
                  </a:lnTo>
                  <a:close/>
                  <a:moveTo>
                    <a:pt x="321" y="32"/>
                  </a:moveTo>
                  <a:cubicBezTo>
                    <a:pt x="321" y="16"/>
                    <a:pt x="321" y="16"/>
                    <a:pt x="321" y="16"/>
                  </a:cubicBezTo>
                  <a:cubicBezTo>
                    <a:pt x="336" y="16"/>
                    <a:pt x="336" y="16"/>
                    <a:pt x="336" y="16"/>
                  </a:cubicBezTo>
                  <a:cubicBezTo>
                    <a:pt x="346" y="16"/>
                    <a:pt x="348" y="19"/>
                    <a:pt x="348" y="24"/>
                  </a:cubicBezTo>
                  <a:cubicBezTo>
                    <a:pt x="348" y="29"/>
                    <a:pt x="345" y="32"/>
                    <a:pt x="336" y="32"/>
                  </a:cubicBezTo>
                  <a:lnTo>
                    <a:pt x="321" y="32"/>
                  </a:lnTo>
                  <a:close/>
                  <a:moveTo>
                    <a:pt x="365" y="141"/>
                  </a:moveTo>
                  <a:cubicBezTo>
                    <a:pt x="396" y="141"/>
                    <a:pt x="396" y="141"/>
                    <a:pt x="396" y="141"/>
                  </a:cubicBezTo>
                  <a:cubicBezTo>
                    <a:pt x="396" y="175"/>
                    <a:pt x="396" y="175"/>
                    <a:pt x="396" y="175"/>
                  </a:cubicBezTo>
                  <a:cubicBezTo>
                    <a:pt x="416" y="175"/>
                    <a:pt x="416" y="175"/>
                    <a:pt x="416" y="175"/>
                  </a:cubicBezTo>
                  <a:cubicBezTo>
                    <a:pt x="416" y="93"/>
                    <a:pt x="416" y="93"/>
                    <a:pt x="416" y="93"/>
                  </a:cubicBezTo>
                  <a:cubicBezTo>
                    <a:pt x="396" y="93"/>
                    <a:pt x="396" y="93"/>
                    <a:pt x="396" y="93"/>
                  </a:cubicBezTo>
                  <a:cubicBezTo>
                    <a:pt x="396" y="124"/>
                    <a:pt x="396" y="124"/>
                    <a:pt x="396" y="124"/>
                  </a:cubicBezTo>
                  <a:cubicBezTo>
                    <a:pt x="365" y="124"/>
                    <a:pt x="365" y="124"/>
                    <a:pt x="365" y="124"/>
                  </a:cubicBezTo>
                  <a:cubicBezTo>
                    <a:pt x="365" y="93"/>
                    <a:pt x="365" y="93"/>
                    <a:pt x="365" y="93"/>
                  </a:cubicBezTo>
                  <a:cubicBezTo>
                    <a:pt x="345" y="93"/>
                    <a:pt x="345" y="93"/>
                    <a:pt x="345" y="93"/>
                  </a:cubicBezTo>
                  <a:cubicBezTo>
                    <a:pt x="345" y="175"/>
                    <a:pt x="345" y="175"/>
                    <a:pt x="345" y="175"/>
                  </a:cubicBezTo>
                  <a:cubicBezTo>
                    <a:pt x="365" y="175"/>
                    <a:pt x="365" y="175"/>
                    <a:pt x="365" y="175"/>
                  </a:cubicBezTo>
                  <a:lnTo>
                    <a:pt x="365" y="141"/>
                  </a:lnTo>
                  <a:close/>
                  <a:moveTo>
                    <a:pt x="153" y="124"/>
                  </a:moveTo>
                  <a:cubicBezTo>
                    <a:pt x="122" y="124"/>
                    <a:pt x="122" y="124"/>
                    <a:pt x="122" y="124"/>
                  </a:cubicBezTo>
                  <a:cubicBezTo>
                    <a:pt x="122" y="93"/>
                    <a:pt x="122" y="93"/>
                    <a:pt x="122" y="93"/>
                  </a:cubicBezTo>
                  <a:cubicBezTo>
                    <a:pt x="102" y="93"/>
                    <a:pt x="102" y="93"/>
                    <a:pt x="102" y="93"/>
                  </a:cubicBezTo>
                  <a:cubicBezTo>
                    <a:pt x="102" y="175"/>
                    <a:pt x="102" y="175"/>
                    <a:pt x="102" y="175"/>
                  </a:cubicBezTo>
                  <a:cubicBezTo>
                    <a:pt x="122" y="175"/>
                    <a:pt x="122" y="175"/>
                    <a:pt x="122" y="175"/>
                  </a:cubicBezTo>
                  <a:cubicBezTo>
                    <a:pt x="122" y="141"/>
                    <a:pt x="122" y="141"/>
                    <a:pt x="122" y="141"/>
                  </a:cubicBezTo>
                  <a:cubicBezTo>
                    <a:pt x="153" y="141"/>
                    <a:pt x="153" y="141"/>
                    <a:pt x="153" y="141"/>
                  </a:cubicBezTo>
                  <a:cubicBezTo>
                    <a:pt x="153" y="233"/>
                    <a:pt x="153" y="233"/>
                    <a:pt x="153" y="233"/>
                  </a:cubicBezTo>
                  <a:cubicBezTo>
                    <a:pt x="173" y="233"/>
                    <a:pt x="173" y="233"/>
                    <a:pt x="173" y="233"/>
                  </a:cubicBezTo>
                  <a:cubicBezTo>
                    <a:pt x="173" y="0"/>
                    <a:pt x="173" y="0"/>
                    <a:pt x="173" y="0"/>
                  </a:cubicBezTo>
                  <a:cubicBezTo>
                    <a:pt x="153" y="0"/>
                    <a:pt x="153" y="0"/>
                    <a:pt x="153" y="0"/>
                  </a:cubicBezTo>
                  <a:lnTo>
                    <a:pt x="153" y="124"/>
                  </a:lnTo>
                  <a:close/>
                  <a:moveTo>
                    <a:pt x="227" y="82"/>
                  </a:moveTo>
                  <a:cubicBezTo>
                    <a:pt x="198" y="40"/>
                    <a:pt x="198" y="40"/>
                    <a:pt x="198" y="40"/>
                  </a:cubicBezTo>
                  <a:cubicBezTo>
                    <a:pt x="227" y="0"/>
                    <a:pt x="227" y="0"/>
                    <a:pt x="227" y="0"/>
                  </a:cubicBezTo>
                  <a:cubicBezTo>
                    <a:pt x="204" y="0"/>
                    <a:pt x="204" y="0"/>
                    <a:pt x="204" y="0"/>
                  </a:cubicBezTo>
                  <a:cubicBezTo>
                    <a:pt x="173" y="40"/>
                    <a:pt x="173" y="40"/>
                    <a:pt x="173" y="40"/>
                  </a:cubicBezTo>
                  <a:cubicBezTo>
                    <a:pt x="204" y="82"/>
                    <a:pt x="204" y="82"/>
                    <a:pt x="204" y="82"/>
                  </a:cubicBezTo>
                  <a:lnTo>
                    <a:pt x="227" y="82"/>
                  </a:lnTo>
                  <a:close/>
                  <a:moveTo>
                    <a:pt x="251" y="140"/>
                  </a:moveTo>
                  <a:cubicBezTo>
                    <a:pt x="251" y="93"/>
                    <a:pt x="251" y="93"/>
                    <a:pt x="251" y="93"/>
                  </a:cubicBezTo>
                  <a:cubicBezTo>
                    <a:pt x="232" y="93"/>
                    <a:pt x="232" y="93"/>
                    <a:pt x="232" y="93"/>
                  </a:cubicBezTo>
                  <a:cubicBezTo>
                    <a:pt x="232" y="140"/>
                    <a:pt x="232" y="140"/>
                    <a:pt x="232" y="140"/>
                  </a:cubicBezTo>
                  <a:cubicBezTo>
                    <a:pt x="232" y="155"/>
                    <a:pt x="226" y="160"/>
                    <a:pt x="217" y="160"/>
                  </a:cubicBezTo>
                  <a:cubicBezTo>
                    <a:pt x="208" y="160"/>
                    <a:pt x="202" y="155"/>
                    <a:pt x="202" y="140"/>
                  </a:cubicBezTo>
                  <a:cubicBezTo>
                    <a:pt x="202" y="93"/>
                    <a:pt x="202" y="93"/>
                    <a:pt x="202" y="93"/>
                  </a:cubicBezTo>
                  <a:cubicBezTo>
                    <a:pt x="182" y="93"/>
                    <a:pt x="182" y="93"/>
                    <a:pt x="182" y="93"/>
                  </a:cubicBezTo>
                  <a:cubicBezTo>
                    <a:pt x="182" y="139"/>
                    <a:pt x="182" y="139"/>
                    <a:pt x="182" y="139"/>
                  </a:cubicBezTo>
                  <a:cubicBezTo>
                    <a:pt x="182" y="164"/>
                    <a:pt x="191" y="177"/>
                    <a:pt x="216" y="177"/>
                  </a:cubicBezTo>
                  <a:cubicBezTo>
                    <a:pt x="240" y="177"/>
                    <a:pt x="251" y="165"/>
                    <a:pt x="251" y="140"/>
                  </a:cubicBezTo>
                  <a:close/>
                  <a:moveTo>
                    <a:pt x="488" y="159"/>
                  </a:moveTo>
                  <a:cubicBezTo>
                    <a:pt x="445" y="159"/>
                    <a:pt x="445" y="159"/>
                    <a:pt x="445" y="159"/>
                  </a:cubicBezTo>
                  <a:cubicBezTo>
                    <a:pt x="445" y="141"/>
                    <a:pt x="445" y="141"/>
                    <a:pt x="445" y="141"/>
                  </a:cubicBezTo>
                  <a:cubicBezTo>
                    <a:pt x="478" y="141"/>
                    <a:pt x="478" y="141"/>
                    <a:pt x="478" y="141"/>
                  </a:cubicBezTo>
                  <a:cubicBezTo>
                    <a:pt x="478" y="125"/>
                    <a:pt x="478" y="125"/>
                    <a:pt x="478" y="125"/>
                  </a:cubicBezTo>
                  <a:cubicBezTo>
                    <a:pt x="445" y="125"/>
                    <a:pt x="445" y="125"/>
                    <a:pt x="445" y="125"/>
                  </a:cubicBezTo>
                  <a:cubicBezTo>
                    <a:pt x="445" y="109"/>
                    <a:pt x="445" y="109"/>
                    <a:pt x="445" y="109"/>
                  </a:cubicBezTo>
                  <a:cubicBezTo>
                    <a:pt x="486" y="109"/>
                    <a:pt x="486" y="109"/>
                    <a:pt x="486" y="109"/>
                  </a:cubicBezTo>
                  <a:cubicBezTo>
                    <a:pt x="486" y="93"/>
                    <a:pt x="486" y="93"/>
                    <a:pt x="486" y="93"/>
                  </a:cubicBezTo>
                  <a:cubicBezTo>
                    <a:pt x="425" y="93"/>
                    <a:pt x="425" y="93"/>
                    <a:pt x="425" y="93"/>
                  </a:cubicBezTo>
                  <a:cubicBezTo>
                    <a:pt x="425" y="175"/>
                    <a:pt x="425" y="175"/>
                    <a:pt x="425" y="175"/>
                  </a:cubicBezTo>
                  <a:cubicBezTo>
                    <a:pt x="488" y="175"/>
                    <a:pt x="488" y="175"/>
                    <a:pt x="488" y="175"/>
                  </a:cubicBezTo>
                  <a:lnTo>
                    <a:pt x="488" y="159"/>
                  </a:lnTo>
                  <a:close/>
                  <a:moveTo>
                    <a:pt x="536" y="126"/>
                  </a:moveTo>
                  <a:cubicBezTo>
                    <a:pt x="524" y="122"/>
                    <a:pt x="524" y="122"/>
                    <a:pt x="524" y="122"/>
                  </a:cubicBezTo>
                  <a:cubicBezTo>
                    <a:pt x="516" y="119"/>
                    <a:pt x="514" y="117"/>
                    <a:pt x="514" y="114"/>
                  </a:cubicBezTo>
                  <a:cubicBezTo>
                    <a:pt x="514" y="110"/>
                    <a:pt x="517" y="107"/>
                    <a:pt x="523" y="107"/>
                  </a:cubicBezTo>
                  <a:cubicBezTo>
                    <a:pt x="530" y="107"/>
                    <a:pt x="537" y="110"/>
                    <a:pt x="544" y="118"/>
                  </a:cubicBezTo>
                  <a:cubicBezTo>
                    <a:pt x="559" y="106"/>
                    <a:pt x="559" y="106"/>
                    <a:pt x="559" y="106"/>
                  </a:cubicBezTo>
                  <a:cubicBezTo>
                    <a:pt x="551" y="97"/>
                    <a:pt x="540" y="91"/>
                    <a:pt x="526" y="91"/>
                  </a:cubicBezTo>
                  <a:cubicBezTo>
                    <a:pt x="507" y="91"/>
                    <a:pt x="494" y="101"/>
                    <a:pt x="494" y="116"/>
                  </a:cubicBezTo>
                  <a:cubicBezTo>
                    <a:pt x="494" y="128"/>
                    <a:pt x="500" y="135"/>
                    <a:pt x="513" y="139"/>
                  </a:cubicBezTo>
                  <a:cubicBezTo>
                    <a:pt x="523" y="143"/>
                    <a:pt x="523" y="143"/>
                    <a:pt x="523" y="143"/>
                  </a:cubicBezTo>
                  <a:cubicBezTo>
                    <a:pt x="534" y="148"/>
                    <a:pt x="537" y="149"/>
                    <a:pt x="537" y="153"/>
                  </a:cubicBezTo>
                  <a:cubicBezTo>
                    <a:pt x="537" y="157"/>
                    <a:pt x="534" y="160"/>
                    <a:pt x="525" y="160"/>
                  </a:cubicBezTo>
                  <a:cubicBezTo>
                    <a:pt x="519" y="160"/>
                    <a:pt x="510" y="156"/>
                    <a:pt x="505" y="148"/>
                  </a:cubicBezTo>
                  <a:cubicBezTo>
                    <a:pt x="490" y="162"/>
                    <a:pt x="490" y="162"/>
                    <a:pt x="490" y="162"/>
                  </a:cubicBezTo>
                  <a:cubicBezTo>
                    <a:pt x="498" y="172"/>
                    <a:pt x="512" y="177"/>
                    <a:pt x="525" y="177"/>
                  </a:cubicBezTo>
                  <a:cubicBezTo>
                    <a:pt x="546" y="177"/>
                    <a:pt x="558" y="166"/>
                    <a:pt x="558" y="151"/>
                  </a:cubicBezTo>
                  <a:cubicBezTo>
                    <a:pt x="558" y="138"/>
                    <a:pt x="551" y="132"/>
                    <a:pt x="536" y="12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CA" dirty="0"/>
            </a:p>
          </p:txBody>
        </p:sp>
        <p:sp>
          <p:nvSpPr>
            <p:cNvPr id="8" name="Freeform 7"/>
            <p:cNvSpPr>
              <a:spLocks noEditPoints="1"/>
            </p:cNvSpPr>
            <p:nvPr/>
          </p:nvSpPr>
          <p:spPr bwMode="auto">
            <a:xfrm>
              <a:off x="2712945" y="307352"/>
              <a:ext cx="521321" cy="521322"/>
            </a:xfrm>
            <a:custGeom>
              <a:avLst/>
              <a:gdLst>
                <a:gd name="T0" fmla="*/ 70 w 141"/>
                <a:gd name="T1" fmla="*/ 0 h 141"/>
                <a:gd name="T2" fmla="*/ 70 w 141"/>
                <a:gd name="T3" fmla="*/ 141 h 141"/>
                <a:gd name="T4" fmla="*/ 141 w 141"/>
                <a:gd name="T5" fmla="*/ 70 h 141"/>
                <a:gd name="T6" fmla="*/ 70 w 141"/>
                <a:gd name="T7" fmla="*/ 137 h 141"/>
                <a:gd name="T8" fmla="*/ 70 w 141"/>
                <a:gd name="T9" fmla="*/ 4 h 141"/>
                <a:gd name="T10" fmla="*/ 137 w 141"/>
                <a:gd name="T11" fmla="*/ 70 h 141"/>
                <a:gd name="T12" fmla="*/ 97 w 141"/>
                <a:gd name="T13" fmla="*/ 18 h 141"/>
                <a:gd name="T14" fmla="*/ 66 w 141"/>
                <a:gd name="T15" fmla="*/ 22 h 141"/>
                <a:gd name="T16" fmla="*/ 75 w 141"/>
                <a:gd name="T17" fmla="*/ 9 h 141"/>
                <a:gd name="T18" fmla="*/ 90 w 141"/>
                <a:gd name="T19" fmla="*/ 11 h 141"/>
                <a:gd name="T20" fmla="*/ 18 w 141"/>
                <a:gd name="T21" fmla="*/ 43 h 141"/>
                <a:gd name="T22" fmla="*/ 22 w 141"/>
                <a:gd name="T23" fmla="*/ 75 h 141"/>
                <a:gd name="T24" fmla="*/ 9 w 141"/>
                <a:gd name="T25" fmla="*/ 66 h 141"/>
                <a:gd name="T26" fmla="*/ 11 w 141"/>
                <a:gd name="T27" fmla="*/ 51 h 141"/>
                <a:gd name="T28" fmla="*/ 43 w 141"/>
                <a:gd name="T29" fmla="*/ 123 h 141"/>
                <a:gd name="T30" fmla="*/ 75 w 141"/>
                <a:gd name="T31" fmla="*/ 119 h 141"/>
                <a:gd name="T32" fmla="*/ 66 w 141"/>
                <a:gd name="T33" fmla="*/ 132 h 141"/>
                <a:gd name="T34" fmla="*/ 51 w 141"/>
                <a:gd name="T35" fmla="*/ 130 h 141"/>
                <a:gd name="T36" fmla="*/ 123 w 141"/>
                <a:gd name="T37" fmla="*/ 97 h 141"/>
                <a:gd name="T38" fmla="*/ 119 w 141"/>
                <a:gd name="T39" fmla="*/ 66 h 141"/>
                <a:gd name="T40" fmla="*/ 132 w 141"/>
                <a:gd name="T41" fmla="*/ 75 h 141"/>
                <a:gd name="T42" fmla="*/ 130 w 141"/>
                <a:gd name="T43" fmla="*/ 90 h 141"/>
                <a:gd name="T44" fmla="*/ 133 w 141"/>
                <a:gd name="T45" fmla="*/ 70 h 141"/>
                <a:gd name="T46" fmla="*/ 91 w 141"/>
                <a:gd name="T47" fmla="*/ 107 h 141"/>
                <a:gd name="T48" fmla="*/ 84 w 141"/>
                <a:gd name="T49" fmla="*/ 63 h 141"/>
                <a:gd name="T50" fmla="*/ 65 w 141"/>
                <a:gd name="T51" fmla="*/ 72 h 141"/>
                <a:gd name="T52" fmla="*/ 43 w 141"/>
                <a:gd name="T53" fmla="*/ 107 h 141"/>
                <a:gd name="T54" fmla="*/ 39 w 141"/>
                <a:gd name="T55" fmla="*/ 82 h 141"/>
                <a:gd name="T56" fmla="*/ 60 w 141"/>
                <a:gd name="T57" fmla="*/ 66 h 141"/>
                <a:gd name="T58" fmla="*/ 44 w 141"/>
                <a:gd name="T59" fmla="*/ 61 h 141"/>
                <a:gd name="T60" fmla="*/ 39 w 141"/>
                <a:gd name="T61" fmla="*/ 42 h 141"/>
                <a:gd name="T62" fmla="*/ 39 w 141"/>
                <a:gd name="T63" fmla="*/ 50 h 141"/>
                <a:gd name="T64" fmla="*/ 60 w 141"/>
                <a:gd name="T65" fmla="*/ 33 h 141"/>
                <a:gd name="T66" fmla="*/ 50 w 141"/>
                <a:gd name="T67" fmla="*/ 61 h 141"/>
                <a:gd name="T68" fmla="*/ 61 w 141"/>
                <a:gd name="T69" fmla="*/ 59 h 141"/>
                <a:gd name="T70" fmla="*/ 71 w 141"/>
                <a:gd name="T71" fmla="*/ 51 h 141"/>
                <a:gd name="T72" fmla="*/ 65 w 141"/>
                <a:gd name="T73" fmla="*/ 66 h 141"/>
                <a:gd name="T74" fmla="*/ 80 w 141"/>
                <a:gd name="T75" fmla="*/ 52 h 141"/>
                <a:gd name="T76" fmla="*/ 101 w 141"/>
                <a:gd name="T77" fmla="*/ 39 h 141"/>
                <a:gd name="T78" fmla="*/ 90 w 141"/>
                <a:gd name="T79" fmla="*/ 61 h 141"/>
                <a:gd name="T80" fmla="*/ 101 w 141"/>
                <a:gd name="T81" fmla="*/ 63 h 141"/>
                <a:gd name="T82" fmla="*/ 90 w 141"/>
                <a:gd name="T83" fmla="*/ 66 h 141"/>
                <a:gd name="T84" fmla="*/ 91 w 141"/>
                <a:gd name="T85" fmla="*/ 101 h 141"/>
                <a:gd name="T86" fmla="*/ 96 w 141"/>
                <a:gd name="T87" fmla="*/ 80 h 141"/>
                <a:gd name="T88" fmla="*/ 94 w 141"/>
                <a:gd name="T89" fmla="*/ 91 h 141"/>
                <a:gd name="T90" fmla="*/ 85 w 141"/>
                <a:gd name="T91" fmla="*/ 84 h 141"/>
                <a:gd name="T92" fmla="*/ 110 w 141"/>
                <a:gd name="T93" fmla="*/ 89 h 141"/>
                <a:gd name="T94" fmla="*/ 95 w 141"/>
                <a:gd name="T95" fmla="*/ 40 h 141"/>
                <a:gd name="T96" fmla="*/ 86 w 141"/>
                <a:gd name="T97" fmla="*/ 52 h 141"/>
                <a:gd name="T98" fmla="*/ 95 w 141"/>
                <a:gd name="T99" fmla="*/ 40 h 141"/>
                <a:gd name="T100" fmla="*/ 59 w 141"/>
                <a:gd name="T101" fmla="*/ 38 h 141"/>
                <a:gd name="T102" fmla="*/ 61 w 141"/>
                <a:gd name="T103" fmla="*/ 39 h 141"/>
                <a:gd name="T104" fmla="*/ 58 w 141"/>
                <a:gd name="T105" fmla="*/ 76 h 141"/>
                <a:gd name="T106" fmla="*/ 43 w 141"/>
                <a:gd name="T107" fmla="*/ 101 h 141"/>
                <a:gd name="T108" fmla="*/ 58 w 141"/>
                <a:gd name="T109" fmla="*/ 7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141">
                  <a:moveTo>
                    <a:pt x="141" y="70"/>
                  </a:moveTo>
                  <a:cubicBezTo>
                    <a:pt x="141" y="32"/>
                    <a:pt x="109" y="0"/>
                    <a:pt x="70" y="0"/>
                  </a:cubicBezTo>
                  <a:cubicBezTo>
                    <a:pt x="32" y="0"/>
                    <a:pt x="0" y="32"/>
                    <a:pt x="0" y="70"/>
                  </a:cubicBezTo>
                  <a:cubicBezTo>
                    <a:pt x="0" y="109"/>
                    <a:pt x="32" y="141"/>
                    <a:pt x="70" y="141"/>
                  </a:cubicBezTo>
                  <a:cubicBezTo>
                    <a:pt x="109" y="141"/>
                    <a:pt x="141" y="109"/>
                    <a:pt x="141" y="70"/>
                  </a:cubicBezTo>
                  <a:cubicBezTo>
                    <a:pt x="141" y="70"/>
                    <a:pt x="141" y="70"/>
                    <a:pt x="141" y="70"/>
                  </a:cubicBezTo>
                  <a:close/>
                  <a:moveTo>
                    <a:pt x="137" y="70"/>
                  </a:moveTo>
                  <a:cubicBezTo>
                    <a:pt x="137" y="107"/>
                    <a:pt x="107" y="137"/>
                    <a:pt x="70" y="137"/>
                  </a:cubicBezTo>
                  <a:cubicBezTo>
                    <a:pt x="34" y="137"/>
                    <a:pt x="4" y="107"/>
                    <a:pt x="4" y="70"/>
                  </a:cubicBezTo>
                  <a:cubicBezTo>
                    <a:pt x="4" y="34"/>
                    <a:pt x="34" y="4"/>
                    <a:pt x="70" y="4"/>
                  </a:cubicBezTo>
                  <a:cubicBezTo>
                    <a:pt x="107" y="4"/>
                    <a:pt x="137" y="34"/>
                    <a:pt x="137" y="70"/>
                  </a:cubicBezTo>
                  <a:cubicBezTo>
                    <a:pt x="137" y="70"/>
                    <a:pt x="137" y="70"/>
                    <a:pt x="137" y="70"/>
                  </a:cubicBezTo>
                  <a:close/>
                  <a:moveTo>
                    <a:pt x="133" y="70"/>
                  </a:moveTo>
                  <a:cubicBezTo>
                    <a:pt x="133" y="48"/>
                    <a:pt x="122" y="25"/>
                    <a:pt x="97" y="18"/>
                  </a:cubicBezTo>
                  <a:cubicBezTo>
                    <a:pt x="92" y="16"/>
                    <a:pt x="88" y="15"/>
                    <a:pt x="83" y="15"/>
                  </a:cubicBezTo>
                  <a:cubicBezTo>
                    <a:pt x="72" y="15"/>
                    <a:pt x="72" y="22"/>
                    <a:pt x="66" y="22"/>
                  </a:cubicBezTo>
                  <a:cubicBezTo>
                    <a:pt x="64" y="22"/>
                    <a:pt x="62" y="20"/>
                    <a:pt x="62" y="17"/>
                  </a:cubicBezTo>
                  <a:cubicBezTo>
                    <a:pt x="62" y="13"/>
                    <a:pt x="67" y="9"/>
                    <a:pt x="75" y="9"/>
                  </a:cubicBezTo>
                  <a:cubicBezTo>
                    <a:pt x="83" y="9"/>
                    <a:pt x="89" y="11"/>
                    <a:pt x="90" y="12"/>
                  </a:cubicBezTo>
                  <a:cubicBezTo>
                    <a:pt x="90" y="11"/>
                    <a:pt x="90" y="11"/>
                    <a:pt x="90" y="11"/>
                  </a:cubicBezTo>
                  <a:cubicBezTo>
                    <a:pt x="88" y="10"/>
                    <a:pt x="81" y="8"/>
                    <a:pt x="70" y="8"/>
                  </a:cubicBezTo>
                  <a:cubicBezTo>
                    <a:pt x="48" y="8"/>
                    <a:pt x="25" y="19"/>
                    <a:pt x="18" y="43"/>
                  </a:cubicBezTo>
                  <a:cubicBezTo>
                    <a:pt x="16" y="48"/>
                    <a:pt x="15" y="53"/>
                    <a:pt x="15" y="58"/>
                  </a:cubicBezTo>
                  <a:cubicBezTo>
                    <a:pt x="15" y="69"/>
                    <a:pt x="22" y="69"/>
                    <a:pt x="22" y="75"/>
                  </a:cubicBezTo>
                  <a:cubicBezTo>
                    <a:pt x="22" y="77"/>
                    <a:pt x="20" y="79"/>
                    <a:pt x="17" y="79"/>
                  </a:cubicBezTo>
                  <a:cubicBezTo>
                    <a:pt x="13" y="79"/>
                    <a:pt x="9" y="74"/>
                    <a:pt x="9" y="66"/>
                  </a:cubicBezTo>
                  <a:cubicBezTo>
                    <a:pt x="9" y="58"/>
                    <a:pt x="11" y="52"/>
                    <a:pt x="12" y="51"/>
                  </a:cubicBezTo>
                  <a:cubicBezTo>
                    <a:pt x="11" y="51"/>
                    <a:pt x="11" y="51"/>
                    <a:pt x="11" y="51"/>
                  </a:cubicBezTo>
                  <a:cubicBezTo>
                    <a:pt x="10" y="53"/>
                    <a:pt x="8" y="60"/>
                    <a:pt x="8" y="70"/>
                  </a:cubicBezTo>
                  <a:cubicBezTo>
                    <a:pt x="8" y="93"/>
                    <a:pt x="19" y="116"/>
                    <a:pt x="43" y="123"/>
                  </a:cubicBezTo>
                  <a:cubicBezTo>
                    <a:pt x="49" y="125"/>
                    <a:pt x="53" y="126"/>
                    <a:pt x="58" y="126"/>
                  </a:cubicBezTo>
                  <a:cubicBezTo>
                    <a:pt x="69" y="126"/>
                    <a:pt x="69" y="119"/>
                    <a:pt x="75" y="119"/>
                  </a:cubicBezTo>
                  <a:cubicBezTo>
                    <a:pt x="77" y="119"/>
                    <a:pt x="79" y="121"/>
                    <a:pt x="79" y="124"/>
                  </a:cubicBezTo>
                  <a:cubicBezTo>
                    <a:pt x="79" y="128"/>
                    <a:pt x="74" y="132"/>
                    <a:pt x="66" y="132"/>
                  </a:cubicBezTo>
                  <a:cubicBezTo>
                    <a:pt x="58" y="132"/>
                    <a:pt x="52" y="130"/>
                    <a:pt x="51" y="129"/>
                  </a:cubicBezTo>
                  <a:cubicBezTo>
                    <a:pt x="51" y="130"/>
                    <a:pt x="51" y="130"/>
                    <a:pt x="51" y="130"/>
                  </a:cubicBezTo>
                  <a:cubicBezTo>
                    <a:pt x="53" y="131"/>
                    <a:pt x="60" y="133"/>
                    <a:pt x="70" y="133"/>
                  </a:cubicBezTo>
                  <a:cubicBezTo>
                    <a:pt x="93" y="133"/>
                    <a:pt x="116" y="122"/>
                    <a:pt x="123" y="97"/>
                  </a:cubicBezTo>
                  <a:cubicBezTo>
                    <a:pt x="125" y="93"/>
                    <a:pt x="125" y="88"/>
                    <a:pt x="125" y="83"/>
                  </a:cubicBezTo>
                  <a:cubicBezTo>
                    <a:pt x="125" y="72"/>
                    <a:pt x="119" y="72"/>
                    <a:pt x="119" y="66"/>
                  </a:cubicBezTo>
                  <a:cubicBezTo>
                    <a:pt x="119" y="63"/>
                    <a:pt x="121" y="62"/>
                    <a:pt x="124" y="62"/>
                  </a:cubicBezTo>
                  <a:cubicBezTo>
                    <a:pt x="128" y="62"/>
                    <a:pt x="132" y="67"/>
                    <a:pt x="132" y="75"/>
                  </a:cubicBezTo>
                  <a:cubicBezTo>
                    <a:pt x="132" y="83"/>
                    <a:pt x="130" y="89"/>
                    <a:pt x="129" y="90"/>
                  </a:cubicBezTo>
                  <a:cubicBezTo>
                    <a:pt x="130" y="90"/>
                    <a:pt x="130" y="90"/>
                    <a:pt x="130" y="90"/>
                  </a:cubicBezTo>
                  <a:cubicBezTo>
                    <a:pt x="131" y="88"/>
                    <a:pt x="133" y="81"/>
                    <a:pt x="133" y="70"/>
                  </a:cubicBezTo>
                  <a:cubicBezTo>
                    <a:pt x="133" y="70"/>
                    <a:pt x="133" y="70"/>
                    <a:pt x="133" y="70"/>
                  </a:cubicBezTo>
                  <a:close/>
                  <a:moveTo>
                    <a:pt x="110" y="89"/>
                  </a:moveTo>
                  <a:cubicBezTo>
                    <a:pt x="110" y="98"/>
                    <a:pt x="102" y="107"/>
                    <a:pt x="91" y="107"/>
                  </a:cubicBezTo>
                  <a:cubicBezTo>
                    <a:pt x="77" y="107"/>
                    <a:pt x="71" y="96"/>
                    <a:pt x="71" y="86"/>
                  </a:cubicBezTo>
                  <a:cubicBezTo>
                    <a:pt x="71" y="71"/>
                    <a:pt x="80" y="65"/>
                    <a:pt x="84" y="63"/>
                  </a:cubicBezTo>
                  <a:cubicBezTo>
                    <a:pt x="84" y="63"/>
                    <a:pt x="83" y="62"/>
                    <a:pt x="83" y="61"/>
                  </a:cubicBezTo>
                  <a:cubicBezTo>
                    <a:pt x="78" y="64"/>
                    <a:pt x="74" y="67"/>
                    <a:pt x="65" y="72"/>
                  </a:cubicBezTo>
                  <a:cubicBezTo>
                    <a:pt x="64" y="78"/>
                    <a:pt x="64" y="85"/>
                    <a:pt x="62" y="90"/>
                  </a:cubicBezTo>
                  <a:cubicBezTo>
                    <a:pt x="59" y="100"/>
                    <a:pt x="52" y="107"/>
                    <a:pt x="43" y="107"/>
                  </a:cubicBezTo>
                  <a:cubicBezTo>
                    <a:pt x="36" y="107"/>
                    <a:pt x="32" y="102"/>
                    <a:pt x="32" y="96"/>
                  </a:cubicBezTo>
                  <a:cubicBezTo>
                    <a:pt x="32" y="91"/>
                    <a:pt x="34" y="86"/>
                    <a:pt x="39" y="82"/>
                  </a:cubicBezTo>
                  <a:cubicBezTo>
                    <a:pt x="44" y="77"/>
                    <a:pt x="51" y="74"/>
                    <a:pt x="59" y="69"/>
                  </a:cubicBezTo>
                  <a:cubicBezTo>
                    <a:pt x="59" y="68"/>
                    <a:pt x="60" y="67"/>
                    <a:pt x="60" y="66"/>
                  </a:cubicBezTo>
                  <a:cubicBezTo>
                    <a:pt x="58" y="68"/>
                    <a:pt x="55" y="68"/>
                    <a:pt x="52" y="68"/>
                  </a:cubicBezTo>
                  <a:cubicBezTo>
                    <a:pt x="48" y="68"/>
                    <a:pt x="45" y="65"/>
                    <a:pt x="44" y="61"/>
                  </a:cubicBezTo>
                  <a:cubicBezTo>
                    <a:pt x="38" y="61"/>
                    <a:pt x="34" y="57"/>
                    <a:pt x="34" y="51"/>
                  </a:cubicBezTo>
                  <a:cubicBezTo>
                    <a:pt x="34" y="46"/>
                    <a:pt x="36" y="42"/>
                    <a:pt x="39" y="42"/>
                  </a:cubicBezTo>
                  <a:cubicBezTo>
                    <a:pt x="40" y="42"/>
                    <a:pt x="40" y="43"/>
                    <a:pt x="40" y="44"/>
                  </a:cubicBezTo>
                  <a:cubicBezTo>
                    <a:pt x="40" y="45"/>
                    <a:pt x="39" y="47"/>
                    <a:pt x="39" y="50"/>
                  </a:cubicBezTo>
                  <a:cubicBezTo>
                    <a:pt x="39" y="52"/>
                    <a:pt x="41" y="56"/>
                    <a:pt x="44" y="56"/>
                  </a:cubicBezTo>
                  <a:cubicBezTo>
                    <a:pt x="44" y="46"/>
                    <a:pt x="51" y="33"/>
                    <a:pt x="60" y="33"/>
                  </a:cubicBezTo>
                  <a:cubicBezTo>
                    <a:pt x="66" y="33"/>
                    <a:pt x="66" y="37"/>
                    <a:pt x="66" y="39"/>
                  </a:cubicBezTo>
                  <a:cubicBezTo>
                    <a:pt x="66" y="48"/>
                    <a:pt x="57" y="58"/>
                    <a:pt x="50" y="61"/>
                  </a:cubicBezTo>
                  <a:cubicBezTo>
                    <a:pt x="50" y="61"/>
                    <a:pt x="51" y="63"/>
                    <a:pt x="53" y="63"/>
                  </a:cubicBezTo>
                  <a:cubicBezTo>
                    <a:pt x="56" y="63"/>
                    <a:pt x="60" y="61"/>
                    <a:pt x="61" y="59"/>
                  </a:cubicBezTo>
                  <a:cubicBezTo>
                    <a:pt x="62" y="55"/>
                    <a:pt x="65" y="49"/>
                    <a:pt x="69" y="49"/>
                  </a:cubicBezTo>
                  <a:cubicBezTo>
                    <a:pt x="70" y="49"/>
                    <a:pt x="71" y="50"/>
                    <a:pt x="71" y="51"/>
                  </a:cubicBezTo>
                  <a:cubicBezTo>
                    <a:pt x="71" y="54"/>
                    <a:pt x="68" y="58"/>
                    <a:pt x="66" y="60"/>
                  </a:cubicBezTo>
                  <a:cubicBezTo>
                    <a:pt x="65" y="62"/>
                    <a:pt x="65" y="64"/>
                    <a:pt x="65" y="66"/>
                  </a:cubicBezTo>
                  <a:cubicBezTo>
                    <a:pt x="72" y="62"/>
                    <a:pt x="76" y="60"/>
                    <a:pt x="81" y="56"/>
                  </a:cubicBezTo>
                  <a:cubicBezTo>
                    <a:pt x="80" y="55"/>
                    <a:pt x="80" y="53"/>
                    <a:pt x="80" y="52"/>
                  </a:cubicBezTo>
                  <a:cubicBezTo>
                    <a:pt x="80" y="43"/>
                    <a:pt x="86" y="33"/>
                    <a:pt x="94" y="33"/>
                  </a:cubicBezTo>
                  <a:cubicBezTo>
                    <a:pt x="99" y="33"/>
                    <a:pt x="101" y="36"/>
                    <a:pt x="101" y="39"/>
                  </a:cubicBezTo>
                  <a:cubicBezTo>
                    <a:pt x="101" y="46"/>
                    <a:pt x="95" y="52"/>
                    <a:pt x="87" y="58"/>
                  </a:cubicBezTo>
                  <a:cubicBezTo>
                    <a:pt x="88" y="59"/>
                    <a:pt x="89" y="61"/>
                    <a:pt x="90" y="61"/>
                  </a:cubicBezTo>
                  <a:cubicBezTo>
                    <a:pt x="91" y="61"/>
                    <a:pt x="93" y="61"/>
                    <a:pt x="95" y="61"/>
                  </a:cubicBezTo>
                  <a:cubicBezTo>
                    <a:pt x="98" y="61"/>
                    <a:pt x="101" y="61"/>
                    <a:pt x="101" y="63"/>
                  </a:cubicBezTo>
                  <a:cubicBezTo>
                    <a:pt x="101" y="66"/>
                    <a:pt x="97" y="67"/>
                    <a:pt x="94" y="67"/>
                  </a:cubicBezTo>
                  <a:cubicBezTo>
                    <a:pt x="93" y="67"/>
                    <a:pt x="90" y="66"/>
                    <a:pt x="90" y="66"/>
                  </a:cubicBezTo>
                  <a:cubicBezTo>
                    <a:pt x="86" y="68"/>
                    <a:pt x="78" y="72"/>
                    <a:pt x="78" y="85"/>
                  </a:cubicBezTo>
                  <a:cubicBezTo>
                    <a:pt x="78" y="93"/>
                    <a:pt x="83" y="101"/>
                    <a:pt x="91" y="101"/>
                  </a:cubicBezTo>
                  <a:cubicBezTo>
                    <a:pt x="97" y="101"/>
                    <a:pt x="103" y="96"/>
                    <a:pt x="103" y="89"/>
                  </a:cubicBezTo>
                  <a:cubicBezTo>
                    <a:pt x="103" y="84"/>
                    <a:pt x="101" y="80"/>
                    <a:pt x="96" y="80"/>
                  </a:cubicBezTo>
                  <a:cubicBezTo>
                    <a:pt x="94" y="80"/>
                    <a:pt x="92" y="81"/>
                    <a:pt x="92" y="84"/>
                  </a:cubicBezTo>
                  <a:cubicBezTo>
                    <a:pt x="91" y="88"/>
                    <a:pt x="94" y="88"/>
                    <a:pt x="94" y="91"/>
                  </a:cubicBezTo>
                  <a:cubicBezTo>
                    <a:pt x="94" y="92"/>
                    <a:pt x="93" y="93"/>
                    <a:pt x="92" y="93"/>
                  </a:cubicBezTo>
                  <a:cubicBezTo>
                    <a:pt x="88" y="93"/>
                    <a:pt x="85" y="89"/>
                    <a:pt x="85" y="84"/>
                  </a:cubicBezTo>
                  <a:cubicBezTo>
                    <a:pt x="85" y="79"/>
                    <a:pt x="90" y="74"/>
                    <a:pt x="97" y="74"/>
                  </a:cubicBezTo>
                  <a:cubicBezTo>
                    <a:pt x="105" y="74"/>
                    <a:pt x="110" y="81"/>
                    <a:pt x="110" y="89"/>
                  </a:cubicBezTo>
                  <a:cubicBezTo>
                    <a:pt x="110" y="89"/>
                    <a:pt x="110" y="89"/>
                    <a:pt x="110" y="89"/>
                  </a:cubicBezTo>
                  <a:close/>
                  <a:moveTo>
                    <a:pt x="95" y="40"/>
                  </a:moveTo>
                  <a:cubicBezTo>
                    <a:pt x="95" y="39"/>
                    <a:pt x="95" y="38"/>
                    <a:pt x="94" y="38"/>
                  </a:cubicBezTo>
                  <a:cubicBezTo>
                    <a:pt x="91" y="38"/>
                    <a:pt x="86" y="44"/>
                    <a:pt x="86" y="52"/>
                  </a:cubicBezTo>
                  <a:cubicBezTo>
                    <a:pt x="92" y="47"/>
                    <a:pt x="95" y="43"/>
                    <a:pt x="95" y="40"/>
                  </a:cubicBezTo>
                  <a:cubicBezTo>
                    <a:pt x="95" y="40"/>
                    <a:pt x="95" y="40"/>
                    <a:pt x="95" y="40"/>
                  </a:cubicBezTo>
                  <a:close/>
                  <a:moveTo>
                    <a:pt x="61" y="39"/>
                  </a:moveTo>
                  <a:cubicBezTo>
                    <a:pt x="61" y="38"/>
                    <a:pt x="60" y="38"/>
                    <a:pt x="59" y="38"/>
                  </a:cubicBezTo>
                  <a:cubicBezTo>
                    <a:pt x="55" y="38"/>
                    <a:pt x="50" y="49"/>
                    <a:pt x="50" y="55"/>
                  </a:cubicBezTo>
                  <a:cubicBezTo>
                    <a:pt x="56" y="52"/>
                    <a:pt x="61" y="44"/>
                    <a:pt x="61" y="39"/>
                  </a:cubicBezTo>
                  <a:cubicBezTo>
                    <a:pt x="61" y="39"/>
                    <a:pt x="61" y="39"/>
                    <a:pt x="61" y="39"/>
                  </a:cubicBezTo>
                  <a:close/>
                  <a:moveTo>
                    <a:pt x="58" y="76"/>
                  </a:moveTo>
                  <a:cubicBezTo>
                    <a:pt x="50" y="80"/>
                    <a:pt x="39" y="88"/>
                    <a:pt x="39" y="96"/>
                  </a:cubicBezTo>
                  <a:cubicBezTo>
                    <a:pt x="39" y="99"/>
                    <a:pt x="40" y="101"/>
                    <a:pt x="43" y="101"/>
                  </a:cubicBezTo>
                  <a:cubicBezTo>
                    <a:pt x="52" y="101"/>
                    <a:pt x="57" y="87"/>
                    <a:pt x="58" y="76"/>
                  </a:cubicBezTo>
                  <a:cubicBezTo>
                    <a:pt x="58" y="76"/>
                    <a:pt x="58" y="76"/>
                    <a:pt x="58" y="7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CA"/>
            </a:p>
          </p:txBody>
        </p:sp>
      </p:grpSp>
    </p:spTree>
    <p:extLst>
      <p:ext uri="{BB962C8B-B14F-4D97-AF65-F5344CB8AC3E}">
        <p14:creationId xmlns:p14="http://schemas.microsoft.com/office/powerpoint/2010/main" val="1640701370"/>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Divider (light green gradient)">
    <p:bg>
      <p:bgPr>
        <a:gradFill flip="none" rotWithShape="1">
          <a:gsLst>
            <a:gs pos="0">
              <a:srgbClr val="00BF6F"/>
            </a:gs>
            <a:gs pos="100000">
              <a:srgbClr val="97D700"/>
            </a:gs>
          </a:gsLst>
          <a:lin ang="16200000" scaled="0"/>
          <a:tileRect/>
        </a:gradFill>
        <a:effectLst/>
      </p:bgPr>
    </p:bg>
    <p:spTree>
      <p:nvGrpSpPr>
        <p:cNvPr id="1" name=""/>
        <p:cNvGrpSpPr/>
        <p:nvPr/>
      </p:nvGrpSpPr>
      <p:grpSpPr>
        <a:xfrm>
          <a:off x="0" y="0"/>
          <a:ext cx="0" cy="0"/>
          <a:chOff x="0" y="0"/>
          <a:chExt cx="0" cy="0"/>
        </a:xfrm>
      </p:grpSpPr>
      <p:sp>
        <p:nvSpPr>
          <p:cNvPr id="10" name="TextBox 9"/>
          <p:cNvSpPr txBox="1"/>
          <p:nvPr/>
        </p:nvSpPr>
        <p:spPr>
          <a:xfrm>
            <a:off x="4498914" y="6475913"/>
            <a:ext cx="4306824" cy="182880"/>
          </a:xfrm>
          <a:prstGeom prst="rect">
            <a:avLst/>
          </a:prstGeom>
          <a:noFill/>
        </p:spPr>
        <p:txBody>
          <a:bodyPr wrap="square" lIns="0" tIns="0" rIns="0" bIns="0" rtlCol="0">
            <a:noAutofit/>
          </a:bodyPr>
          <a:lstStyle/>
          <a:p>
            <a:pPr algn="r"/>
            <a:r>
              <a:rPr lang="en-CA" sz="1000" spc="-10" baseline="0" dirty="0">
                <a:solidFill>
                  <a:schemeClr val="bg1"/>
                </a:solidFill>
              </a:rPr>
              <a:t>Confidential. Not to be copied, distributed, or reproduced without prior approval. </a:t>
            </a:r>
          </a:p>
        </p:txBody>
      </p:sp>
      <p:cxnSp>
        <p:nvCxnSpPr>
          <p:cNvPr id="12" name="Straight Connector 11"/>
          <p:cNvCxnSpPr/>
          <p:nvPr/>
        </p:nvCxnSpPr>
        <p:spPr>
          <a:xfrm>
            <a:off x="524552" y="5953922"/>
            <a:ext cx="8286073" cy="0"/>
          </a:xfrm>
          <a:prstGeom prst="line">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526449" y="1649414"/>
            <a:ext cx="6750701" cy="2852737"/>
          </a:xfrm>
        </p:spPr>
        <p:txBody>
          <a:bodyPr anchor="t" anchorCtr="0">
            <a:noAutofit/>
          </a:bodyPr>
          <a:lstStyle>
            <a:lvl1pPr>
              <a:lnSpc>
                <a:spcPct val="90000"/>
              </a:lnSpc>
              <a:defRPr sz="4000" b="1">
                <a:solidFill>
                  <a:schemeClr val="bg1"/>
                </a:solidFill>
              </a:defRPr>
            </a:lvl1pPr>
          </a:lstStyle>
          <a:p>
            <a:r>
              <a:rPr lang="en-US" dirty="0"/>
              <a:t>Section Divider</a:t>
            </a:r>
            <a:endParaRPr lang="en-CA" dirty="0"/>
          </a:p>
        </p:txBody>
      </p:sp>
      <p:grpSp>
        <p:nvGrpSpPr>
          <p:cNvPr id="6" name="Group 5"/>
          <p:cNvGrpSpPr/>
          <p:nvPr/>
        </p:nvGrpSpPr>
        <p:grpSpPr>
          <a:xfrm>
            <a:off x="523752" y="6067262"/>
            <a:ext cx="1698748" cy="610357"/>
            <a:chOff x="389468" y="307352"/>
            <a:chExt cx="2844798" cy="1022131"/>
          </a:xfrm>
        </p:grpSpPr>
        <p:sp>
          <p:nvSpPr>
            <p:cNvPr id="7" name="Freeform 6"/>
            <p:cNvSpPr>
              <a:spLocks noEditPoints="1"/>
            </p:cNvSpPr>
            <p:nvPr/>
          </p:nvSpPr>
          <p:spPr bwMode="auto">
            <a:xfrm>
              <a:off x="389468" y="416791"/>
              <a:ext cx="2069462" cy="912692"/>
            </a:xfrm>
            <a:custGeom>
              <a:avLst/>
              <a:gdLst>
                <a:gd name="T0" fmla="*/ 323 w 559"/>
                <a:gd name="T1" fmla="*/ 116 h 246"/>
                <a:gd name="T2" fmla="*/ 320 w 559"/>
                <a:gd name="T3" fmla="*/ 143 h 246"/>
                <a:gd name="T4" fmla="*/ 211 w 559"/>
                <a:gd name="T5" fmla="*/ 201 h 246"/>
                <a:gd name="T6" fmla="*/ 218 w 559"/>
                <a:gd name="T7" fmla="*/ 213 h 246"/>
                <a:gd name="T8" fmla="*/ 218 w 559"/>
                <a:gd name="T9" fmla="*/ 232 h 246"/>
                <a:gd name="T10" fmla="*/ 218 w 559"/>
                <a:gd name="T11" fmla="*/ 225 h 246"/>
                <a:gd name="T12" fmla="*/ 273 w 559"/>
                <a:gd name="T13" fmla="*/ 210 h 246"/>
                <a:gd name="T14" fmla="*/ 269 w 559"/>
                <a:gd name="T15" fmla="*/ 227 h 246"/>
                <a:gd name="T16" fmla="*/ 272 w 559"/>
                <a:gd name="T17" fmla="*/ 196 h 246"/>
                <a:gd name="T18" fmla="*/ 274 w 559"/>
                <a:gd name="T19" fmla="*/ 228 h 246"/>
                <a:gd name="T20" fmla="*/ 283 w 559"/>
                <a:gd name="T21" fmla="*/ 232 h 246"/>
                <a:gd name="T22" fmla="*/ 288 w 559"/>
                <a:gd name="T23" fmla="*/ 229 h 246"/>
                <a:gd name="T24" fmla="*/ 288 w 559"/>
                <a:gd name="T25" fmla="*/ 209 h 246"/>
                <a:gd name="T26" fmla="*/ 336 w 559"/>
                <a:gd name="T27" fmla="*/ 206 h 246"/>
                <a:gd name="T28" fmla="*/ 322 w 559"/>
                <a:gd name="T29" fmla="*/ 218 h 246"/>
                <a:gd name="T30" fmla="*/ 336 w 559"/>
                <a:gd name="T31" fmla="*/ 229 h 246"/>
                <a:gd name="T32" fmla="*/ 377 w 559"/>
                <a:gd name="T33" fmla="*/ 218 h 246"/>
                <a:gd name="T34" fmla="*/ 363 w 559"/>
                <a:gd name="T35" fmla="*/ 230 h 246"/>
                <a:gd name="T36" fmla="*/ 387 w 559"/>
                <a:gd name="T37" fmla="*/ 202 h 246"/>
                <a:gd name="T38" fmla="*/ 388 w 559"/>
                <a:gd name="T39" fmla="*/ 232 h 246"/>
                <a:gd name="T40" fmla="*/ 406 w 559"/>
                <a:gd name="T41" fmla="*/ 233 h 246"/>
                <a:gd name="T42" fmla="*/ 423 w 559"/>
                <a:gd name="T43" fmla="*/ 233 h 246"/>
                <a:gd name="T44" fmla="*/ 439 w 559"/>
                <a:gd name="T45" fmla="*/ 206 h 246"/>
                <a:gd name="T46" fmla="*/ 436 w 559"/>
                <a:gd name="T47" fmla="*/ 246 h 246"/>
                <a:gd name="T48" fmla="*/ 449 w 559"/>
                <a:gd name="T49" fmla="*/ 201 h 246"/>
                <a:gd name="T50" fmla="*/ 448 w 559"/>
                <a:gd name="T51" fmla="*/ 230 h 246"/>
                <a:gd name="T52" fmla="*/ 478 w 559"/>
                <a:gd name="T53" fmla="*/ 206 h 246"/>
                <a:gd name="T54" fmla="*/ 486 w 559"/>
                <a:gd name="T55" fmla="*/ 229 h 246"/>
                <a:gd name="T56" fmla="*/ 479 w 559"/>
                <a:gd name="T57" fmla="*/ 201 h 246"/>
                <a:gd name="T58" fmla="*/ 486 w 559"/>
                <a:gd name="T59" fmla="*/ 225 h 246"/>
                <a:gd name="T60" fmla="*/ 498 w 559"/>
                <a:gd name="T61" fmla="*/ 203 h 246"/>
                <a:gd name="T62" fmla="*/ 512 w 559"/>
                <a:gd name="T63" fmla="*/ 206 h 246"/>
                <a:gd name="T64" fmla="*/ 524 w 559"/>
                <a:gd name="T65" fmla="*/ 213 h 246"/>
                <a:gd name="T66" fmla="*/ 533 w 559"/>
                <a:gd name="T67" fmla="*/ 203 h 246"/>
                <a:gd name="T68" fmla="*/ 529 w 559"/>
                <a:gd name="T69" fmla="*/ 242 h 246"/>
                <a:gd name="T70" fmla="*/ 548 w 559"/>
                <a:gd name="T71" fmla="*/ 222 h 246"/>
                <a:gd name="T72" fmla="*/ 251 w 559"/>
                <a:gd name="T73" fmla="*/ 48 h 246"/>
                <a:gd name="T74" fmla="*/ 292 w 559"/>
                <a:gd name="T75" fmla="*/ 0 h 246"/>
                <a:gd name="T76" fmla="*/ 150 w 559"/>
                <a:gd name="T77" fmla="*/ 82 h 246"/>
                <a:gd name="T78" fmla="*/ 123 w 559"/>
                <a:gd name="T79" fmla="*/ 63 h 246"/>
                <a:gd name="T80" fmla="*/ 52 w 559"/>
                <a:gd name="T81" fmla="*/ 39 h 246"/>
                <a:gd name="T82" fmla="*/ 35 w 559"/>
                <a:gd name="T83" fmla="*/ 82 h 246"/>
                <a:gd name="T84" fmla="*/ 46 w 559"/>
                <a:gd name="T85" fmla="*/ 24 h 246"/>
                <a:gd name="T86" fmla="*/ 19 w 559"/>
                <a:gd name="T87" fmla="*/ 48 h 246"/>
                <a:gd name="T88" fmla="*/ 350 w 559"/>
                <a:gd name="T89" fmla="*/ 48 h 246"/>
                <a:gd name="T90" fmla="*/ 321 w 559"/>
                <a:gd name="T91" fmla="*/ 82 h 246"/>
                <a:gd name="T92" fmla="*/ 336 w 559"/>
                <a:gd name="T93" fmla="*/ 16 h 246"/>
                <a:gd name="T94" fmla="*/ 396 w 559"/>
                <a:gd name="T95" fmla="*/ 175 h 246"/>
                <a:gd name="T96" fmla="*/ 365 w 559"/>
                <a:gd name="T97" fmla="*/ 93 h 246"/>
                <a:gd name="T98" fmla="*/ 122 w 559"/>
                <a:gd name="T99" fmla="*/ 124 h 246"/>
                <a:gd name="T100" fmla="*/ 153 w 559"/>
                <a:gd name="T101" fmla="*/ 141 h 246"/>
                <a:gd name="T102" fmla="*/ 227 w 559"/>
                <a:gd name="T103" fmla="*/ 82 h 246"/>
                <a:gd name="T104" fmla="*/ 227 w 559"/>
                <a:gd name="T105" fmla="*/ 82 h 246"/>
                <a:gd name="T106" fmla="*/ 202 w 559"/>
                <a:gd name="T107" fmla="*/ 140 h 246"/>
                <a:gd name="T108" fmla="*/ 488 w 559"/>
                <a:gd name="T109" fmla="*/ 159 h 246"/>
                <a:gd name="T110" fmla="*/ 445 w 559"/>
                <a:gd name="T111" fmla="*/ 109 h 246"/>
                <a:gd name="T112" fmla="*/ 488 w 559"/>
                <a:gd name="T113" fmla="*/ 159 h 246"/>
                <a:gd name="T114" fmla="*/ 559 w 559"/>
                <a:gd name="T115" fmla="*/ 106 h 246"/>
                <a:gd name="T116" fmla="*/ 525 w 559"/>
                <a:gd name="T117" fmla="*/ 16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 h="246">
                  <a:moveTo>
                    <a:pt x="302" y="177"/>
                  </a:moveTo>
                  <a:cubicBezTo>
                    <a:pt x="276" y="177"/>
                    <a:pt x="258" y="159"/>
                    <a:pt x="258" y="134"/>
                  </a:cubicBezTo>
                  <a:cubicBezTo>
                    <a:pt x="258" y="134"/>
                    <a:pt x="258" y="134"/>
                    <a:pt x="258" y="134"/>
                  </a:cubicBezTo>
                  <a:cubicBezTo>
                    <a:pt x="258" y="110"/>
                    <a:pt x="276" y="91"/>
                    <a:pt x="302" y="91"/>
                  </a:cubicBezTo>
                  <a:cubicBezTo>
                    <a:pt x="317" y="91"/>
                    <a:pt x="327" y="95"/>
                    <a:pt x="336" y="104"/>
                  </a:cubicBezTo>
                  <a:cubicBezTo>
                    <a:pt x="323" y="116"/>
                    <a:pt x="323" y="116"/>
                    <a:pt x="323" y="116"/>
                  </a:cubicBezTo>
                  <a:cubicBezTo>
                    <a:pt x="319" y="113"/>
                    <a:pt x="313" y="108"/>
                    <a:pt x="301" y="108"/>
                  </a:cubicBezTo>
                  <a:cubicBezTo>
                    <a:pt x="288" y="108"/>
                    <a:pt x="278" y="119"/>
                    <a:pt x="278" y="134"/>
                  </a:cubicBezTo>
                  <a:cubicBezTo>
                    <a:pt x="278" y="134"/>
                    <a:pt x="278" y="134"/>
                    <a:pt x="278" y="134"/>
                  </a:cubicBezTo>
                  <a:cubicBezTo>
                    <a:pt x="278" y="149"/>
                    <a:pt x="288" y="160"/>
                    <a:pt x="302" y="160"/>
                  </a:cubicBezTo>
                  <a:cubicBezTo>
                    <a:pt x="309" y="160"/>
                    <a:pt x="315" y="159"/>
                    <a:pt x="320" y="155"/>
                  </a:cubicBezTo>
                  <a:cubicBezTo>
                    <a:pt x="320" y="143"/>
                    <a:pt x="320" y="143"/>
                    <a:pt x="320" y="143"/>
                  </a:cubicBezTo>
                  <a:cubicBezTo>
                    <a:pt x="301" y="143"/>
                    <a:pt x="301" y="143"/>
                    <a:pt x="301" y="143"/>
                  </a:cubicBezTo>
                  <a:cubicBezTo>
                    <a:pt x="301" y="128"/>
                    <a:pt x="301" y="128"/>
                    <a:pt x="301" y="128"/>
                  </a:cubicBezTo>
                  <a:cubicBezTo>
                    <a:pt x="337" y="128"/>
                    <a:pt x="337" y="128"/>
                    <a:pt x="337" y="128"/>
                  </a:cubicBezTo>
                  <a:cubicBezTo>
                    <a:pt x="337" y="164"/>
                    <a:pt x="337" y="164"/>
                    <a:pt x="337" y="164"/>
                  </a:cubicBezTo>
                  <a:cubicBezTo>
                    <a:pt x="329" y="171"/>
                    <a:pt x="317" y="177"/>
                    <a:pt x="302" y="177"/>
                  </a:cubicBezTo>
                  <a:close/>
                  <a:moveTo>
                    <a:pt x="211" y="201"/>
                  </a:moveTo>
                  <a:cubicBezTo>
                    <a:pt x="207" y="201"/>
                    <a:pt x="203" y="203"/>
                    <a:pt x="200" y="205"/>
                  </a:cubicBezTo>
                  <a:cubicBezTo>
                    <a:pt x="200" y="205"/>
                    <a:pt x="200" y="206"/>
                    <a:pt x="200" y="206"/>
                  </a:cubicBezTo>
                  <a:cubicBezTo>
                    <a:pt x="201" y="208"/>
                    <a:pt x="201" y="208"/>
                    <a:pt x="201" y="208"/>
                  </a:cubicBezTo>
                  <a:cubicBezTo>
                    <a:pt x="202" y="209"/>
                    <a:pt x="202" y="209"/>
                    <a:pt x="203" y="208"/>
                  </a:cubicBezTo>
                  <a:cubicBezTo>
                    <a:pt x="205" y="206"/>
                    <a:pt x="208" y="206"/>
                    <a:pt x="211" y="206"/>
                  </a:cubicBezTo>
                  <a:cubicBezTo>
                    <a:pt x="217" y="206"/>
                    <a:pt x="218" y="210"/>
                    <a:pt x="218" y="213"/>
                  </a:cubicBezTo>
                  <a:cubicBezTo>
                    <a:pt x="218" y="216"/>
                    <a:pt x="218" y="216"/>
                    <a:pt x="218" y="216"/>
                  </a:cubicBezTo>
                  <a:cubicBezTo>
                    <a:pt x="216" y="215"/>
                    <a:pt x="213" y="215"/>
                    <a:pt x="211" y="215"/>
                  </a:cubicBezTo>
                  <a:cubicBezTo>
                    <a:pt x="202" y="215"/>
                    <a:pt x="198" y="219"/>
                    <a:pt x="198" y="224"/>
                  </a:cubicBezTo>
                  <a:cubicBezTo>
                    <a:pt x="198" y="230"/>
                    <a:pt x="202" y="234"/>
                    <a:pt x="209" y="234"/>
                  </a:cubicBezTo>
                  <a:cubicBezTo>
                    <a:pt x="213" y="234"/>
                    <a:pt x="216" y="232"/>
                    <a:pt x="218" y="229"/>
                  </a:cubicBezTo>
                  <a:cubicBezTo>
                    <a:pt x="218" y="232"/>
                    <a:pt x="218" y="232"/>
                    <a:pt x="218" y="232"/>
                  </a:cubicBezTo>
                  <a:cubicBezTo>
                    <a:pt x="218" y="233"/>
                    <a:pt x="219" y="233"/>
                    <a:pt x="220" y="233"/>
                  </a:cubicBezTo>
                  <a:cubicBezTo>
                    <a:pt x="222" y="233"/>
                    <a:pt x="222" y="233"/>
                    <a:pt x="222" y="233"/>
                  </a:cubicBezTo>
                  <a:cubicBezTo>
                    <a:pt x="223" y="233"/>
                    <a:pt x="223" y="233"/>
                    <a:pt x="223" y="232"/>
                  </a:cubicBezTo>
                  <a:cubicBezTo>
                    <a:pt x="223" y="213"/>
                    <a:pt x="223" y="213"/>
                    <a:pt x="223" y="213"/>
                  </a:cubicBezTo>
                  <a:cubicBezTo>
                    <a:pt x="223" y="206"/>
                    <a:pt x="220" y="201"/>
                    <a:pt x="211" y="201"/>
                  </a:cubicBezTo>
                  <a:close/>
                  <a:moveTo>
                    <a:pt x="218" y="225"/>
                  </a:moveTo>
                  <a:cubicBezTo>
                    <a:pt x="216" y="229"/>
                    <a:pt x="213" y="230"/>
                    <a:pt x="210" y="230"/>
                  </a:cubicBezTo>
                  <a:cubicBezTo>
                    <a:pt x="205" y="230"/>
                    <a:pt x="204" y="227"/>
                    <a:pt x="204" y="224"/>
                  </a:cubicBezTo>
                  <a:cubicBezTo>
                    <a:pt x="204" y="221"/>
                    <a:pt x="206" y="219"/>
                    <a:pt x="211" y="219"/>
                  </a:cubicBezTo>
                  <a:cubicBezTo>
                    <a:pt x="214" y="219"/>
                    <a:pt x="216" y="219"/>
                    <a:pt x="218" y="220"/>
                  </a:cubicBezTo>
                  <a:lnTo>
                    <a:pt x="218" y="225"/>
                  </a:lnTo>
                  <a:close/>
                  <a:moveTo>
                    <a:pt x="273" y="210"/>
                  </a:moveTo>
                  <a:cubicBezTo>
                    <a:pt x="260" y="210"/>
                    <a:pt x="260" y="210"/>
                    <a:pt x="260" y="210"/>
                  </a:cubicBezTo>
                  <a:cubicBezTo>
                    <a:pt x="259" y="210"/>
                    <a:pt x="259" y="211"/>
                    <a:pt x="259" y="211"/>
                  </a:cubicBezTo>
                  <a:cubicBezTo>
                    <a:pt x="259" y="213"/>
                    <a:pt x="259" y="213"/>
                    <a:pt x="259" y="213"/>
                  </a:cubicBezTo>
                  <a:cubicBezTo>
                    <a:pt x="259" y="214"/>
                    <a:pt x="259" y="215"/>
                    <a:pt x="260" y="215"/>
                  </a:cubicBezTo>
                  <a:cubicBezTo>
                    <a:pt x="269" y="215"/>
                    <a:pt x="269" y="215"/>
                    <a:pt x="269" y="215"/>
                  </a:cubicBezTo>
                  <a:cubicBezTo>
                    <a:pt x="269" y="227"/>
                    <a:pt x="269" y="227"/>
                    <a:pt x="269" y="227"/>
                  </a:cubicBezTo>
                  <a:cubicBezTo>
                    <a:pt x="266" y="229"/>
                    <a:pt x="262" y="229"/>
                    <a:pt x="259" y="229"/>
                  </a:cubicBezTo>
                  <a:cubicBezTo>
                    <a:pt x="249" y="229"/>
                    <a:pt x="245" y="222"/>
                    <a:pt x="245" y="212"/>
                  </a:cubicBezTo>
                  <a:cubicBezTo>
                    <a:pt x="245" y="202"/>
                    <a:pt x="249" y="194"/>
                    <a:pt x="259" y="194"/>
                  </a:cubicBezTo>
                  <a:cubicBezTo>
                    <a:pt x="263" y="194"/>
                    <a:pt x="267" y="196"/>
                    <a:pt x="269" y="198"/>
                  </a:cubicBezTo>
                  <a:cubicBezTo>
                    <a:pt x="270" y="198"/>
                    <a:pt x="270" y="198"/>
                    <a:pt x="271" y="198"/>
                  </a:cubicBezTo>
                  <a:cubicBezTo>
                    <a:pt x="272" y="196"/>
                    <a:pt x="272" y="196"/>
                    <a:pt x="272" y="196"/>
                  </a:cubicBezTo>
                  <a:cubicBezTo>
                    <a:pt x="273" y="195"/>
                    <a:pt x="273" y="195"/>
                    <a:pt x="272" y="194"/>
                  </a:cubicBezTo>
                  <a:cubicBezTo>
                    <a:pt x="269" y="191"/>
                    <a:pt x="264" y="190"/>
                    <a:pt x="259" y="190"/>
                  </a:cubicBezTo>
                  <a:cubicBezTo>
                    <a:pt x="245" y="190"/>
                    <a:pt x="239" y="200"/>
                    <a:pt x="239" y="212"/>
                  </a:cubicBezTo>
                  <a:cubicBezTo>
                    <a:pt x="239" y="224"/>
                    <a:pt x="245" y="234"/>
                    <a:pt x="259" y="234"/>
                  </a:cubicBezTo>
                  <a:cubicBezTo>
                    <a:pt x="264" y="234"/>
                    <a:pt x="269" y="233"/>
                    <a:pt x="273" y="230"/>
                  </a:cubicBezTo>
                  <a:cubicBezTo>
                    <a:pt x="274" y="230"/>
                    <a:pt x="274" y="229"/>
                    <a:pt x="274" y="228"/>
                  </a:cubicBezTo>
                  <a:cubicBezTo>
                    <a:pt x="274" y="211"/>
                    <a:pt x="274" y="211"/>
                    <a:pt x="274" y="211"/>
                  </a:cubicBezTo>
                  <a:cubicBezTo>
                    <a:pt x="274" y="211"/>
                    <a:pt x="274" y="210"/>
                    <a:pt x="273" y="210"/>
                  </a:cubicBezTo>
                  <a:close/>
                  <a:moveTo>
                    <a:pt x="307" y="190"/>
                  </a:moveTo>
                  <a:cubicBezTo>
                    <a:pt x="284" y="190"/>
                    <a:pt x="284" y="190"/>
                    <a:pt x="284" y="190"/>
                  </a:cubicBezTo>
                  <a:cubicBezTo>
                    <a:pt x="283" y="190"/>
                    <a:pt x="283" y="190"/>
                    <a:pt x="283" y="191"/>
                  </a:cubicBezTo>
                  <a:cubicBezTo>
                    <a:pt x="283" y="232"/>
                    <a:pt x="283" y="232"/>
                    <a:pt x="283" y="232"/>
                  </a:cubicBezTo>
                  <a:cubicBezTo>
                    <a:pt x="283" y="233"/>
                    <a:pt x="283" y="233"/>
                    <a:pt x="284" y="233"/>
                  </a:cubicBezTo>
                  <a:cubicBezTo>
                    <a:pt x="307" y="233"/>
                    <a:pt x="307" y="233"/>
                    <a:pt x="307" y="233"/>
                  </a:cubicBezTo>
                  <a:cubicBezTo>
                    <a:pt x="308" y="233"/>
                    <a:pt x="308" y="233"/>
                    <a:pt x="308" y="232"/>
                  </a:cubicBezTo>
                  <a:cubicBezTo>
                    <a:pt x="308" y="230"/>
                    <a:pt x="308" y="230"/>
                    <a:pt x="308" y="230"/>
                  </a:cubicBezTo>
                  <a:cubicBezTo>
                    <a:pt x="308" y="229"/>
                    <a:pt x="308" y="229"/>
                    <a:pt x="307" y="229"/>
                  </a:cubicBezTo>
                  <a:cubicBezTo>
                    <a:pt x="288" y="229"/>
                    <a:pt x="288" y="229"/>
                    <a:pt x="288" y="229"/>
                  </a:cubicBezTo>
                  <a:cubicBezTo>
                    <a:pt x="288" y="213"/>
                    <a:pt x="288" y="213"/>
                    <a:pt x="288" y="213"/>
                  </a:cubicBezTo>
                  <a:cubicBezTo>
                    <a:pt x="305" y="213"/>
                    <a:pt x="305" y="213"/>
                    <a:pt x="305" y="213"/>
                  </a:cubicBezTo>
                  <a:cubicBezTo>
                    <a:pt x="306" y="213"/>
                    <a:pt x="306" y="213"/>
                    <a:pt x="306" y="212"/>
                  </a:cubicBezTo>
                  <a:cubicBezTo>
                    <a:pt x="306" y="210"/>
                    <a:pt x="306" y="210"/>
                    <a:pt x="306" y="210"/>
                  </a:cubicBezTo>
                  <a:cubicBezTo>
                    <a:pt x="306" y="209"/>
                    <a:pt x="306" y="209"/>
                    <a:pt x="305" y="209"/>
                  </a:cubicBezTo>
                  <a:cubicBezTo>
                    <a:pt x="288" y="209"/>
                    <a:pt x="288" y="209"/>
                    <a:pt x="288" y="209"/>
                  </a:cubicBezTo>
                  <a:cubicBezTo>
                    <a:pt x="288" y="195"/>
                    <a:pt x="288" y="195"/>
                    <a:pt x="288" y="195"/>
                  </a:cubicBezTo>
                  <a:cubicBezTo>
                    <a:pt x="307" y="195"/>
                    <a:pt x="307" y="195"/>
                    <a:pt x="307" y="195"/>
                  </a:cubicBezTo>
                  <a:cubicBezTo>
                    <a:pt x="308" y="195"/>
                    <a:pt x="308" y="194"/>
                    <a:pt x="308" y="193"/>
                  </a:cubicBezTo>
                  <a:cubicBezTo>
                    <a:pt x="308" y="191"/>
                    <a:pt x="308" y="191"/>
                    <a:pt x="308" y="191"/>
                  </a:cubicBezTo>
                  <a:cubicBezTo>
                    <a:pt x="308" y="190"/>
                    <a:pt x="308" y="190"/>
                    <a:pt x="307" y="190"/>
                  </a:cubicBezTo>
                  <a:close/>
                  <a:moveTo>
                    <a:pt x="336" y="206"/>
                  </a:moveTo>
                  <a:cubicBezTo>
                    <a:pt x="339" y="206"/>
                    <a:pt x="341" y="206"/>
                    <a:pt x="342" y="208"/>
                  </a:cubicBezTo>
                  <a:cubicBezTo>
                    <a:pt x="343" y="208"/>
                    <a:pt x="344" y="208"/>
                    <a:pt x="344" y="208"/>
                  </a:cubicBezTo>
                  <a:cubicBezTo>
                    <a:pt x="345" y="206"/>
                    <a:pt x="345" y="206"/>
                    <a:pt x="345" y="206"/>
                  </a:cubicBezTo>
                  <a:cubicBezTo>
                    <a:pt x="346" y="205"/>
                    <a:pt x="346" y="204"/>
                    <a:pt x="345" y="204"/>
                  </a:cubicBezTo>
                  <a:cubicBezTo>
                    <a:pt x="343" y="202"/>
                    <a:pt x="340" y="201"/>
                    <a:pt x="336" y="201"/>
                  </a:cubicBezTo>
                  <a:cubicBezTo>
                    <a:pt x="327" y="201"/>
                    <a:pt x="322" y="209"/>
                    <a:pt x="322" y="218"/>
                  </a:cubicBezTo>
                  <a:cubicBezTo>
                    <a:pt x="322" y="227"/>
                    <a:pt x="327" y="234"/>
                    <a:pt x="336" y="234"/>
                  </a:cubicBezTo>
                  <a:cubicBezTo>
                    <a:pt x="339" y="234"/>
                    <a:pt x="342" y="233"/>
                    <a:pt x="345" y="231"/>
                  </a:cubicBezTo>
                  <a:cubicBezTo>
                    <a:pt x="345" y="230"/>
                    <a:pt x="346" y="230"/>
                    <a:pt x="345" y="229"/>
                  </a:cubicBezTo>
                  <a:cubicBezTo>
                    <a:pt x="344" y="227"/>
                    <a:pt x="344" y="227"/>
                    <a:pt x="344" y="227"/>
                  </a:cubicBezTo>
                  <a:cubicBezTo>
                    <a:pt x="344" y="227"/>
                    <a:pt x="343" y="227"/>
                    <a:pt x="343" y="227"/>
                  </a:cubicBezTo>
                  <a:cubicBezTo>
                    <a:pt x="341" y="229"/>
                    <a:pt x="338" y="229"/>
                    <a:pt x="336" y="229"/>
                  </a:cubicBezTo>
                  <a:cubicBezTo>
                    <a:pt x="330" y="229"/>
                    <a:pt x="327" y="225"/>
                    <a:pt x="327" y="218"/>
                  </a:cubicBezTo>
                  <a:cubicBezTo>
                    <a:pt x="327" y="211"/>
                    <a:pt x="330" y="206"/>
                    <a:pt x="336" y="206"/>
                  </a:cubicBezTo>
                  <a:close/>
                  <a:moveTo>
                    <a:pt x="363" y="201"/>
                  </a:moveTo>
                  <a:cubicBezTo>
                    <a:pt x="353" y="201"/>
                    <a:pt x="348" y="209"/>
                    <a:pt x="348" y="218"/>
                  </a:cubicBezTo>
                  <a:cubicBezTo>
                    <a:pt x="348" y="226"/>
                    <a:pt x="352" y="234"/>
                    <a:pt x="363" y="234"/>
                  </a:cubicBezTo>
                  <a:cubicBezTo>
                    <a:pt x="373" y="234"/>
                    <a:pt x="377" y="226"/>
                    <a:pt x="377" y="218"/>
                  </a:cubicBezTo>
                  <a:cubicBezTo>
                    <a:pt x="377" y="209"/>
                    <a:pt x="373" y="201"/>
                    <a:pt x="363" y="201"/>
                  </a:cubicBezTo>
                  <a:close/>
                  <a:moveTo>
                    <a:pt x="363" y="230"/>
                  </a:moveTo>
                  <a:cubicBezTo>
                    <a:pt x="356" y="230"/>
                    <a:pt x="354" y="224"/>
                    <a:pt x="354" y="218"/>
                  </a:cubicBezTo>
                  <a:cubicBezTo>
                    <a:pt x="354" y="211"/>
                    <a:pt x="356" y="205"/>
                    <a:pt x="363" y="205"/>
                  </a:cubicBezTo>
                  <a:cubicBezTo>
                    <a:pt x="369" y="205"/>
                    <a:pt x="372" y="211"/>
                    <a:pt x="372" y="218"/>
                  </a:cubicBezTo>
                  <a:cubicBezTo>
                    <a:pt x="372" y="224"/>
                    <a:pt x="369" y="230"/>
                    <a:pt x="363" y="230"/>
                  </a:cubicBezTo>
                  <a:close/>
                  <a:moveTo>
                    <a:pt x="416" y="201"/>
                  </a:moveTo>
                  <a:cubicBezTo>
                    <a:pt x="412" y="201"/>
                    <a:pt x="409" y="203"/>
                    <a:pt x="406" y="206"/>
                  </a:cubicBezTo>
                  <a:cubicBezTo>
                    <a:pt x="404" y="203"/>
                    <a:pt x="402" y="201"/>
                    <a:pt x="397" y="201"/>
                  </a:cubicBezTo>
                  <a:cubicBezTo>
                    <a:pt x="393" y="201"/>
                    <a:pt x="390" y="203"/>
                    <a:pt x="388" y="206"/>
                  </a:cubicBezTo>
                  <a:cubicBezTo>
                    <a:pt x="388" y="203"/>
                    <a:pt x="388" y="203"/>
                    <a:pt x="388" y="203"/>
                  </a:cubicBezTo>
                  <a:cubicBezTo>
                    <a:pt x="388" y="202"/>
                    <a:pt x="388" y="202"/>
                    <a:pt x="387" y="202"/>
                  </a:cubicBezTo>
                  <a:cubicBezTo>
                    <a:pt x="384" y="202"/>
                    <a:pt x="384" y="202"/>
                    <a:pt x="384" y="202"/>
                  </a:cubicBezTo>
                  <a:cubicBezTo>
                    <a:pt x="383" y="202"/>
                    <a:pt x="383" y="202"/>
                    <a:pt x="383" y="203"/>
                  </a:cubicBezTo>
                  <a:cubicBezTo>
                    <a:pt x="383" y="232"/>
                    <a:pt x="383" y="232"/>
                    <a:pt x="383" y="232"/>
                  </a:cubicBezTo>
                  <a:cubicBezTo>
                    <a:pt x="383" y="233"/>
                    <a:pt x="383" y="233"/>
                    <a:pt x="384" y="233"/>
                  </a:cubicBezTo>
                  <a:cubicBezTo>
                    <a:pt x="387" y="233"/>
                    <a:pt x="387" y="233"/>
                    <a:pt x="387" y="233"/>
                  </a:cubicBezTo>
                  <a:cubicBezTo>
                    <a:pt x="388" y="233"/>
                    <a:pt x="388" y="233"/>
                    <a:pt x="388" y="232"/>
                  </a:cubicBezTo>
                  <a:cubicBezTo>
                    <a:pt x="388" y="210"/>
                    <a:pt x="388" y="210"/>
                    <a:pt x="388" y="210"/>
                  </a:cubicBezTo>
                  <a:cubicBezTo>
                    <a:pt x="391" y="207"/>
                    <a:pt x="393" y="206"/>
                    <a:pt x="396" y="206"/>
                  </a:cubicBezTo>
                  <a:cubicBezTo>
                    <a:pt x="401" y="206"/>
                    <a:pt x="402" y="209"/>
                    <a:pt x="402" y="213"/>
                  </a:cubicBezTo>
                  <a:cubicBezTo>
                    <a:pt x="402" y="232"/>
                    <a:pt x="402" y="232"/>
                    <a:pt x="402" y="232"/>
                  </a:cubicBezTo>
                  <a:cubicBezTo>
                    <a:pt x="402" y="233"/>
                    <a:pt x="403" y="233"/>
                    <a:pt x="404" y="233"/>
                  </a:cubicBezTo>
                  <a:cubicBezTo>
                    <a:pt x="406" y="233"/>
                    <a:pt x="406" y="233"/>
                    <a:pt x="406" y="233"/>
                  </a:cubicBezTo>
                  <a:cubicBezTo>
                    <a:pt x="407" y="233"/>
                    <a:pt x="408" y="233"/>
                    <a:pt x="408" y="232"/>
                  </a:cubicBezTo>
                  <a:cubicBezTo>
                    <a:pt x="408" y="209"/>
                    <a:pt x="408" y="209"/>
                    <a:pt x="408" y="209"/>
                  </a:cubicBezTo>
                  <a:cubicBezTo>
                    <a:pt x="410" y="207"/>
                    <a:pt x="412" y="206"/>
                    <a:pt x="415" y="206"/>
                  </a:cubicBezTo>
                  <a:cubicBezTo>
                    <a:pt x="420" y="206"/>
                    <a:pt x="422" y="209"/>
                    <a:pt x="422" y="213"/>
                  </a:cubicBezTo>
                  <a:cubicBezTo>
                    <a:pt x="422" y="232"/>
                    <a:pt x="422" y="232"/>
                    <a:pt x="422" y="232"/>
                  </a:cubicBezTo>
                  <a:cubicBezTo>
                    <a:pt x="422" y="233"/>
                    <a:pt x="422" y="233"/>
                    <a:pt x="423" y="233"/>
                  </a:cubicBezTo>
                  <a:cubicBezTo>
                    <a:pt x="426" y="233"/>
                    <a:pt x="426" y="233"/>
                    <a:pt x="426" y="233"/>
                  </a:cubicBezTo>
                  <a:cubicBezTo>
                    <a:pt x="427" y="233"/>
                    <a:pt x="427" y="233"/>
                    <a:pt x="427" y="232"/>
                  </a:cubicBezTo>
                  <a:cubicBezTo>
                    <a:pt x="427" y="213"/>
                    <a:pt x="427" y="213"/>
                    <a:pt x="427" y="213"/>
                  </a:cubicBezTo>
                  <a:cubicBezTo>
                    <a:pt x="427" y="207"/>
                    <a:pt x="424" y="201"/>
                    <a:pt x="416" y="201"/>
                  </a:cubicBezTo>
                  <a:close/>
                  <a:moveTo>
                    <a:pt x="449" y="201"/>
                  </a:moveTo>
                  <a:cubicBezTo>
                    <a:pt x="444" y="201"/>
                    <a:pt x="442" y="203"/>
                    <a:pt x="439" y="206"/>
                  </a:cubicBezTo>
                  <a:cubicBezTo>
                    <a:pt x="439" y="203"/>
                    <a:pt x="439" y="203"/>
                    <a:pt x="439" y="203"/>
                  </a:cubicBezTo>
                  <a:cubicBezTo>
                    <a:pt x="439" y="202"/>
                    <a:pt x="439" y="202"/>
                    <a:pt x="438" y="202"/>
                  </a:cubicBezTo>
                  <a:cubicBezTo>
                    <a:pt x="436" y="202"/>
                    <a:pt x="436" y="202"/>
                    <a:pt x="436" y="202"/>
                  </a:cubicBezTo>
                  <a:cubicBezTo>
                    <a:pt x="435" y="202"/>
                    <a:pt x="435" y="202"/>
                    <a:pt x="435" y="203"/>
                  </a:cubicBezTo>
                  <a:cubicBezTo>
                    <a:pt x="435" y="245"/>
                    <a:pt x="435" y="245"/>
                    <a:pt x="435" y="245"/>
                  </a:cubicBezTo>
                  <a:cubicBezTo>
                    <a:pt x="435" y="246"/>
                    <a:pt x="435" y="246"/>
                    <a:pt x="436" y="246"/>
                  </a:cubicBezTo>
                  <a:cubicBezTo>
                    <a:pt x="439" y="246"/>
                    <a:pt x="439" y="246"/>
                    <a:pt x="439" y="246"/>
                  </a:cubicBezTo>
                  <a:cubicBezTo>
                    <a:pt x="439" y="246"/>
                    <a:pt x="440" y="246"/>
                    <a:pt x="440" y="245"/>
                  </a:cubicBezTo>
                  <a:cubicBezTo>
                    <a:pt x="440" y="230"/>
                    <a:pt x="440" y="230"/>
                    <a:pt x="440" y="230"/>
                  </a:cubicBezTo>
                  <a:cubicBezTo>
                    <a:pt x="442" y="232"/>
                    <a:pt x="444" y="234"/>
                    <a:pt x="448" y="234"/>
                  </a:cubicBezTo>
                  <a:cubicBezTo>
                    <a:pt x="456" y="234"/>
                    <a:pt x="462" y="227"/>
                    <a:pt x="462" y="217"/>
                  </a:cubicBezTo>
                  <a:cubicBezTo>
                    <a:pt x="462" y="207"/>
                    <a:pt x="457" y="201"/>
                    <a:pt x="449" y="201"/>
                  </a:cubicBezTo>
                  <a:close/>
                  <a:moveTo>
                    <a:pt x="448" y="230"/>
                  </a:moveTo>
                  <a:cubicBezTo>
                    <a:pt x="444" y="230"/>
                    <a:pt x="442" y="228"/>
                    <a:pt x="440" y="226"/>
                  </a:cubicBezTo>
                  <a:cubicBezTo>
                    <a:pt x="440" y="210"/>
                    <a:pt x="440" y="210"/>
                    <a:pt x="440" y="210"/>
                  </a:cubicBezTo>
                  <a:cubicBezTo>
                    <a:pt x="442" y="207"/>
                    <a:pt x="445" y="205"/>
                    <a:pt x="448" y="205"/>
                  </a:cubicBezTo>
                  <a:cubicBezTo>
                    <a:pt x="453" y="205"/>
                    <a:pt x="456" y="209"/>
                    <a:pt x="456" y="217"/>
                  </a:cubicBezTo>
                  <a:cubicBezTo>
                    <a:pt x="456" y="226"/>
                    <a:pt x="453" y="230"/>
                    <a:pt x="448" y="230"/>
                  </a:cubicBezTo>
                  <a:close/>
                  <a:moveTo>
                    <a:pt x="479" y="201"/>
                  </a:moveTo>
                  <a:cubicBezTo>
                    <a:pt x="474" y="201"/>
                    <a:pt x="470" y="203"/>
                    <a:pt x="468" y="205"/>
                  </a:cubicBezTo>
                  <a:cubicBezTo>
                    <a:pt x="467" y="205"/>
                    <a:pt x="467" y="206"/>
                    <a:pt x="467" y="206"/>
                  </a:cubicBezTo>
                  <a:cubicBezTo>
                    <a:pt x="468" y="208"/>
                    <a:pt x="468" y="208"/>
                    <a:pt x="468" y="208"/>
                  </a:cubicBezTo>
                  <a:cubicBezTo>
                    <a:pt x="469" y="209"/>
                    <a:pt x="469" y="209"/>
                    <a:pt x="470" y="208"/>
                  </a:cubicBezTo>
                  <a:cubicBezTo>
                    <a:pt x="472" y="206"/>
                    <a:pt x="475" y="206"/>
                    <a:pt x="478" y="206"/>
                  </a:cubicBezTo>
                  <a:cubicBezTo>
                    <a:pt x="484" y="206"/>
                    <a:pt x="486" y="210"/>
                    <a:pt x="486" y="213"/>
                  </a:cubicBezTo>
                  <a:cubicBezTo>
                    <a:pt x="486" y="216"/>
                    <a:pt x="486" y="216"/>
                    <a:pt x="486" y="216"/>
                  </a:cubicBezTo>
                  <a:cubicBezTo>
                    <a:pt x="483" y="215"/>
                    <a:pt x="481" y="215"/>
                    <a:pt x="478" y="215"/>
                  </a:cubicBezTo>
                  <a:cubicBezTo>
                    <a:pt x="470" y="215"/>
                    <a:pt x="466" y="219"/>
                    <a:pt x="466" y="224"/>
                  </a:cubicBezTo>
                  <a:cubicBezTo>
                    <a:pt x="466" y="230"/>
                    <a:pt x="469" y="234"/>
                    <a:pt x="476" y="234"/>
                  </a:cubicBezTo>
                  <a:cubicBezTo>
                    <a:pt x="481" y="234"/>
                    <a:pt x="484" y="232"/>
                    <a:pt x="486" y="229"/>
                  </a:cubicBezTo>
                  <a:cubicBezTo>
                    <a:pt x="486" y="232"/>
                    <a:pt x="486" y="232"/>
                    <a:pt x="486" y="232"/>
                  </a:cubicBezTo>
                  <a:cubicBezTo>
                    <a:pt x="486" y="233"/>
                    <a:pt x="486" y="233"/>
                    <a:pt x="487" y="233"/>
                  </a:cubicBezTo>
                  <a:cubicBezTo>
                    <a:pt x="489" y="233"/>
                    <a:pt x="489" y="233"/>
                    <a:pt x="489" y="233"/>
                  </a:cubicBezTo>
                  <a:cubicBezTo>
                    <a:pt x="490" y="233"/>
                    <a:pt x="491" y="233"/>
                    <a:pt x="491" y="232"/>
                  </a:cubicBezTo>
                  <a:cubicBezTo>
                    <a:pt x="491" y="213"/>
                    <a:pt x="491" y="213"/>
                    <a:pt x="491" y="213"/>
                  </a:cubicBezTo>
                  <a:cubicBezTo>
                    <a:pt x="491" y="206"/>
                    <a:pt x="487" y="201"/>
                    <a:pt x="479" y="201"/>
                  </a:cubicBezTo>
                  <a:close/>
                  <a:moveTo>
                    <a:pt x="486" y="225"/>
                  </a:moveTo>
                  <a:cubicBezTo>
                    <a:pt x="483" y="229"/>
                    <a:pt x="480" y="230"/>
                    <a:pt x="477" y="230"/>
                  </a:cubicBezTo>
                  <a:cubicBezTo>
                    <a:pt x="472" y="230"/>
                    <a:pt x="471" y="227"/>
                    <a:pt x="471" y="224"/>
                  </a:cubicBezTo>
                  <a:cubicBezTo>
                    <a:pt x="471" y="221"/>
                    <a:pt x="473" y="219"/>
                    <a:pt x="479" y="219"/>
                  </a:cubicBezTo>
                  <a:cubicBezTo>
                    <a:pt x="481" y="219"/>
                    <a:pt x="484" y="219"/>
                    <a:pt x="486" y="220"/>
                  </a:cubicBezTo>
                  <a:lnTo>
                    <a:pt x="486" y="225"/>
                  </a:lnTo>
                  <a:close/>
                  <a:moveTo>
                    <a:pt x="513" y="201"/>
                  </a:moveTo>
                  <a:cubicBezTo>
                    <a:pt x="509" y="201"/>
                    <a:pt x="506" y="203"/>
                    <a:pt x="503" y="206"/>
                  </a:cubicBezTo>
                  <a:cubicBezTo>
                    <a:pt x="503" y="203"/>
                    <a:pt x="503" y="203"/>
                    <a:pt x="503" y="203"/>
                  </a:cubicBezTo>
                  <a:cubicBezTo>
                    <a:pt x="503" y="202"/>
                    <a:pt x="503" y="202"/>
                    <a:pt x="502" y="202"/>
                  </a:cubicBezTo>
                  <a:cubicBezTo>
                    <a:pt x="500" y="202"/>
                    <a:pt x="500" y="202"/>
                    <a:pt x="500" y="202"/>
                  </a:cubicBezTo>
                  <a:cubicBezTo>
                    <a:pt x="499" y="202"/>
                    <a:pt x="498" y="202"/>
                    <a:pt x="498" y="203"/>
                  </a:cubicBezTo>
                  <a:cubicBezTo>
                    <a:pt x="498" y="232"/>
                    <a:pt x="498" y="232"/>
                    <a:pt x="498" y="232"/>
                  </a:cubicBezTo>
                  <a:cubicBezTo>
                    <a:pt x="498" y="233"/>
                    <a:pt x="499" y="233"/>
                    <a:pt x="500" y="233"/>
                  </a:cubicBezTo>
                  <a:cubicBezTo>
                    <a:pt x="502" y="233"/>
                    <a:pt x="502" y="233"/>
                    <a:pt x="502" y="233"/>
                  </a:cubicBezTo>
                  <a:cubicBezTo>
                    <a:pt x="503" y="233"/>
                    <a:pt x="503" y="233"/>
                    <a:pt x="503" y="232"/>
                  </a:cubicBezTo>
                  <a:cubicBezTo>
                    <a:pt x="503" y="210"/>
                    <a:pt x="503" y="210"/>
                    <a:pt x="503" y="210"/>
                  </a:cubicBezTo>
                  <a:cubicBezTo>
                    <a:pt x="506" y="207"/>
                    <a:pt x="509" y="206"/>
                    <a:pt x="512" y="206"/>
                  </a:cubicBezTo>
                  <a:cubicBezTo>
                    <a:pt x="517" y="206"/>
                    <a:pt x="518" y="209"/>
                    <a:pt x="518" y="213"/>
                  </a:cubicBezTo>
                  <a:cubicBezTo>
                    <a:pt x="518" y="232"/>
                    <a:pt x="518" y="232"/>
                    <a:pt x="518" y="232"/>
                  </a:cubicBezTo>
                  <a:cubicBezTo>
                    <a:pt x="518" y="233"/>
                    <a:pt x="519" y="233"/>
                    <a:pt x="520" y="233"/>
                  </a:cubicBezTo>
                  <a:cubicBezTo>
                    <a:pt x="522" y="233"/>
                    <a:pt x="522" y="233"/>
                    <a:pt x="522" y="233"/>
                  </a:cubicBezTo>
                  <a:cubicBezTo>
                    <a:pt x="523" y="233"/>
                    <a:pt x="524" y="233"/>
                    <a:pt x="524" y="232"/>
                  </a:cubicBezTo>
                  <a:cubicBezTo>
                    <a:pt x="524" y="213"/>
                    <a:pt x="524" y="213"/>
                    <a:pt x="524" y="213"/>
                  </a:cubicBezTo>
                  <a:cubicBezTo>
                    <a:pt x="524" y="207"/>
                    <a:pt x="520" y="201"/>
                    <a:pt x="513" y="201"/>
                  </a:cubicBezTo>
                  <a:close/>
                  <a:moveTo>
                    <a:pt x="553" y="202"/>
                  </a:moveTo>
                  <a:cubicBezTo>
                    <a:pt x="550" y="202"/>
                    <a:pt x="550" y="202"/>
                    <a:pt x="550" y="202"/>
                  </a:cubicBezTo>
                  <a:cubicBezTo>
                    <a:pt x="550" y="202"/>
                    <a:pt x="549" y="202"/>
                    <a:pt x="549" y="203"/>
                  </a:cubicBezTo>
                  <a:cubicBezTo>
                    <a:pt x="547" y="211"/>
                    <a:pt x="545" y="219"/>
                    <a:pt x="541" y="227"/>
                  </a:cubicBezTo>
                  <a:cubicBezTo>
                    <a:pt x="537" y="220"/>
                    <a:pt x="534" y="211"/>
                    <a:pt x="533" y="203"/>
                  </a:cubicBezTo>
                  <a:cubicBezTo>
                    <a:pt x="533" y="202"/>
                    <a:pt x="532" y="202"/>
                    <a:pt x="531" y="202"/>
                  </a:cubicBezTo>
                  <a:cubicBezTo>
                    <a:pt x="528" y="202"/>
                    <a:pt x="528" y="202"/>
                    <a:pt x="528" y="202"/>
                  </a:cubicBezTo>
                  <a:cubicBezTo>
                    <a:pt x="528" y="202"/>
                    <a:pt x="527" y="202"/>
                    <a:pt x="527" y="203"/>
                  </a:cubicBezTo>
                  <a:cubicBezTo>
                    <a:pt x="527" y="203"/>
                    <a:pt x="527" y="204"/>
                    <a:pt x="527" y="204"/>
                  </a:cubicBezTo>
                  <a:cubicBezTo>
                    <a:pt x="530" y="213"/>
                    <a:pt x="533" y="224"/>
                    <a:pt x="538" y="232"/>
                  </a:cubicBezTo>
                  <a:cubicBezTo>
                    <a:pt x="535" y="238"/>
                    <a:pt x="532" y="240"/>
                    <a:pt x="529" y="242"/>
                  </a:cubicBezTo>
                  <a:cubicBezTo>
                    <a:pt x="528" y="242"/>
                    <a:pt x="528" y="243"/>
                    <a:pt x="528" y="243"/>
                  </a:cubicBezTo>
                  <a:cubicBezTo>
                    <a:pt x="528" y="243"/>
                    <a:pt x="528" y="244"/>
                    <a:pt x="528" y="244"/>
                  </a:cubicBezTo>
                  <a:cubicBezTo>
                    <a:pt x="530" y="246"/>
                    <a:pt x="530" y="246"/>
                    <a:pt x="530" y="246"/>
                  </a:cubicBezTo>
                  <a:cubicBezTo>
                    <a:pt x="530" y="246"/>
                    <a:pt x="530" y="246"/>
                    <a:pt x="531" y="246"/>
                  </a:cubicBezTo>
                  <a:cubicBezTo>
                    <a:pt x="531" y="246"/>
                    <a:pt x="531" y="246"/>
                    <a:pt x="531" y="246"/>
                  </a:cubicBezTo>
                  <a:cubicBezTo>
                    <a:pt x="539" y="241"/>
                    <a:pt x="544" y="232"/>
                    <a:pt x="548" y="222"/>
                  </a:cubicBezTo>
                  <a:cubicBezTo>
                    <a:pt x="551" y="216"/>
                    <a:pt x="553" y="210"/>
                    <a:pt x="554" y="204"/>
                  </a:cubicBezTo>
                  <a:cubicBezTo>
                    <a:pt x="554" y="203"/>
                    <a:pt x="554" y="203"/>
                    <a:pt x="554" y="203"/>
                  </a:cubicBezTo>
                  <a:cubicBezTo>
                    <a:pt x="554" y="202"/>
                    <a:pt x="554" y="202"/>
                    <a:pt x="553" y="202"/>
                  </a:cubicBezTo>
                  <a:close/>
                  <a:moveTo>
                    <a:pt x="294" y="66"/>
                  </a:moveTo>
                  <a:cubicBezTo>
                    <a:pt x="251" y="66"/>
                    <a:pt x="251" y="66"/>
                    <a:pt x="251" y="66"/>
                  </a:cubicBezTo>
                  <a:cubicBezTo>
                    <a:pt x="251" y="48"/>
                    <a:pt x="251" y="48"/>
                    <a:pt x="251" y="48"/>
                  </a:cubicBezTo>
                  <a:cubicBezTo>
                    <a:pt x="284" y="48"/>
                    <a:pt x="284" y="48"/>
                    <a:pt x="284" y="48"/>
                  </a:cubicBezTo>
                  <a:cubicBezTo>
                    <a:pt x="284" y="32"/>
                    <a:pt x="284" y="32"/>
                    <a:pt x="284" y="32"/>
                  </a:cubicBezTo>
                  <a:cubicBezTo>
                    <a:pt x="251" y="32"/>
                    <a:pt x="251" y="32"/>
                    <a:pt x="251" y="32"/>
                  </a:cubicBezTo>
                  <a:cubicBezTo>
                    <a:pt x="251" y="16"/>
                    <a:pt x="251" y="16"/>
                    <a:pt x="251" y="16"/>
                  </a:cubicBezTo>
                  <a:cubicBezTo>
                    <a:pt x="292" y="16"/>
                    <a:pt x="292" y="16"/>
                    <a:pt x="292" y="16"/>
                  </a:cubicBezTo>
                  <a:cubicBezTo>
                    <a:pt x="292" y="0"/>
                    <a:pt x="292" y="0"/>
                    <a:pt x="292" y="0"/>
                  </a:cubicBezTo>
                  <a:cubicBezTo>
                    <a:pt x="232" y="0"/>
                    <a:pt x="232" y="0"/>
                    <a:pt x="232" y="0"/>
                  </a:cubicBezTo>
                  <a:cubicBezTo>
                    <a:pt x="232" y="82"/>
                    <a:pt x="232" y="82"/>
                    <a:pt x="232" y="82"/>
                  </a:cubicBezTo>
                  <a:cubicBezTo>
                    <a:pt x="294" y="82"/>
                    <a:pt x="294" y="82"/>
                    <a:pt x="294" y="82"/>
                  </a:cubicBezTo>
                  <a:lnTo>
                    <a:pt x="294" y="66"/>
                  </a:lnTo>
                  <a:close/>
                  <a:moveTo>
                    <a:pt x="129" y="82"/>
                  </a:moveTo>
                  <a:cubicBezTo>
                    <a:pt x="150" y="82"/>
                    <a:pt x="150" y="82"/>
                    <a:pt x="150" y="82"/>
                  </a:cubicBezTo>
                  <a:cubicBezTo>
                    <a:pt x="120" y="0"/>
                    <a:pt x="120" y="0"/>
                    <a:pt x="120" y="0"/>
                  </a:cubicBezTo>
                  <a:cubicBezTo>
                    <a:pt x="98" y="0"/>
                    <a:pt x="98" y="0"/>
                    <a:pt x="98" y="0"/>
                  </a:cubicBezTo>
                  <a:cubicBezTo>
                    <a:pt x="67" y="82"/>
                    <a:pt x="67" y="82"/>
                    <a:pt x="67" y="82"/>
                  </a:cubicBezTo>
                  <a:cubicBezTo>
                    <a:pt x="89" y="82"/>
                    <a:pt x="89" y="82"/>
                    <a:pt x="89" y="82"/>
                  </a:cubicBezTo>
                  <a:cubicBezTo>
                    <a:pt x="94" y="63"/>
                    <a:pt x="94" y="63"/>
                    <a:pt x="94" y="63"/>
                  </a:cubicBezTo>
                  <a:cubicBezTo>
                    <a:pt x="123" y="63"/>
                    <a:pt x="123" y="63"/>
                    <a:pt x="123" y="63"/>
                  </a:cubicBezTo>
                  <a:lnTo>
                    <a:pt x="129" y="82"/>
                  </a:lnTo>
                  <a:close/>
                  <a:moveTo>
                    <a:pt x="98" y="48"/>
                  </a:moveTo>
                  <a:cubicBezTo>
                    <a:pt x="102" y="35"/>
                    <a:pt x="106" y="29"/>
                    <a:pt x="109" y="19"/>
                  </a:cubicBezTo>
                  <a:cubicBezTo>
                    <a:pt x="112" y="29"/>
                    <a:pt x="115" y="35"/>
                    <a:pt x="119" y="48"/>
                  </a:cubicBezTo>
                  <a:lnTo>
                    <a:pt x="98" y="48"/>
                  </a:lnTo>
                  <a:close/>
                  <a:moveTo>
                    <a:pt x="52" y="39"/>
                  </a:moveTo>
                  <a:cubicBezTo>
                    <a:pt x="61" y="35"/>
                    <a:pt x="66" y="29"/>
                    <a:pt x="66" y="21"/>
                  </a:cubicBezTo>
                  <a:cubicBezTo>
                    <a:pt x="66" y="12"/>
                    <a:pt x="62" y="6"/>
                    <a:pt x="56" y="3"/>
                  </a:cubicBezTo>
                  <a:cubicBezTo>
                    <a:pt x="52" y="0"/>
                    <a:pt x="46" y="0"/>
                    <a:pt x="36" y="0"/>
                  </a:cubicBezTo>
                  <a:cubicBezTo>
                    <a:pt x="0" y="0"/>
                    <a:pt x="0" y="0"/>
                    <a:pt x="0" y="0"/>
                  </a:cubicBezTo>
                  <a:cubicBezTo>
                    <a:pt x="0" y="82"/>
                    <a:pt x="0" y="82"/>
                    <a:pt x="0" y="82"/>
                  </a:cubicBezTo>
                  <a:cubicBezTo>
                    <a:pt x="35" y="82"/>
                    <a:pt x="35" y="82"/>
                    <a:pt x="35" y="82"/>
                  </a:cubicBezTo>
                  <a:cubicBezTo>
                    <a:pt x="47" y="82"/>
                    <a:pt x="53" y="81"/>
                    <a:pt x="59" y="78"/>
                  </a:cubicBezTo>
                  <a:cubicBezTo>
                    <a:pt x="65" y="74"/>
                    <a:pt x="69" y="67"/>
                    <a:pt x="69" y="59"/>
                  </a:cubicBezTo>
                  <a:cubicBezTo>
                    <a:pt x="69" y="48"/>
                    <a:pt x="63" y="41"/>
                    <a:pt x="52" y="39"/>
                  </a:cubicBezTo>
                  <a:close/>
                  <a:moveTo>
                    <a:pt x="19" y="16"/>
                  </a:moveTo>
                  <a:cubicBezTo>
                    <a:pt x="34" y="16"/>
                    <a:pt x="34" y="16"/>
                    <a:pt x="34" y="16"/>
                  </a:cubicBezTo>
                  <a:cubicBezTo>
                    <a:pt x="44" y="16"/>
                    <a:pt x="46" y="19"/>
                    <a:pt x="46" y="24"/>
                  </a:cubicBezTo>
                  <a:cubicBezTo>
                    <a:pt x="46" y="29"/>
                    <a:pt x="43" y="32"/>
                    <a:pt x="34" y="32"/>
                  </a:cubicBezTo>
                  <a:cubicBezTo>
                    <a:pt x="19" y="32"/>
                    <a:pt x="19" y="32"/>
                    <a:pt x="19" y="32"/>
                  </a:cubicBezTo>
                  <a:lnTo>
                    <a:pt x="19" y="16"/>
                  </a:lnTo>
                  <a:close/>
                  <a:moveTo>
                    <a:pt x="34" y="66"/>
                  </a:moveTo>
                  <a:cubicBezTo>
                    <a:pt x="19" y="66"/>
                    <a:pt x="19" y="66"/>
                    <a:pt x="19" y="66"/>
                  </a:cubicBezTo>
                  <a:cubicBezTo>
                    <a:pt x="19" y="48"/>
                    <a:pt x="19" y="48"/>
                    <a:pt x="19" y="48"/>
                  </a:cubicBezTo>
                  <a:cubicBezTo>
                    <a:pt x="35" y="48"/>
                    <a:pt x="35" y="48"/>
                    <a:pt x="35" y="48"/>
                  </a:cubicBezTo>
                  <a:cubicBezTo>
                    <a:pt x="46" y="48"/>
                    <a:pt x="48" y="51"/>
                    <a:pt x="48" y="57"/>
                  </a:cubicBezTo>
                  <a:cubicBezTo>
                    <a:pt x="48" y="63"/>
                    <a:pt x="45" y="66"/>
                    <a:pt x="34" y="66"/>
                  </a:cubicBezTo>
                  <a:close/>
                  <a:moveTo>
                    <a:pt x="349" y="82"/>
                  </a:moveTo>
                  <a:cubicBezTo>
                    <a:pt x="372" y="82"/>
                    <a:pt x="372" y="82"/>
                    <a:pt x="372" y="82"/>
                  </a:cubicBezTo>
                  <a:cubicBezTo>
                    <a:pt x="350" y="48"/>
                    <a:pt x="350" y="48"/>
                    <a:pt x="350" y="48"/>
                  </a:cubicBezTo>
                  <a:cubicBezTo>
                    <a:pt x="361" y="45"/>
                    <a:pt x="369" y="38"/>
                    <a:pt x="369" y="25"/>
                  </a:cubicBezTo>
                  <a:cubicBezTo>
                    <a:pt x="369" y="19"/>
                    <a:pt x="367" y="13"/>
                    <a:pt x="364" y="9"/>
                  </a:cubicBezTo>
                  <a:cubicBezTo>
                    <a:pt x="359" y="3"/>
                    <a:pt x="352" y="0"/>
                    <a:pt x="339" y="0"/>
                  </a:cubicBezTo>
                  <a:cubicBezTo>
                    <a:pt x="301" y="0"/>
                    <a:pt x="301" y="0"/>
                    <a:pt x="301" y="0"/>
                  </a:cubicBezTo>
                  <a:cubicBezTo>
                    <a:pt x="301" y="82"/>
                    <a:pt x="301" y="82"/>
                    <a:pt x="301" y="82"/>
                  </a:cubicBezTo>
                  <a:cubicBezTo>
                    <a:pt x="321" y="82"/>
                    <a:pt x="321" y="82"/>
                    <a:pt x="321" y="82"/>
                  </a:cubicBezTo>
                  <a:cubicBezTo>
                    <a:pt x="321" y="48"/>
                    <a:pt x="321" y="48"/>
                    <a:pt x="321" y="48"/>
                  </a:cubicBezTo>
                  <a:cubicBezTo>
                    <a:pt x="331" y="48"/>
                    <a:pt x="331" y="48"/>
                    <a:pt x="331" y="48"/>
                  </a:cubicBezTo>
                  <a:lnTo>
                    <a:pt x="349" y="82"/>
                  </a:lnTo>
                  <a:close/>
                  <a:moveTo>
                    <a:pt x="321" y="32"/>
                  </a:moveTo>
                  <a:cubicBezTo>
                    <a:pt x="321" y="16"/>
                    <a:pt x="321" y="16"/>
                    <a:pt x="321" y="16"/>
                  </a:cubicBezTo>
                  <a:cubicBezTo>
                    <a:pt x="336" y="16"/>
                    <a:pt x="336" y="16"/>
                    <a:pt x="336" y="16"/>
                  </a:cubicBezTo>
                  <a:cubicBezTo>
                    <a:pt x="346" y="16"/>
                    <a:pt x="348" y="19"/>
                    <a:pt x="348" y="24"/>
                  </a:cubicBezTo>
                  <a:cubicBezTo>
                    <a:pt x="348" y="29"/>
                    <a:pt x="345" y="32"/>
                    <a:pt x="336" y="32"/>
                  </a:cubicBezTo>
                  <a:lnTo>
                    <a:pt x="321" y="32"/>
                  </a:lnTo>
                  <a:close/>
                  <a:moveTo>
                    <a:pt x="365" y="141"/>
                  </a:moveTo>
                  <a:cubicBezTo>
                    <a:pt x="396" y="141"/>
                    <a:pt x="396" y="141"/>
                    <a:pt x="396" y="141"/>
                  </a:cubicBezTo>
                  <a:cubicBezTo>
                    <a:pt x="396" y="175"/>
                    <a:pt x="396" y="175"/>
                    <a:pt x="396" y="175"/>
                  </a:cubicBezTo>
                  <a:cubicBezTo>
                    <a:pt x="416" y="175"/>
                    <a:pt x="416" y="175"/>
                    <a:pt x="416" y="175"/>
                  </a:cubicBezTo>
                  <a:cubicBezTo>
                    <a:pt x="416" y="93"/>
                    <a:pt x="416" y="93"/>
                    <a:pt x="416" y="93"/>
                  </a:cubicBezTo>
                  <a:cubicBezTo>
                    <a:pt x="396" y="93"/>
                    <a:pt x="396" y="93"/>
                    <a:pt x="396" y="93"/>
                  </a:cubicBezTo>
                  <a:cubicBezTo>
                    <a:pt x="396" y="124"/>
                    <a:pt x="396" y="124"/>
                    <a:pt x="396" y="124"/>
                  </a:cubicBezTo>
                  <a:cubicBezTo>
                    <a:pt x="365" y="124"/>
                    <a:pt x="365" y="124"/>
                    <a:pt x="365" y="124"/>
                  </a:cubicBezTo>
                  <a:cubicBezTo>
                    <a:pt x="365" y="93"/>
                    <a:pt x="365" y="93"/>
                    <a:pt x="365" y="93"/>
                  </a:cubicBezTo>
                  <a:cubicBezTo>
                    <a:pt x="345" y="93"/>
                    <a:pt x="345" y="93"/>
                    <a:pt x="345" y="93"/>
                  </a:cubicBezTo>
                  <a:cubicBezTo>
                    <a:pt x="345" y="175"/>
                    <a:pt x="345" y="175"/>
                    <a:pt x="345" y="175"/>
                  </a:cubicBezTo>
                  <a:cubicBezTo>
                    <a:pt x="365" y="175"/>
                    <a:pt x="365" y="175"/>
                    <a:pt x="365" y="175"/>
                  </a:cubicBezTo>
                  <a:lnTo>
                    <a:pt x="365" y="141"/>
                  </a:lnTo>
                  <a:close/>
                  <a:moveTo>
                    <a:pt x="153" y="124"/>
                  </a:moveTo>
                  <a:cubicBezTo>
                    <a:pt x="122" y="124"/>
                    <a:pt x="122" y="124"/>
                    <a:pt x="122" y="124"/>
                  </a:cubicBezTo>
                  <a:cubicBezTo>
                    <a:pt x="122" y="93"/>
                    <a:pt x="122" y="93"/>
                    <a:pt x="122" y="93"/>
                  </a:cubicBezTo>
                  <a:cubicBezTo>
                    <a:pt x="102" y="93"/>
                    <a:pt x="102" y="93"/>
                    <a:pt x="102" y="93"/>
                  </a:cubicBezTo>
                  <a:cubicBezTo>
                    <a:pt x="102" y="175"/>
                    <a:pt x="102" y="175"/>
                    <a:pt x="102" y="175"/>
                  </a:cubicBezTo>
                  <a:cubicBezTo>
                    <a:pt x="122" y="175"/>
                    <a:pt x="122" y="175"/>
                    <a:pt x="122" y="175"/>
                  </a:cubicBezTo>
                  <a:cubicBezTo>
                    <a:pt x="122" y="141"/>
                    <a:pt x="122" y="141"/>
                    <a:pt x="122" y="141"/>
                  </a:cubicBezTo>
                  <a:cubicBezTo>
                    <a:pt x="153" y="141"/>
                    <a:pt x="153" y="141"/>
                    <a:pt x="153" y="141"/>
                  </a:cubicBezTo>
                  <a:cubicBezTo>
                    <a:pt x="153" y="233"/>
                    <a:pt x="153" y="233"/>
                    <a:pt x="153" y="233"/>
                  </a:cubicBezTo>
                  <a:cubicBezTo>
                    <a:pt x="173" y="233"/>
                    <a:pt x="173" y="233"/>
                    <a:pt x="173" y="233"/>
                  </a:cubicBezTo>
                  <a:cubicBezTo>
                    <a:pt x="173" y="0"/>
                    <a:pt x="173" y="0"/>
                    <a:pt x="173" y="0"/>
                  </a:cubicBezTo>
                  <a:cubicBezTo>
                    <a:pt x="153" y="0"/>
                    <a:pt x="153" y="0"/>
                    <a:pt x="153" y="0"/>
                  </a:cubicBezTo>
                  <a:lnTo>
                    <a:pt x="153" y="124"/>
                  </a:lnTo>
                  <a:close/>
                  <a:moveTo>
                    <a:pt x="227" y="82"/>
                  </a:moveTo>
                  <a:cubicBezTo>
                    <a:pt x="198" y="40"/>
                    <a:pt x="198" y="40"/>
                    <a:pt x="198" y="40"/>
                  </a:cubicBezTo>
                  <a:cubicBezTo>
                    <a:pt x="227" y="0"/>
                    <a:pt x="227" y="0"/>
                    <a:pt x="227" y="0"/>
                  </a:cubicBezTo>
                  <a:cubicBezTo>
                    <a:pt x="204" y="0"/>
                    <a:pt x="204" y="0"/>
                    <a:pt x="204" y="0"/>
                  </a:cubicBezTo>
                  <a:cubicBezTo>
                    <a:pt x="173" y="40"/>
                    <a:pt x="173" y="40"/>
                    <a:pt x="173" y="40"/>
                  </a:cubicBezTo>
                  <a:cubicBezTo>
                    <a:pt x="204" y="82"/>
                    <a:pt x="204" y="82"/>
                    <a:pt x="204" y="82"/>
                  </a:cubicBezTo>
                  <a:lnTo>
                    <a:pt x="227" y="82"/>
                  </a:lnTo>
                  <a:close/>
                  <a:moveTo>
                    <a:pt x="251" y="140"/>
                  </a:moveTo>
                  <a:cubicBezTo>
                    <a:pt x="251" y="93"/>
                    <a:pt x="251" y="93"/>
                    <a:pt x="251" y="93"/>
                  </a:cubicBezTo>
                  <a:cubicBezTo>
                    <a:pt x="232" y="93"/>
                    <a:pt x="232" y="93"/>
                    <a:pt x="232" y="93"/>
                  </a:cubicBezTo>
                  <a:cubicBezTo>
                    <a:pt x="232" y="140"/>
                    <a:pt x="232" y="140"/>
                    <a:pt x="232" y="140"/>
                  </a:cubicBezTo>
                  <a:cubicBezTo>
                    <a:pt x="232" y="155"/>
                    <a:pt x="226" y="160"/>
                    <a:pt x="217" y="160"/>
                  </a:cubicBezTo>
                  <a:cubicBezTo>
                    <a:pt x="208" y="160"/>
                    <a:pt x="202" y="155"/>
                    <a:pt x="202" y="140"/>
                  </a:cubicBezTo>
                  <a:cubicBezTo>
                    <a:pt x="202" y="93"/>
                    <a:pt x="202" y="93"/>
                    <a:pt x="202" y="93"/>
                  </a:cubicBezTo>
                  <a:cubicBezTo>
                    <a:pt x="182" y="93"/>
                    <a:pt x="182" y="93"/>
                    <a:pt x="182" y="93"/>
                  </a:cubicBezTo>
                  <a:cubicBezTo>
                    <a:pt x="182" y="139"/>
                    <a:pt x="182" y="139"/>
                    <a:pt x="182" y="139"/>
                  </a:cubicBezTo>
                  <a:cubicBezTo>
                    <a:pt x="182" y="164"/>
                    <a:pt x="191" y="177"/>
                    <a:pt x="216" y="177"/>
                  </a:cubicBezTo>
                  <a:cubicBezTo>
                    <a:pt x="240" y="177"/>
                    <a:pt x="251" y="165"/>
                    <a:pt x="251" y="140"/>
                  </a:cubicBezTo>
                  <a:close/>
                  <a:moveTo>
                    <a:pt x="488" y="159"/>
                  </a:moveTo>
                  <a:cubicBezTo>
                    <a:pt x="445" y="159"/>
                    <a:pt x="445" y="159"/>
                    <a:pt x="445" y="159"/>
                  </a:cubicBezTo>
                  <a:cubicBezTo>
                    <a:pt x="445" y="141"/>
                    <a:pt x="445" y="141"/>
                    <a:pt x="445" y="141"/>
                  </a:cubicBezTo>
                  <a:cubicBezTo>
                    <a:pt x="478" y="141"/>
                    <a:pt x="478" y="141"/>
                    <a:pt x="478" y="141"/>
                  </a:cubicBezTo>
                  <a:cubicBezTo>
                    <a:pt x="478" y="125"/>
                    <a:pt x="478" y="125"/>
                    <a:pt x="478" y="125"/>
                  </a:cubicBezTo>
                  <a:cubicBezTo>
                    <a:pt x="445" y="125"/>
                    <a:pt x="445" y="125"/>
                    <a:pt x="445" y="125"/>
                  </a:cubicBezTo>
                  <a:cubicBezTo>
                    <a:pt x="445" y="109"/>
                    <a:pt x="445" y="109"/>
                    <a:pt x="445" y="109"/>
                  </a:cubicBezTo>
                  <a:cubicBezTo>
                    <a:pt x="486" y="109"/>
                    <a:pt x="486" y="109"/>
                    <a:pt x="486" y="109"/>
                  </a:cubicBezTo>
                  <a:cubicBezTo>
                    <a:pt x="486" y="93"/>
                    <a:pt x="486" y="93"/>
                    <a:pt x="486" y="93"/>
                  </a:cubicBezTo>
                  <a:cubicBezTo>
                    <a:pt x="425" y="93"/>
                    <a:pt x="425" y="93"/>
                    <a:pt x="425" y="93"/>
                  </a:cubicBezTo>
                  <a:cubicBezTo>
                    <a:pt x="425" y="175"/>
                    <a:pt x="425" y="175"/>
                    <a:pt x="425" y="175"/>
                  </a:cubicBezTo>
                  <a:cubicBezTo>
                    <a:pt x="488" y="175"/>
                    <a:pt x="488" y="175"/>
                    <a:pt x="488" y="175"/>
                  </a:cubicBezTo>
                  <a:lnTo>
                    <a:pt x="488" y="159"/>
                  </a:lnTo>
                  <a:close/>
                  <a:moveTo>
                    <a:pt x="536" y="126"/>
                  </a:moveTo>
                  <a:cubicBezTo>
                    <a:pt x="524" y="122"/>
                    <a:pt x="524" y="122"/>
                    <a:pt x="524" y="122"/>
                  </a:cubicBezTo>
                  <a:cubicBezTo>
                    <a:pt x="516" y="119"/>
                    <a:pt x="514" y="117"/>
                    <a:pt x="514" y="114"/>
                  </a:cubicBezTo>
                  <a:cubicBezTo>
                    <a:pt x="514" y="110"/>
                    <a:pt x="517" y="107"/>
                    <a:pt x="523" y="107"/>
                  </a:cubicBezTo>
                  <a:cubicBezTo>
                    <a:pt x="530" y="107"/>
                    <a:pt x="537" y="110"/>
                    <a:pt x="544" y="118"/>
                  </a:cubicBezTo>
                  <a:cubicBezTo>
                    <a:pt x="559" y="106"/>
                    <a:pt x="559" y="106"/>
                    <a:pt x="559" y="106"/>
                  </a:cubicBezTo>
                  <a:cubicBezTo>
                    <a:pt x="551" y="97"/>
                    <a:pt x="540" y="91"/>
                    <a:pt x="526" y="91"/>
                  </a:cubicBezTo>
                  <a:cubicBezTo>
                    <a:pt x="507" y="91"/>
                    <a:pt x="494" y="101"/>
                    <a:pt x="494" y="116"/>
                  </a:cubicBezTo>
                  <a:cubicBezTo>
                    <a:pt x="494" y="128"/>
                    <a:pt x="500" y="135"/>
                    <a:pt x="513" y="139"/>
                  </a:cubicBezTo>
                  <a:cubicBezTo>
                    <a:pt x="523" y="143"/>
                    <a:pt x="523" y="143"/>
                    <a:pt x="523" y="143"/>
                  </a:cubicBezTo>
                  <a:cubicBezTo>
                    <a:pt x="534" y="148"/>
                    <a:pt x="537" y="149"/>
                    <a:pt x="537" y="153"/>
                  </a:cubicBezTo>
                  <a:cubicBezTo>
                    <a:pt x="537" y="157"/>
                    <a:pt x="534" y="160"/>
                    <a:pt x="525" y="160"/>
                  </a:cubicBezTo>
                  <a:cubicBezTo>
                    <a:pt x="519" y="160"/>
                    <a:pt x="510" y="156"/>
                    <a:pt x="505" y="148"/>
                  </a:cubicBezTo>
                  <a:cubicBezTo>
                    <a:pt x="490" y="162"/>
                    <a:pt x="490" y="162"/>
                    <a:pt x="490" y="162"/>
                  </a:cubicBezTo>
                  <a:cubicBezTo>
                    <a:pt x="498" y="172"/>
                    <a:pt x="512" y="177"/>
                    <a:pt x="525" y="177"/>
                  </a:cubicBezTo>
                  <a:cubicBezTo>
                    <a:pt x="546" y="177"/>
                    <a:pt x="558" y="166"/>
                    <a:pt x="558" y="151"/>
                  </a:cubicBezTo>
                  <a:cubicBezTo>
                    <a:pt x="558" y="138"/>
                    <a:pt x="551" y="132"/>
                    <a:pt x="536" y="12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CA" dirty="0"/>
            </a:p>
          </p:txBody>
        </p:sp>
        <p:sp>
          <p:nvSpPr>
            <p:cNvPr id="8" name="Freeform 7"/>
            <p:cNvSpPr>
              <a:spLocks noEditPoints="1"/>
            </p:cNvSpPr>
            <p:nvPr/>
          </p:nvSpPr>
          <p:spPr bwMode="auto">
            <a:xfrm>
              <a:off x="2712945" y="307352"/>
              <a:ext cx="521321" cy="521322"/>
            </a:xfrm>
            <a:custGeom>
              <a:avLst/>
              <a:gdLst>
                <a:gd name="T0" fmla="*/ 70 w 141"/>
                <a:gd name="T1" fmla="*/ 0 h 141"/>
                <a:gd name="T2" fmla="*/ 70 w 141"/>
                <a:gd name="T3" fmla="*/ 141 h 141"/>
                <a:gd name="T4" fmla="*/ 141 w 141"/>
                <a:gd name="T5" fmla="*/ 70 h 141"/>
                <a:gd name="T6" fmla="*/ 70 w 141"/>
                <a:gd name="T7" fmla="*/ 137 h 141"/>
                <a:gd name="T8" fmla="*/ 70 w 141"/>
                <a:gd name="T9" fmla="*/ 4 h 141"/>
                <a:gd name="T10" fmla="*/ 137 w 141"/>
                <a:gd name="T11" fmla="*/ 70 h 141"/>
                <a:gd name="T12" fmla="*/ 97 w 141"/>
                <a:gd name="T13" fmla="*/ 18 h 141"/>
                <a:gd name="T14" fmla="*/ 66 w 141"/>
                <a:gd name="T15" fmla="*/ 22 h 141"/>
                <a:gd name="T16" fmla="*/ 75 w 141"/>
                <a:gd name="T17" fmla="*/ 9 h 141"/>
                <a:gd name="T18" fmla="*/ 90 w 141"/>
                <a:gd name="T19" fmla="*/ 11 h 141"/>
                <a:gd name="T20" fmla="*/ 18 w 141"/>
                <a:gd name="T21" fmla="*/ 43 h 141"/>
                <a:gd name="T22" fmla="*/ 22 w 141"/>
                <a:gd name="T23" fmla="*/ 75 h 141"/>
                <a:gd name="T24" fmla="*/ 9 w 141"/>
                <a:gd name="T25" fmla="*/ 66 h 141"/>
                <a:gd name="T26" fmla="*/ 11 w 141"/>
                <a:gd name="T27" fmla="*/ 51 h 141"/>
                <a:gd name="T28" fmla="*/ 43 w 141"/>
                <a:gd name="T29" fmla="*/ 123 h 141"/>
                <a:gd name="T30" fmla="*/ 75 w 141"/>
                <a:gd name="T31" fmla="*/ 119 h 141"/>
                <a:gd name="T32" fmla="*/ 66 w 141"/>
                <a:gd name="T33" fmla="*/ 132 h 141"/>
                <a:gd name="T34" fmla="*/ 51 w 141"/>
                <a:gd name="T35" fmla="*/ 130 h 141"/>
                <a:gd name="T36" fmla="*/ 123 w 141"/>
                <a:gd name="T37" fmla="*/ 97 h 141"/>
                <a:gd name="T38" fmla="*/ 119 w 141"/>
                <a:gd name="T39" fmla="*/ 66 h 141"/>
                <a:gd name="T40" fmla="*/ 132 w 141"/>
                <a:gd name="T41" fmla="*/ 75 h 141"/>
                <a:gd name="T42" fmla="*/ 130 w 141"/>
                <a:gd name="T43" fmla="*/ 90 h 141"/>
                <a:gd name="T44" fmla="*/ 133 w 141"/>
                <a:gd name="T45" fmla="*/ 70 h 141"/>
                <a:gd name="T46" fmla="*/ 91 w 141"/>
                <a:gd name="T47" fmla="*/ 107 h 141"/>
                <a:gd name="T48" fmla="*/ 84 w 141"/>
                <a:gd name="T49" fmla="*/ 63 h 141"/>
                <a:gd name="T50" fmla="*/ 65 w 141"/>
                <a:gd name="T51" fmla="*/ 72 h 141"/>
                <a:gd name="T52" fmla="*/ 43 w 141"/>
                <a:gd name="T53" fmla="*/ 107 h 141"/>
                <a:gd name="T54" fmla="*/ 39 w 141"/>
                <a:gd name="T55" fmla="*/ 82 h 141"/>
                <a:gd name="T56" fmla="*/ 60 w 141"/>
                <a:gd name="T57" fmla="*/ 66 h 141"/>
                <a:gd name="T58" fmla="*/ 44 w 141"/>
                <a:gd name="T59" fmla="*/ 61 h 141"/>
                <a:gd name="T60" fmla="*/ 39 w 141"/>
                <a:gd name="T61" fmla="*/ 42 h 141"/>
                <a:gd name="T62" fmla="*/ 39 w 141"/>
                <a:gd name="T63" fmla="*/ 50 h 141"/>
                <a:gd name="T64" fmla="*/ 60 w 141"/>
                <a:gd name="T65" fmla="*/ 33 h 141"/>
                <a:gd name="T66" fmla="*/ 50 w 141"/>
                <a:gd name="T67" fmla="*/ 61 h 141"/>
                <a:gd name="T68" fmla="*/ 61 w 141"/>
                <a:gd name="T69" fmla="*/ 59 h 141"/>
                <a:gd name="T70" fmla="*/ 71 w 141"/>
                <a:gd name="T71" fmla="*/ 51 h 141"/>
                <a:gd name="T72" fmla="*/ 65 w 141"/>
                <a:gd name="T73" fmla="*/ 66 h 141"/>
                <a:gd name="T74" fmla="*/ 80 w 141"/>
                <a:gd name="T75" fmla="*/ 52 h 141"/>
                <a:gd name="T76" fmla="*/ 101 w 141"/>
                <a:gd name="T77" fmla="*/ 39 h 141"/>
                <a:gd name="T78" fmla="*/ 90 w 141"/>
                <a:gd name="T79" fmla="*/ 61 h 141"/>
                <a:gd name="T80" fmla="*/ 101 w 141"/>
                <a:gd name="T81" fmla="*/ 63 h 141"/>
                <a:gd name="T82" fmla="*/ 90 w 141"/>
                <a:gd name="T83" fmla="*/ 66 h 141"/>
                <a:gd name="T84" fmla="*/ 91 w 141"/>
                <a:gd name="T85" fmla="*/ 101 h 141"/>
                <a:gd name="T86" fmla="*/ 96 w 141"/>
                <a:gd name="T87" fmla="*/ 80 h 141"/>
                <a:gd name="T88" fmla="*/ 94 w 141"/>
                <a:gd name="T89" fmla="*/ 91 h 141"/>
                <a:gd name="T90" fmla="*/ 85 w 141"/>
                <a:gd name="T91" fmla="*/ 84 h 141"/>
                <a:gd name="T92" fmla="*/ 110 w 141"/>
                <a:gd name="T93" fmla="*/ 89 h 141"/>
                <a:gd name="T94" fmla="*/ 95 w 141"/>
                <a:gd name="T95" fmla="*/ 40 h 141"/>
                <a:gd name="T96" fmla="*/ 86 w 141"/>
                <a:gd name="T97" fmla="*/ 52 h 141"/>
                <a:gd name="T98" fmla="*/ 95 w 141"/>
                <a:gd name="T99" fmla="*/ 40 h 141"/>
                <a:gd name="T100" fmla="*/ 59 w 141"/>
                <a:gd name="T101" fmla="*/ 38 h 141"/>
                <a:gd name="T102" fmla="*/ 61 w 141"/>
                <a:gd name="T103" fmla="*/ 39 h 141"/>
                <a:gd name="T104" fmla="*/ 58 w 141"/>
                <a:gd name="T105" fmla="*/ 76 h 141"/>
                <a:gd name="T106" fmla="*/ 43 w 141"/>
                <a:gd name="T107" fmla="*/ 101 h 141"/>
                <a:gd name="T108" fmla="*/ 58 w 141"/>
                <a:gd name="T109" fmla="*/ 7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141">
                  <a:moveTo>
                    <a:pt x="141" y="70"/>
                  </a:moveTo>
                  <a:cubicBezTo>
                    <a:pt x="141" y="32"/>
                    <a:pt x="109" y="0"/>
                    <a:pt x="70" y="0"/>
                  </a:cubicBezTo>
                  <a:cubicBezTo>
                    <a:pt x="32" y="0"/>
                    <a:pt x="0" y="32"/>
                    <a:pt x="0" y="70"/>
                  </a:cubicBezTo>
                  <a:cubicBezTo>
                    <a:pt x="0" y="109"/>
                    <a:pt x="32" y="141"/>
                    <a:pt x="70" y="141"/>
                  </a:cubicBezTo>
                  <a:cubicBezTo>
                    <a:pt x="109" y="141"/>
                    <a:pt x="141" y="109"/>
                    <a:pt x="141" y="70"/>
                  </a:cubicBezTo>
                  <a:cubicBezTo>
                    <a:pt x="141" y="70"/>
                    <a:pt x="141" y="70"/>
                    <a:pt x="141" y="70"/>
                  </a:cubicBezTo>
                  <a:close/>
                  <a:moveTo>
                    <a:pt x="137" y="70"/>
                  </a:moveTo>
                  <a:cubicBezTo>
                    <a:pt x="137" y="107"/>
                    <a:pt x="107" y="137"/>
                    <a:pt x="70" y="137"/>
                  </a:cubicBezTo>
                  <a:cubicBezTo>
                    <a:pt x="34" y="137"/>
                    <a:pt x="4" y="107"/>
                    <a:pt x="4" y="70"/>
                  </a:cubicBezTo>
                  <a:cubicBezTo>
                    <a:pt x="4" y="34"/>
                    <a:pt x="34" y="4"/>
                    <a:pt x="70" y="4"/>
                  </a:cubicBezTo>
                  <a:cubicBezTo>
                    <a:pt x="107" y="4"/>
                    <a:pt x="137" y="34"/>
                    <a:pt x="137" y="70"/>
                  </a:cubicBezTo>
                  <a:cubicBezTo>
                    <a:pt x="137" y="70"/>
                    <a:pt x="137" y="70"/>
                    <a:pt x="137" y="70"/>
                  </a:cubicBezTo>
                  <a:close/>
                  <a:moveTo>
                    <a:pt x="133" y="70"/>
                  </a:moveTo>
                  <a:cubicBezTo>
                    <a:pt x="133" y="48"/>
                    <a:pt x="122" y="25"/>
                    <a:pt x="97" y="18"/>
                  </a:cubicBezTo>
                  <a:cubicBezTo>
                    <a:pt x="92" y="16"/>
                    <a:pt x="88" y="15"/>
                    <a:pt x="83" y="15"/>
                  </a:cubicBezTo>
                  <a:cubicBezTo>
                    <a:pt x="72" y="15"/>
                    <a:pt x="72" y="22"/>
                    <a:pt x="66" y="22"/>
                  </a:cubicBezTo>
                  <a:cubicBezTo>
                    <a:pt x="64" y="22"/>
                    <a:pt x="62" y="20"/>
                    <a:pt x="62" y="17"/>
                  </a:cubicBezTo>
                  <a:cubicBezTo>
                    <a:pt x="62" y="13"/>
                    <a:pt x="67" y="9"/>
                    <a:pt x="75" y="9"/>
                  </a:cubicBezTo>
                  <a:cubicBezTo>
                    <a:pt x="83" y="9"/>
                    <a:pt x="89" y="11"/>
                    <a:pt x="90" y="12"/>
                  </a:cubicBezTo>
                  <a:cubicBezTo>
                    <a:pt x="90" y="11"/>
                    <a:pt x="90" y="11"/>
                    <a:pt x="90" y="11"/>
                  </a:cubicBezTo>
                  <a:cubicBezTo>
                    <a:pt x="88" y="10"/>
                    <a:pt x="81" y="8"/>
                    <a:pt x="70" y="8"/>
                  </a:cubicBezTo>
                  <a:cubicBezTo>
                    <a:pt x="48" y="8"/>
                    <a:pt x="25" y="19"/>
                    <a:pt x="18" y="43"/>
                  </a:cubicBezTo>
                  <a:cubicBezTo>
                    <a:pt x="16" y="48"/>
                    <a:pt x="15" y="53"/>
                    <a:pt x="15" y="58"/>
                  </a:cubicBezTo>
                  <a:cubicBezTo>
                    <a:pt x="15" y="69"/>
                    <a:pt x="22" y="69"/>
                    <a:pt x="22" y="75"/>
                  </a:cubicBezTo>
                  <a:cubicBezTo>
                    <a:pt x="22" y="77"/>
                    <a:pt x="20" y="79"/>
                    <a:pt x="17" y="79"/>
                  </a:cubicBezTo>
                  <a:cubicBezTo>
                    <a:pt x="13" y="79"/>
                    <a:pt x="9" y="74"/>
                    <a:pt x="9" y="66"/>
                  </a:cubicBezTo>
                  <a:cubicBezTo>
                    <a:pt x="9" y="58"/>
                    <a:pt x="11" y="52"/>
                    <a:pt x="12" y="51"/>
                  </a:cubicBezTo>
                  <a:cubicBezTo>
                    <a:pt x="11" y="51"/>
                    <a:pt x="11" y="51"/>
                    <a:pt x="11" y="51"/>
                  </a:cubicBezTo>
                  <a:cubicBezTo>
                    <a:pt x="10" y="53"/>
                    <a:pt x="8" y="60"/>
                    <a:pt x="8" y="70"/>
                  </a:cubicBezTo>
                  <a:cubicBezTo>
                    <a:pt x="8" y="93"/>
                    <a:pt x="19" y="116"/>
                    <a:pt x="43" y="123"/>
                  </a:cubicBezTo>
                  <a:cubicBezTo>
                    <a:pt x="49" y="125"/>
                    <a:pt x="53" y="126"/>
                    <a:pt x="58" y="126"/>
                  </a:cubicBezTo>
                  <a:cubicBezTo>
                    <a:pt x="69" y="126"/>
                    <a:pt x="69" y="119"/>
                    <a:pt x="75" y="119"/>
                  </a:cubicBezTo>
                  <a:cubicBezTo>
                    <a:pt x="77" y="119"/>
                    <a:pt x="79" y="121"/>
                    <a:pt x="79" y="124"/>
                  </a:cubicBezTo>
                  <a:cubicBezTo>
                    <a:pt x="79" y="128"/>
                    <a:pt x="74" y="132"/>
                    <a:pt x="66" y="132"/>
                  </a:cubicBezTo>
                  <a:cubicBezTo>
                    <a:pt x="58" y="132"/>
                    <a:pt x="52" y="130"/>
                    <a:pt x="51" y="129"/>
                  </a:cubicBezTo>
                  <a:cubicBezTo>
                    <a:pt x="51" y="130"/>
                    <a:pt x="51" y="130"/>
                    <a:pt x="51" y="130"/>
                  </a:cubicBezTo>
                  <a:cubicBezTo>
                    <a:pt x="53" y="131"/>
                    <a:pt x="60" y="133"/>
                    <a:pt x="70" y="133"/>
                  </a:cubicBezTo>
                  <a:cubicBezTo>
                    <a:pt x="93" y="133"/>
                    <a:pt x="116" y="122"/>
                    <a:pt x="123" y="97"/>
                  </a:cubicBezTo>
                  <a:cubicBezTo>
                    <a:pt x="125" y="93"/>
                    <a:pt x="125" y="88"/>
                    <a:pt x="125" y="83"/>
                  </a:cubicBezTo>
                  <a:cubicBezTo>
                    <a:pt x="125" y="72"/>
                    <a:pt x="119" y="72"/>
                    <a:pt x="119" y="66"/>
                  </a:cubicBezTo>
                  <a:cubicBezTo>
                    <a:pt x="119" y="63"/>
                    <a:pt x="121" y="62"/>
                    <a:pt x="124" y="62"/>
                  </a:cubicBezTo>
                  <a:cubicBezTo>
                    <a:pt x="128" y="62"/>
                    <a:pt x="132" y="67"/>
                    <a:pt x="132" y="75"/>
                  </a:cubicBezTo>
                  <a:cubicBezTo>
                    <a:pt x="132" y="83"/>
                    <a:pt x="130" y="89"/>
                    <a:pt x="129" y="90"/>
                  </a:cubicBezTo>
                  <a:cubicBezTo>
                    <a:pt x="130" y="90"/>
                    <a:pt x="130" y="90"/>
                    <a:pt x="130" y="90"/>
                  </a:cubicBezTo>
                  <a:cubicBezTo>
                    <a:pt x="131" y="88"/>
                    <a:pt x="133" y="81"/>
                    <a:pt x="133" y="70"/>
                  </a:cubicBezTo>
                  <a:cubicBezTo>
                    <a:pt x="133" y="70"/>
                    <a:pt x="133" y="70"/>
                    <a:pt x="133" y="70"/>
                  </a:cubicBezTo>
                  <a:close/>
                  <a:moveTo>
                    <a:pt x="110" y="89"/>
                  </a:moveTo>
                  <a:cubicBezTo>
                    <a:pt x="110" y="98"/>
                    <a:pt x="102" y="107"/>
                    <a:pt x="91" y="107"/>
                  </a:cubicBezTo>
                  <a:cubicBezTo>
                    <a:pt x="77" y="107"/>
                    <a:pt x="71" y="96"/>
                    <a:pt x="71" y="86"/>
                  </a:cubicBezTo>
                  <a:cubicBezTo>
                    <a:pt x="71" y="71"/>
                    <a:pt x="80" y="65"/>
                    <a:pt x="84" y="63"/>
                  </a:cubicBezTo>
                  <a:cubicBezTo>
                    <a:pt x="84" y="63"/>
                    <a:pt x="83" y="62"/>
                    <a:pt x="83" y="61"/>
                  </a:cubicBezTo>
                  <a:cubicBezTo>
                    <a:pt x="78" y="64"/>
                    <a:pt x="74" y="67"/>
                    <a:pt x="65" y="72"/>
                  </a:cubicBezTo>
                  <a:cubicBezTo>
                    <a:pt x="64" y="78"/>
                    <a:pt x="64" y="85"/>
                    <a:pt x="62" y="90"/>
                  </a:cubicBezTo>
                  <a:cubicBezTo>
                    <a:pt x="59" y="100"/>
                    <a:pt x="52" y="107"/>
                    <a:pt x="43" y="107"/>
                  </a:cubicBezTo>
                  <a:cubicBezTo>
                    <a:pt x="36" y="107"/>
                    <a:pt x="32" y="102"/>
                    <a:pt x="32" y="96"/>
                  </a:cubicBezTo>
                  <a:cubicBezTo>
                    <a:pt x="32" y="91"/>
                    <a:pt x="34" y="86"/>
                    <a:pt x="39" y="82"/>
                  </a:cubicBezTo>
                  <a:cubicBezTo>
                    <a:pt x="44" y="77"/>
                    <a:pt x="51" y="74"/>
                    <a:pt x="59" y="69"/>
                  </a:cubicBezTo>
                  <a:cubicBezTo>
                    <a:pt x="59" y="68"/>
                    <a:pt x="60" y="67"/>
                    <a:pt x="60" y="66"/>
                  </a:cubicBezTo>
                  <a:cubicBezTo>
                    <a:pt x="58" y="68"/>
                    <a:pt x="55" y="68"/>
                    <a:pt x="52" y="68"/>
                  </a:cubicBezTo>
                  <a:cubicBezTo>
                    <a:pt x="48" y="68"/>
                    <a:pt x="45" y="65"/>
                    <a:pt x="44" y="61"/>
                  </a:cubicBezTo>
                  <a:cubicBezTo>
                    <a:pt x="38" y="61"/>
                    <a:pt x="34" y="57"/>
                    <a:pt x="34" y="51"/>
                  </a:cubicBezTo>
                  <a:cubicBezTo>
                    <a:pt x="34" y="46"/>
                    <a:pt x="36" y="42"/>
                    <a:pt x="39" y="42"/>
                  </a:cubicBezTo>
                  <a:cubicBezTo>
                    <a:pt x="40" y="42"/>
                    <a:pt x="40" y="43"/>
                    <a:pt x="40" y="44"/>
                  </a:cubicBezTo>
                  <a:cubicBezTo>
                    <a:pt x="40" y="45"/>
                    <a:pt x="39" y="47"/>
                    <a:pt x="39" y="50"/>
                  </a:cubicBezTo>
                  <a:cubicBezTo>
                    <a:pt x="39" y="52"/>
                    <a:pt x="41" y="56"/>
                    <a:pt x="44" y="56"/>
                  </a:cubicBezTo>
                  <a:cubicBezTo>
                    <a:pt x="44" y="46"/>
                    <a:pt x="51" y="33"/>
                    <a:pt x="60" y="33"/>
                  </a:cubicBezTo>
                  <a:cubicBezTo>
                    <a:pt x="66" y="33"/>
                    <a:pt x="66" y="37"/>
                    <a:pt x="66" y="39"/>
                  </a:cubicBezTo>
                  <a:cubicBezTo>
                    <a:pt x="66" y="48"/>
                    <a:pt x="57" y="58"/>
                    <a:pt x="50" y="61"/>
                  </a:cubicBezTo>
                  <a:cubicBezTo>
                    <a:pt x="50" y="61"/>
                    <a:pt x="51" y="63"/>
                    <a:pt x="53" y="63"/>
                  </a:cubicBezTo>
                  <a:cubicBezTo>
                    <a:pt x="56" y="63"/>
                    <a:pt x="60" y="61"/>
                    <a:pt x="61" y="59"/>
                  </a:cubicBezTo>
                  <a:cubicBezTo>
                    <a:pt x="62" y="55"/>
                    <a:pt x="65" y="49"/>
                    <a:pt x="69" y="49"/>
                  </a:cubicBezTo>
                  <a:cubicBezTo>
                    <a:pt x="70" y="49"/>
                    <a:pt x="71" y="50"/>
                    <a:pt x="71" y="51"/>
                  </a:cubicBezTo>
                  <a:cubicBezTo>
                    <a:pt x="71" y="54"/>
                    <a:pt x="68" y="58"/>
                    <a:pt x="66" y="60"/>
                  </a:cubicBezTo>
                  <a:cubicBezTo>
                    <a:pt x="65" y="62"/>
                    <a:pt x="65" y="64"/>
                    <a:pt x="65" y="66"/>
                  </a:cubicBezTo>
                  <a:cubicBezTo>
                    <a:pt x="72" y="62"/>
                    <a:pt x="76" y="60"/>
                    <a:pt x="81" y="56"/>
                  </a:cubicBezTo>
                  <a:cubicBezTo>
                    <a:pt x="80" y="55"/>
                    <a:pt x="80" y="53"/>
                    <a:pt x="80" y="52"/>
                  </a:cubicBezTo>
                  <a:cubicBezTo>
                    <a:pt x="80" y="43"/>
                    <a:pt x="86" y="33"/>
                    <a:pt x="94" y="33"/>
                  </a:cubicBezTo>
                  <a:cubicBezTo>
                    <a:pt x="99" y="33"/>
                    <a:pt x="101" y="36"/>
                    <a:pt x="101" y="39"/>
                  </a:cubicBezTo>
                  <a:cubicBezTo>
                    <a:pt x="101" y="46"/>
                    <a:pt x="95" y="52"/>
                    <a:pt x="87" y="58"/>
                  </a:cubicBezTo>
                  <a:cubicBezTo>
                    <a:pt x="88" y="59"/>
                    <a:pt x="89" y="61"/>
                    <a:pt x="90" y="61"/>
                  </a:cubicBezTo>
                  <a:cubicBezTo>
                    <a:pt x="91" y="61"/>
                    <a:pt x="93" y="61"/>
                    <a:pt x="95" y="61"/>
                  </a:cubicBezTo>
                  <a:cubicBezTo>
                    <a:pt x="98" y="61"/>
                    <a:pt x="101" y="61"/>
                    <a:pt x="101" y="63"/>
                  </a:cubicBezTo>
                  <a:cubicBezTo>
                    <a:pt x="101" y="66"/>
                    <a:pt x="97" y="67"/>
                    <a:pt x="94" y="67"/>
                  </a:cubicBezTo>
                  <a:cubicBezTo>
                    <a:pt x="93" y="67"/>
                    <a:pt x="90" y="66"/>
                    <a:pt x="90" y="66"/>
                  </a:cubicBezTo>
                  <a:cubicBezTo>
                    <a:pt x="86" y="68"/>
                    <a:pt x="78" y="72"/>
                    <a:pt x="78" y="85"/>
                  </a:cubicBezTo>
                  <a:cubicBezTo>
                    <a:pt x="78" y="93"/>
                    <a:pt x="83" y="101"/>
                    <a:pt x="91" y="101"/>
                  </a:cubicBezTo>
                  <a:cubicBezTo>
                    <a:pt x="97" y="101"/>
                    <a:pt x="103" y="96"/>
                    <a:pt x="103" y="89"/>
                  </a:cubicBezTo>
                  <a:cubicBezTo>
                    <a:pt x="103" y="84"/>
                    <a:pt x="101" y="80"/>
                    <a:pt x="96" y="80"/>
                  </a:cubicBezTo>
                  <a:cubicBezTo>
                    <a:pt x="94" y="80"/>
                    <a:pt x="92" y="81"/>
                    <a:pt x="92" y="84"/>
                  </a:cubicBezTo>
                  <a:cubicBezTo>
                    <a:pt x="91" y="88"/>
                    <a:pt x="94" y="88"/>
                    <a:pt x="94" y="91"/>
                  </a:cubicBezTo>
                  <a:cubicBezTo>
                    <a:pt x="94" y="92"/>
                    <a:pt x="93" y="93"/>
                    <a:pt x="92" y="93"/>
                  </a:cubicBezTo>
                  <a:cubicBezTo>
                    <a:pt x="88" y="93"/>
                    <a:pt x="85" y="89"/>
                    <a:pt x="85" y="84"/>
                  </a:cubicBezTo>
                  <a:cubicBezTo>
                    <a:pt x="85" y="79"/>
                    <a:pt x="90" y="74"/>
                    <a:pt x="97" y="74"/>
                  </a:cubicBezTo>
                  <a:cubicBezTo>
                    <a:pt x="105" y="74"/>
                    <a:pt x="110" y="81"/>
                    <a:pt x="110" y="89"/>
                  </a:cubicBezTo>
                  <a:cubicBezTo>
                    <a:pt x="110" y="89"/>
                    <a:pt x="110" y="89"/>
                    <a:pt x="110" y="89"/>
                  </a:cubicBezTo>
                  <a:close/>
                  <a:moveTo>
                    <a:pt x="95" y="40"/>
                  </a:moveTo>
                  <a:cubicBezTo>
                    <a:pt x="95" y="39"/>
                    <a:pt x="95" y="38"/>
                    <a:pt x="94" y="38"/>
                  </a:cubicBezTo>
                  <a:cubicBezTo>
                    <a:pt x="91" y="38"/>
                    <a:pt x="86" y="44"/>
                    <a:pt x="86" y="52"/>
                  </a:cubicBezTo>
                  <a:cubicBezTo>
                    <a:pt x="92" y="47"/>
                    <a:pt x="95" y="43"/>
                    <a:pt x="95" y="40"/>
                  </a:cubicBezTo>
                  <a:cubicBezTo>
                    <a:pt x="95" y="40"/>
                    <a:pt x="95" y="40"/>
                    <a:pt x="95" y="40"/>
                  </a:cubicBezTo>
                  <a:close/>
                  <a:moveTo>
                    <a:pt x="61" y="39"/>
                  </a:moveTo>
                  <a:cubicBezTo>
                    <a:pt x="61" y="38"/>
                    <a:pt x="60" y="38"/>
                    <a:pt x="59" y="38"/>
                  </a:cubicBezTo>
                  <a:cubicBezTo>
                    <a:pt x="55" y="38"/>
                    <a:pt x="50" y="49"/>
                    <a:pt x="50" y="55"/>
                  </a:cubicBezTo>
                  <a:cubicBezTo>
                    <a:pt x="56" y="52"/>
                    <a:pt x="61" y="44"/>
                    <a:pt x="61" y="39"/>
                  </a:cubicBezTo>
                  <a:cubicBezTo>
                    <a:pt x="61" y="39"/>
                    <a:pt x="61" y="39"/>
                    <a:pt x="61" y="39"/>
                  </a:cubicBezTo>
                  <a:close/>
                  <a:moveTo>
                    <a:pt x="58" y="76"/>
                  </a:moveTo>
                  <a:cubicBezTo>
                    <a:pt x="50" y="80"/>
                    <a:pt x="39" y="88"/>
                    <a:pt x="39" y="96"/>
                  </a:cubicBezTo>
                  <a:cubicBezTo>
                    <a:pt x="39" y="99"/>
                    <a:pt x="40" y="101"/>
                    <a:pt x="43" y="101"/>
                  </a:cubicBezTo>
                  <a:cubicBezTo>
                    <a:pt x="52" y="101"/>
                    <a:pt x="57" y="87"/>
                    <a:pt x="58" y="76"/>
                  </a:cubicBezTo>
                  <a:cubicBezTo>
                    <a:pt x="58" y="76"/>
                    <a:pt x="58" y="76"/>
                    <a:pt x="58" y="7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CA"/>
            </a:p>
          </p:txBody>
        </p:sp>
      </p:grpSp>
    </p:spTree>
    <p:extLst>
      <p:ext uri="{BB962C8B-B14F-4D97-AF65-F5344CB8AC3E}">
        <p14:creationId xmlns:p14="http://schemas.microsoft.com/office/powerpoint/2010/main" val="260208285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0192" y="222086"/>
            <a:ext cx="6748272"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530193" y="1846398"/>
            <a:ext cx="6748272" cy="385901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7287298" y="6279689"/>
            <a:ext cx="1199265" cy="182880"/>
          </a:xfrm>
          <a:prstGeom prst="rect">
            <a:avLst/>
          </a:prstGeom>
        </p:spPr>
        <p:txBody>
          <a:bodyPr vert="horz" lIns="0" tIns="0" rIns="0" bIns="0" rtlCol="0" anchor="t" anchorCtr="0">
            <a:noAutofit/>
          </a:bodyPr>
          <a:lstStyle>
            <a:lvl1pPr algn="r">
              <a:defRPr sz="1000" spc="-10" baseline="0">
                <a:solidFill>
                  <a:schemeClr val="accent2"/>
                </a:solidFill>
              </a:defRPr>
            </a:lvl1pPr>
          </a:lstStyle>
          <a:p>
            <a:fld id="{59AD7A44-F5B9-48AC-81DD-DBE0808B6C3A}" type="datetime4">
              <a:rPr lang="en-US" smtClean="0"/>
              <a:pPr/>
              <a:t>August 21, 2018</a:t>
            </a:fld>
            <a:endParaRPr lang="en-CA" dirty="0"/>
          </a:p>
        </p:txBody>
      </p:sp>
      <p:sp>
        <p:nvSpPr>
          <p:cNvPr id="6" name="Slide Number Placeholder 5"/>
          <p:cNvSpPr>
            <a:spLocks noGrp="1"/>
          </p:cNvSpPr>
          <p:nvPr>
            <p:ph type="sldNum" sz="quarter" idx="4"/>
          </p:nvPr>
        </p:nvSpPr>
        <p:spPr>
          <a:xfrm>
            <a:off x="8560499" y="6279689"/>
            <a:ext cx="247227" cy="182880"/>
          </a:xfrm>
          <a:prstGeom prst="rect">
            <a:avLst/>
          </a:prstGeom>
        </p:spPr>
        <p:txBody>
          <a:bodyPr vert="horz" lIns="0" tIns="0" rIns="0" bIns="0" rtlCol="0" anchor="t" anchorCtr="0">
            <a:noAutofit/>
          </a:bodyPr>
          <a:lstStyle>
            <a:lvl1pPr algn="r">
              <a:defRPr sz="1000" spc="-10" baseline="0">
                <a:solidFill>
                  <a:schemeClr val="accent2"/>
                </a:solidFill>
              </a:defRPr>
            </a:lvl1pPr>
          </a:lstStyle>
          <a:p>
            <a:pPr>
              <a:defRPr/>
            </a:pPr>
            <a:r>
              <a:rPr lang="en-US"/>
              <a:t>QO-SS-GLO-QUA-004 Rev 2.0</a:t>
            </a:r>
          </a:p>
          <a:p>
            <a:pPr>
              <a:defRPr/>
            </a:pPr>
            <a:fld id="{B4A72DDD-CAFA-9A4E-A77D-4704C8B2F0C1}" type="slidenum">
              <a:rPr lang="en-US" smtClean="0"/>
              <a:pPr>
                <a:defRPr/>
              </a:pPr>
              <a:t>‹#›</a:t>
            </a:fld>
            <a:endParaRPr lang="en-US" dirty="0"/>
          </a:p>
        </p:txBody>
      </p:sp>
      <p:sp>
        <p:nvSpPr>
          <p:cNvPr id="13" name="TextBox 12"/>
          <p:cNvSpPr txBox="1"/>
          <p:nvPr/>
        </p:nvSpPr>
        <p:spPr>
          <a:xfrm>
            <a:off x="4498914" y="6475913"/>
            <a:ext cx="4306824" cy="182880"/>
          </a:xfrm>
          <a:prstGeom prst="rect">
            <a:avLst/>
          </a:prstGeom>
          <a:noFill/>
        </p:spPr>
        <p:txBody>
          <a:bodyPr wrap="square" lIns="0" tIns="0" rIns="0" bIns="0" rtlCol="0">
            <a:noAutofit/>
          </a:bodyPr>
          <a:lstStyle/>
          <a:p>
            <a:pPr algn="r"/>
            <a:r>
              <a:rPr lang="en-CA" sz="1000" spc="-10" baseline="0" dirty="0">
                <a:solidFill>
                  <a:schemeClr val="accent2"/>
                </a:solidFill>
              </a:rPr>
              <a:t>Confidential. Not to be copied, distributed, or reproduced without prior approval. </a:t>
            </a:r>
          </a:p>
        </p:txBody>
      </p:sp>
      <p:cxnSp>
        <p:nvCxnSpPr>
          <p:cNvPr id="20" name="Straight Connector 19"/>
          <p:cNvCxnSpPr/>
          <p:nvPr/>
        </p:nvCxnSpPr>
        <p:spPr>
          <a:xfrm>
            <a:off x="524552" y="5953922"/>
            <a:ext cx="8286073" cy="0"/>
          </a:xfrm>
          <a:prstGeom prst="line">
            <a:avLst/>
          </a:prstGeom>
          <a:ln w="12700" cmpd="sng">
            <a:solidFill>
              <a:srgbClr val="63666A"/>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523752" y="6067262"/>
            <a:ext cx="1698748" cy="610357"/>
            <a:chOff x="389468" y="307352"/>
            <a:chExt cx="2844798" cy="1022131"/>
          </a:xfrm>
          <a:solidFill>
            <a:srgbClr val="63666A"/>
          </a:solidFill>
        </p:grpSpPr>
        <p:sp>
          <p:nvSpPr>
            <p:cNvPr id="10" name="Freeform 9"/>
            <p:cNvSpPr>
              <a:spLocks noEditPoints="1"/>
            </p:cNvSpPr>
            <p:nvPr/>
          </p:nvSpPr>
          <p:spPr bwMode="auto">
            <a:xfrm>
              <a:off x="389468" y="416791"/>
              <a:ext cx="2069462" cy="912692"/>
            </a:xfrm>
            <a:custGeom>
              <a:avLst/>
              <a:gdLst>
                <a:gd name="T0" fmla="*/ 323 w 559"/>
                <a:gd name="T1" fmla="*/ 116 h 246"/>
                <a:gd name="T2" fmla="*/ 320 w 559"/>
                <a:gd name="T3" fmla="*/ 143 h 246"/>
                <a:gd name="T4" fmla="*/ 211 w 559"/>
                <a:gd name="T5" fmla="*/ 201 h 246"/>
                <a:gd name="T6" fmla="*/ 218 w 559"/>
                <a:gd name="T7" fmla="*/ 213 h 246"/>
                <a:gd name="T8" fmla="*/ 218 w 559"/>
                <a:gd name="T9" fmla="*/ 232 h 246"/>
                <a:gd name="T10" fmla="*/ 218 w 559"/>
                <a:gd name="T11" fmla="*/ 225 h 246"/>
                <a:gd name="T12" fmla="*/ 273 w 559"/>
                <a:gd name="T13" fmla="*/ 210 h 246"/>
                <a:gd name="T14" fmla="*/ 269 w 559"/>
                <a:gd name="T15" fmla="*/ 227 h 246"/>
                <a:gd name="T16" fmla="*/ 272 w 559"/>
                <a:gd name="T17" fmla="*/ 196 h 246"/>
                <a:gd name="T18" fmla="*/ 274 w 559"/>
                <a:gd name="T19" fmla="*/ 228 h 246"/>
                <a:gd name="T20" fmla="*/ 283 w 559"/>
                <a:gd name="T21" fmla="*/ 232 h 246"/>
                <a:gd name="T22" fmla="*/ 288 w 559"/>
                <a:gd name="T23" fmla="*/ 229 h 246"/>
                <a:gd name="T24" fmla="*/ 288 w 559"/>
                <a:gd name="T25" fmla="*/ 209 h 246"/>
                <a:gd name="T26" fmla="*/ 336 w 559"/>
                <a:gd name="T27" fmla="*/ 206 h 246"/>
                <a:gd name="T28" fmla="*/ 322 w 559"/>
                <a:gd name="T29" fmla="*/ 218 h 246"/>
                <a:gd name="T30" fmla="*/ 336 w 559"/>
                <a:gd name="T31" fmla="*/ 229 h 246"/>
                <a:gd name="T32" fmla="*/ 377 w 559"/>
                <a:gd name="T33" fmla="*/ 218 h 246"/>
                <a:gd name="T34" fmla="*/ 363 w 559"/>
                <a:gd name="T35" fmla="*/ 230 h 246"/>
                <a:gd name="T36" fmla="*/ 387 w 559"/>
                <a:gd name="T37" fmla="*/ 202 h 246"/>
                <a:gd name="T38" fmla="*/ 388 w 559"/>
                <a:gd name="T39" fmla="*/ 232 h 246"/>
                <a:gd name="T40" fmla="*/ 406 w 559"/>
                <a:gd name="T41" fmla="*/ 233 h 246"/>
                <a:gd name="T42" fmla="*/ 423 w 559"/>
                <a:gd name="T43" fmla="*/ 233 h 246"/>
                <a:gd name="T44" fmla="*/ 439 w 559"/>
                <a:gd name="T45" fmla="*/ 206 h 246"/>
                <a:gd name="T46" fmla="*/ 436 w 559"/>
                <a:gd name="T47" fmla="*/ 246 h 246"/>
                <a:gd name="T48" fmla="*/ 449 w 559"/>
                <a:gd name="T49" fmla="*/ 201 h 246"/>
                <a:gd name="T50" fmla="*/ 448 w 559"/>
                <a:gd name="T51" fmla="*/ 230 h 246"/>
                <a:gd name="T52" fmla="*/ 478 w 559"/>
                <a:gd name="T53" fmla="*/ 206 h 246"/>
                <a:gd name="T54" fmla="*/ 486 w 559"/>
                <a:gd name="T55" fmla="*/ 229 h 246"/>
                <a:gd name="T56" fmla="*/ 479 w 559"/>
                <a:gd name="T57" fmla="*/ 201 h 246"/>
                <a:gd name="T58" fmla="*/ 486 w 559"/>
                <a:gd name="T59" fmla="*/ 225 h 246"/>
                <a:gd name="T60" fmla="*/ 498 w 559"/>
                <a:gd name="T61" fmla="*/ 203 h 246"/>
                <a:gd name="T62" fmla="*/ 512 w 559"/>
                <a:gd name="T63" fmla="*/ 206 h 246"/>
                <a:gd name="T64" fmla="*/ 524 w 559"/>
                <a:gd name="T65" fmla="*/ 213 h 246"/>
                <a:gd name="T66" fmla="*/ 533 w 559"/>
                <a:gd name="T67" fmla="*/ 203 h 246"/>
                <a:gd name="T68" fmla="*/ 529 w 559"/>
                <a:gd name="T69" fmla="*/ 242 h 246"/>
                <a:gd name="T70" fmla="*/ 548 w 559"/>
                <a:gd name="T71" fmla="*/ 222 h 246"/>
                <a:gd name="T72" fmla="*/ 251 w 559"/>
                <a:gd name="T73" fmla="*/ 48 h 246"/>
                <a:gd name="T74" fmla="*/ 292 w 559"/>
                <a:gd name="T75" fmla="*/ 0 h 246"/>
                <a:gd name="T76" fmla="*/ 150 w 559"/>
                <a:gd name="T77" fmla="*/ 82 h 246"/>
                <a:gd name="T78" fmla="*/ 123 w 559"/>
                <a:gd name="T79" fmla="*/ 63 h 246"/>
                <a:gd name="T80" fmla="*/ 52 w 559"/>
                <a:gd name="T81" fmla="*/ 39 h 246"/>
                <a:gd name="T82" fmla="*/ 35 w 559"/>
                <a:gd name="T83" fmla="*/ 82 h 246"/>
                <a:gd name="T84" fmla="*/ 46 w 559"/>
                <a:gd name="T85" fmla="*/ 24 h 246"/>
                <a:gd name="T86" fmla="*/ 19 w 559"/>
                <a:gd name="T87" fmla="*/ 48 h 246"/>
                <a:gd name="T88" fmla="*/ 350 w 559"/>
                <a:gd name="T89" fmla="*/ 48 h 246"/>
                <a:gd name="T90" fmla="*/ 321 w 559"/>
                <a:gd name="T91" fmla="*/ 82 h 246"/>
                <a:gd name="T92" fmla="*/ 336 w 559"/>
                <a:gd name="T93" fmla="*/ 16 h 246"/>
                <a:gd name="T94" fmla="*/ 396 w 559"/>
                <a:gd name="T95" fmla="*/ 175 h 246"/>
                <a:gd name="T96" fmla="*/ 365 w 559"/>
                <a:gd name="T97" fmla="*/ 93 h 246"/>
                <a:gd name="T98" fmla="*/ 122 w 559"/>
                <a:gd name="T99" fmla="*/ 124 h 246"/>
                <a:gd name="T100" fmla="*/ 153 w 559"/>
                <a:gd name="T101" fmla="*/ 141 h 246"/>
                <a:gd name="T102" fmla="*/ 227 w 559"/>
                <a:gd name="T103" fmla="*/ 82 h 246"/>
                <a:gd name="T104" fmla="*/ 227 w 559"/>
                <a:gd name="T105" fmla="*/ 82 h 246"/>
                <a:gd name="T106" fmla="*/ 202 w 559"/>
                <a:gd name="T107" fmla="*/ 140 h 246"/>
                <a:gd name="T108" fmla="*/ 488 w 559"/>
                <a:gd name="T109" fmla="*/ 159 h 246"/>
                <a:gd name="T110" fmla="*/ 445 w 559"/>
                <a:gd name="T111" fmla="*/ 109 h 246"/>
                <a:gd name="T112" fmla="*/ 488 w 559"/>
                <a:gd name="T113" fmla="*/ 159 h 246"/>
                <a:gd name="T114" fmla="*/ 559 w 559"/>
                <a:gd name="T115" fmla="*/ 106 h 246"/>
                <a:gd name="T116" fmla="*/ 525 w 559"/>
                <a:gd name="T117" fmla="*/ 16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 h="246">
                  <a:moveTo>
                    <a:pt x="302" y="177"/>
                  </a:moveTo>
                  <a:cubicBezTo>
                    <a:pt x="276" y="177"/>
                    <a:pt x="258" y="159"/>
                    <a:pt x="258" y="134"/>
                  </a:cubicBezTo>
                  <a:cubicBezTo>
                    <a:pt x="258" y="134"/>
                    <a:pt x="258" y="134"/>
                    <a:pt x="258" y="134"/>
                  </a:cubicBezTo>
                  <a:cubicBezTo>
                    <a:pt x="258" y="110"/>
                    <a:pt x="276" y="91"/>
                    <a:pt x="302" y="91"/>
                  </a:cubicBezTo>
                  <a:cubicBezTo>
                    <a:pt x="317" y="91"/>
                    <a:pt x="327" y="95"/>
                    <a:pt x="336" y="104"/>
                  </a:cubicBezTo>
                  <a:cubicBezTo>
                    <a:pt x="323" y="116"/>
                    <a:pt x="323" y="116"/>
                    <a:pt x="323" y="116"/>
                  </a:cubicBezTo>
                  <a:cubicBezTo>
                    <a:pt x="319" y="113"/>
                    <a:pt x="313" y="108"/>
                    <a:pt x="301" y="108"/>
                  </a:cubicBezTo>
                  <a:cubicBezTo>
                    <a:pt x="288" y="108"/>
                    <a:pt x="278" y="119"/>
                    <a:pt x="278" y="134"/>
                  </a:cubicBezTo>
                  <a:cubicBezTo>
                    <a:pt x="278" y="134"/>
                    <a:pt x="278" y="134"/>
                    <a:pt x="278" y="134"/>
                  </a:cubicBezTo>
                  <a:cubicBezTo>
                    <a:pt x="278" y="149"/>
                    <a:pt x="288" y="160"/>
                    <a:pt x="302" y="160"/>
                  </a:cubicBezTo>
                  <a:cubicBezTo>
                    <a:pt x="309" y="160"/>
                    <a:pt x="315" y="159"/>
                    <a:pt x="320" y="155"/>
                  </a:cubicBezTo>
                  <a:cubicBezTo>
                    <a:pt x="320" y="143"/>
                    <a:pt x="320" y="143"/>
                    <a:pt x="320" y="143"/>
                  </a:cubicBezTo>
                  <a:cubicBezTo>
                    <a:pt x="301" y="143"/>
                    <a:pt x="301" y="143"/>
                    <a:pt x="301" y="143"/>
                  </a:cubicBezTo>
                  <a:cubicBezTo>
                    <a:pt x="301" y="128"/>
                    <a:pt x="301" y="128"/>
                    <a:pt x="301" y="128"/>
                  </a:cubicBezTo>
                  <a:cubicBezTo>
                    <a:pt x="337" y="128"/>
                    <a:pt x="337" y="128"/>
                    <a:pt x="337" y="128"/>
                  </a:cubicBezTo>
                  <a:cubicBezTo>
                    <a:pt x="337" y="164"/>
                    <a:pt x="337" y="164"/>
                    <a:pt x="337" y="164"/>
                  </a:cubicBezTo>
                  <a:cubicBezTo>
                    <a:pt x="329" y="171"/>
                    <a:pt x="317" y="177"/>
                    <a:pt x="302" y="177"/>
                  </a:cubicBezTo>
                  <a:close/>
                  <a:moveTo>
                    <a:pt x="211" y="201"/>
                  </a:moveTo>
                  <a:cubicBezTo>
                    <a:pt x="207" y="201"/>
                    <a:pt x="203" y="203"/>
                    <a:pt x="200" y="205"/>
                  </a:cubicBezTo>
                  <a:cubicBezTo>
                    <a:pt x="200" y="205"/>
                    <a:pt x="200" y="206"/>
                    <a:pt x="200" y="206"/>
                  </a:cubicBezTo>
                  <a:cubicBezTo>
                    <a:pt x="201" y="208"/>
                    <a:pt x="201" y="208"/>
                    <a:pt x="201" y="208"/>
                  </a:cubicBezTo>
                  <a:cubicBezTo>
                    <a:pt x="202" y="209"/>
                    <a:pt x="202" y="209"/>
                    <a:pt x="203" y="208"/>
                  </a:cubicBezTo>
                  <a:cubicBezTo>
                    <a:pt x="205" y="206"/>
                    <a:pt x="208" y="206"/>
                    <a:pt x="211" y="206"/>
                  </a:cubicBezTo>
                  <a:cubicBezTo>
                    <a:pt x="217" y="206"/>
                    <a:pt x="218" y="210"/>
                    <a:pt x="218" y="213"/>
                  </a:cubicBezTo>
                  <a:cubicBezTo>
                    <a:pt x="218" y="216"/>
                    <a:pt x="218" y="216"/>
                    <a:pt x="218" y="216"/>
                  </a:cubicBezTo>
                  <a:cubicBezTo>
                    <a:pt x="216" y="215"/>
                    <a:pt x="213" y="215"/>
                    <a:pt x="211" y="215"/>
                  </a:cubicBezTo>
                  <a:cubicBezTo>
                    <a:pt x="202" y="215"/>
                    <a:pt x="198" y="219"/>
                    <a:pt x="198" y="224"/>
                  </a:cubicBezTo>
                  <a:cubicBezTo>
                    <a:pt x="198" y="230"/>
                    <a:pt x="202" y="234"/>
                    <a:pt x="209" y="234"/>
                  </a:cubicBezTo>
                  <a:cubicBezTo>
                    <a:pt x="213" y="234"/>
                    <a:pt x="216" y="232"/>
                    <a:pt x="218" y="229"/>
                  </a:cubicBezTo>
                  <a:cubicBezTo>
                    <a:pt x="218" y="232"/>
                    <a:pt x="218" y="232"/>
                    <a:pt x="218" y="232"/>
                  </a:cubicBezTo>
                  <a:cubicBezTo>
                    <a:pt x="218" y="233"/>
                    <a:pt x="219" y="233"/>
                    <a:pt x="220" y="233"/>
                  </a:cubicBezTo>
                  <a:cubicBezTo>
                    <a:pt x="222" y="233"/>
                    <a:pt x="222" y="233"/>
                    <a:pt x="222" y="233"/>
                  </a:cubicBezTo>
                  <a:cubicBezTo>
                    <a:pt x="223" y="233"/>
                    <a:pt x="223" y="233"/>
                    <a:pt x="223" y="232"/>
                  </a:cubicBezTo>
                  <a:cubicBezTo>
                    <a:pt x="223" y="213"/>
                    <a:pt x="223" y="213"/>
                    <a:pt x="223" y="213"/>
                  </a:cubicBezTo>
                  <a:cubicBezTo>
                    <a:pt x="223" y="206"/>
                    <a:pt x="220" y="201"/>
                    <a:pt x="211" y="201"/>
                  </a:cubicBezTo>
                  <a:close/>
                  <a:moveTo>
                    <a:pt x="218" y="225"/>
                  </a:moveTo>
                  <a:cubicBezTo>
                    <a:pt x="216" y="229"/>
                    <a:pt x="213" y="230"/>
                    <a:pt x="210" y="230"/>
                  </a:cubicBezTo>
                  <a:cubicBezTo>
                    <a:pt x="205" y="230"/>
                    <a:pt x="204" y="227"/>
                    <a:pt x="204" y="224"/>
                  </a:cubicBezTo>
                  <a:cubicBezTo>
                    <a:pt x="204" y="221"/>
                    <a:pt x="206" y="219"/>
                    <a:pt x="211" y="219"/>
                  </a:cubicBezTo>
                  <a:cubicBezTo>
                    <a:pt x="214" y="219"/>
                    <a:pt x="216" y="219"/>
                    <a:pt x="218" y="220"/>
                  </a:cubicBezTo>
                  <a:lnTo>
                    <a:pt x="218" y="225"/>
                  </a:lnTo>
                  <a:close/>
                  <a:moveTo>
                    <a:pt x="273" y="210"/>
                  </a:moveTo>
                  <a:cubicBezTo>
                    <a:pt x="260" y="210"/>
                    <a:pt x="260" y="210"/>
                    <a:pt x="260" y="210"/>
                  </a:cubicBezTo>
                  <a:cubicBezTo>
                    <a:pt x="259" y="210"/>
                    <a:pt x="259" y="211"/>
                    <a:pt x="259" y="211"/>
                  </a:cubicBezTo>
                  <a:cubicBezTo>
                    <a:pt x="259" y="213"/>
                    <a:pt x="259" y="213"/>
                    <a:pt x="259" y="213"/>
                  </a:cubicBezTo>
                  <a:cubicBezTo>
                    <a:pt x="259" y="214"/>
                    <a:pt x="259" y="215"/>
                    <a:pt x="260" y="215"/>
                  </a:cubicBezTo>
                  <a:cubicBezTo>
                    <a:pt x="269" y="215"/>
                    <a:pt x="269" y="215"/>
                    <a:pt x="269" y="215"/>
                  </a:cubicBezTo>
                  <a:cubicBezTo>
                    <a:pt x="269" y="227"/>
                    <a:pt x="269" y="227"/>
                    <a:pt x="269" y="227"/>
                  </a:cubicBezTo>
                  <a:cubicBezTo>
                    <a:pt x="266" y="229"/>
                    <a:pt x="262" y="229"/>
                    <a:pt x="259" y="229"/>
                  </a:cubicBezTo>
                  <a:cubicBezTo>
                    <a:pt x="249" y="229"/>
                    <a:pt x="245" y="222"/>
                    <a:pt x="245" y="212"/>
                  </a:cubicBezTo>
                  <a:cubicBezTo>
                    <a:pt x="245" y="202"/>
                    <a:pt x="249" y="194"/>
                    <a:pt x="259" y="194"/>
                  </a:cubicBezTo>
                  <a:cubicBezTo>
                    <a:pt x="263" y="194"/>
                    <a:pt x="267" y="196"/>
                    <a:pt x="269" y="198"/>
                  </a:cubicBezTo>
                  <a:cubicBezTo>
                    <a:pt x="270" y="198"/>
                    <a:pt x="270" y="198"/>
                    <a:pt x="271" y="198"/>
                  </a:cubicBezTo>
                  <a:cubicBezTo>
                    <a:pt x="272" y="196"/>
                    <a:pt x="272" y="196"/>
                    <a:pt x="272" y="196"/>
                  </a:cubicBezTo>
                  <a:cubicBezTo>
                    <a:pt x="273" y="195"/>
                    <a:pt x="273" y="195"/>
                    <a:pt x="272" y="194"/>
                  </a:cubicBezTo>
                  <a:cubicBezTo>
                    <a:pt x="269" y="191"/>
                    <a:pt x="264" y="190"/>
                    <a:pt x="259" y="190"/>
                  </a:cubicBezTo>
                  <a:cubicBezTo>
                    <a:pt x="245" y="190"/>
                    <a:pt x="239" y="200"/>
                    <a:pt x="239" y="212"/>
                  </a:cubicBezTo>
                  <a:cubicBezTo>
                    <a:pt x="239" y="224"/>
                    <a:pt x="245" y="234"/>
                    <a:pt x="259" y="234"/>
                  </a:cubicBezTo>
                  <a:cubicBezTo>
                    <a:pt x="264" y="234"/>
                    <a:pt x="269" y="233"/>
                    <a:pt x="273" y="230"/>
                  </a:cubicBezTo>
                  <a:cubicBezTo>
                    <a:pt x="274" y="230"/>
                    <a:pt x="274" y="229"/>
                    <a:pt x="274" y="228"/>
                  </a:cubicBezTo>
                  <a:cubicBezTo>
                    <a:pt x="274" y="211"/>
                    <a:pt x="274" y="211"/>
                    <a:pt x="274" y="211"/>
                  </a:cubicBezTo>
                  <a:cubicBezTo>
                    <a:pt x="274" y="211"/>
                    <a:pt x="274" y="210"/>
                    <a:pt x="273" y="210"/>
                  </a:cubicBezTo>
                  <a:close/>
                  <a:moveTo>
                    <a:pt x="307" y="190"/>
                  </a:moveTo>
                  <a:cubicBezTo>
                    <a:pt x="284" y="190"/>
                    <a:pt x="284" y="190"/>
                    <a:pt x="284" y="190"/>
                  </a:cubicBezTo>
                  <a:cubicBezTo>
                    <a:pt x="283" y="190"/>
                    <a:pt x="283" y="190"/>
                    <a:pt x="283" y="191"/>
                  </a:cubicBezTo>
                  <a:cubicBezTo>
                    <a:pt x="283" y="232"/>
                    <a:pt x="283" y="232"/>
                    <a:pt x="283" y="232"/>
                  </a:cubicBezTo>
                  <a:cubicBezTo>
                    <a:pt x="283" y="233"/>
                    <a:pt x="283" y="233"/>
                    <a:pt x="284" y="233"/>
                  </a:cubicBezTo>
                  <a:cubicBezTo>
                    <a:pt x="307" y="233"/>
                    <a:pt x="307" y="233"/>
                    <a:pt x="307" y="233"/>
                  </a:cubicBezTo>
                  <a:cubicBezTo>
                    <a:pt x="308" y="233"/>
                    <a:pt x="308" y="233"/>
                    <a:pt x="308" y="232"/>
                  </a:cubicBezTo>
                  <a:cubicBezTo>
                    <a:pt x="308" y="230"/>
                    <a:pt x="308" y="230"/>
                    <a:pt x="308" y="230"/>
                  </a:cubicBezTo>
                  <a:cubicBezTo>
                    <a:pt x="308" y="229"/>
                    <a:pt x="308" y="229"/>
                    <a:pt x="307" y="229"/>
                  </a:cubicBezTo>
                  <a:cubicBezTo>
                    <a:pt x="288" y="229"/>
                    <a:pt x="288" y="229"/>
                    <a:pt x="288" y="229"/>
                  </a:cubicBezTo>
                  <a:cubicBezTo>
                    <a:pt x="288" y="213"/>
                    <a:pt x="288" y="213"/>
                    <a:pt x="288" y="213"/>
                  </a:cubicBezTo>
                  <a:cubicBezTo>
                    <a:pt x="305" y="213"/>
                    <a:pt x="305" y="213"/>
                    <a:pt x="305" y="213"/>
                  </a:cubicBezTo>
                  <a:cubicBezTo>
                    <a:pt x="306" y="213"/>
                    <a:pt x="306" y="213"/>
                    <a:pt x="306" y="212"/>
                  </a:cubicBezTo>
                  <a:cubicBezTo>
                    <a:pt x="306" y="210"/>
                    <a:pt x="306" y="210"/>
                    <a:pt x="306" y="210"/>
                  </a:cubicBezTo>
                  <a:cubicBezTo>
                    <a:pt x="306" y="209"/>
                    <a:pt x="306" y="209"/>
                    <a:pt x="305" y="209"/>
                  </a:cubicBezTo>
                  <a:cubicBezTo>
                    <a:pt x="288" y="209"/>
                    <a:pt x="288" y="209"/>
                    <a:pt x="288" y="209"/>
                  </a:cubicBezTo>
                  <a:cubicBezTo>
                    <a:pt x="288" y="195"/>
                    <a:pt x="288" y="195"/>
                    <a:pt x="288" y="195"/>
                  </a:cubicBezTo>
                  <a:cubicBezTo>
                    <a:pt x="307" y="195"/>
                    <a:pt x="307" y="195"/>
                    <a:pt x="307" y="195"/>
                  </a:cubicBezTo>
                  <a:cubicBezTo>
                    <a:pt x="308" y="195"/>
                    <a:pt x="308" y="194"/>
                    <a:pt x="308" y="193"/>
                  </a:cubicBezTo>
                  <a:cubicBezTo>
                    <a:pt x="308" y="191"/>
                    <a:pt x="308" y="191"/>
                    <a:pt x="308" y="191"/>
                  </a:cubicBezTo>
                  <a:cubicBezTo>
                    <a:pt x="308" y="190"/>
                    <a:pt x="308" y="190"/>
                    <a:pt x="307" y="190"/>
                  </a:cubicBezTo>
                  <a:close/>
                  <a:moveTo>
                    <a:pt x="336" y="206"/>
                  </a:moveTo>
                  <a:cubicBezTo>
                    <a:pt x="339" y="206"/>
                    <a:pt x="341" y="206"/>
                    <a:pt x="342" y="208"/>
                  </a:cubicBezTo>
                  <a:cubicBezTo>
                    <a:pt x="343" y="208"/>
                    <a:pt x="344" y="208"/>
                    <a:pt x="344" y="208"/>
                  </a:cubicBezTo>
                  <a:cubicBezTo>
                    <a:pt x="345" y="206"/>
                    <a:pt x="345" y="206"/>
                    <a:pt x="345" y="206"/>
                  </a:cubicBezTo>
                  <a:cubicBezTo>
                    <a:pt x="346" y="205"/>
                    <a:pt x="346" y="204"/>
                    <a:pt x="345" y="204"/>
                  </a:cubicBezTo>
                  <a:cubicBezTo>
                    <a:pt x="343" y="202"/>
                    <a:pt x="340" y="201"/>
                    <a:pt x="336" y="201"/>
                  </a:cubicBezTo>
                  <a:cubicBezTo>
                    <a:pt x="327" y="201"/>
                    <a:pt x="322" y="209"/>
                    <a:pt x="322" y="218"/>
                  </a:cubicBezTo>
                  <a:cubicBezTo>
                    <a:pt x="322" y="227"/>
                    <a:pt x="327" y="234"/>
                    <a:pt x="336" y="234"/>
                  </a:cubicBezTo>
                  <a:cubicBezTo>
                    <a:pt x="339" y="234"/>
                    <a:pt x="342" y="233"/>
                    <a:pt x="345" y="231"/>
                  </a:cubicBezTo>
                  <a:cubicBezTo>
                    <a:pt x="345" y="230"/>
                    <a:pt x="346" y="230"/>
                    <a:pt x="345" y="229"/>
                  </a:cubicBezTo>
                  <a:cubicBezTo>
                    <a:pt x="344" y="227"/>
                    <a:pt x="344" y="227"/>
                    <a:pt x="344" y="227"/>
                  </a:cubicBezTo>
                  <a:cubicBezTo>
                    <a:pt x="344" y="227"/>
                    <a:pt x="343" y="227"/>
                    <a:pt x="343" y="227"/>
                  </a:cubicBezTo>
                  <a:cubicBezTo>
                    <a:pt x="341" y="229"/>
                    <a:pt x="338" y="229"/>
                    <a:pt x="336" y="229"/>
                  </a:cubicBezTo>
                  <a:cubicBezTo>
                    <a:pt x="330" y="229"/>
                    <a:pt x="327" y="225"/>
                    <a:pt x="327" y="218"/>
                  </a:cubicBezTo>
                  <a:cubicBezTo>
                    <a:pt x="327" y="211"/>
                    <a:pt x="330" y="206"/>
                    <a:pt x="336" y="206"/>
                  </a:cubicBezTo>
                  <a:close/>
                  <a:moveTo>
                    <a:pt x="363" y="201"/>
                  </a:moveTo>
                  <a:cubicBezTo>
                    <a:pt x="353" y="201"/>
                    <a:pt x="348" y="209"/>
                    <a:pt x="348" y="218"/>
                  </a:cubicBezTo>
                  <a:cubicBezTo>
                    <a:pt x="348" y="226"/>
                    <a:pt x="352" y="234"/>
                    <a:pt x="363" y="234"/>
                  </a:cubicBezTo>
                  <a:cubicBezTo>
                    <a:pt x="373" y="234"/>
                    <a:pt x="377" y="226"/>
                    <a:pt x="377" y="218"/>
                  </a:cubicBezTo>
                  <a:cubicBezTo>
                    <a:pt x="377" y="209"/>
                    <a:pt x="373" y="201"/>
                    <a:pt x="363" y="201"/>
                  </a:cubicBezTo>
                  <a:close/>
                  <a:moveTo>
                    <a:pt x="363" y="230"/>
                  </a:moveTo>
                  <a:cubicBezTo>
                    <a:pt x="356" y="230"/>
                    <a:pt x="354" y="224"/>
                    <a:pt x="354" y="218"/>
                  </a:cubicBezTo>
                  <a:cubicBezTo>
                    <a:pt x="354" y="211"/>
                    <a:pt x="356" y="205"/>
                    <a:pt x="363" y="205"/>
                  </a:cubicBezTo>
                  <a:cubicBezTo>
                    <a:pt x="369" y="205"/>
                    <a:pt x="372" y="211"/>
                    <a:pt x="372" y="218"/>
                  </a:cubicBezTo>
                  <a:cubicBezTo>
                    <a:pt x="372" y="224"/>
                    <a:pt x="369" y="230"/>
                    <a:pt x="363" y="230"/>
                  </a:cubicBezTo>
                  <a:close/>
                  <a:moveTo>
                    <a:pt x="416" y="201"/>
                  </a:moveTo>
                  <a:cubicBezTo>
                    <a:pt x="412" y="201"/>
                    <a:pt x="409" y="203"/>
                    <a:pt x="406" y="206"/>
                  </a:cubicBezTo>
                  <a:cubicBezTo>
                    <a:pt x="404" y="203"/>
                    <a:pt x="402" y="201"/>
                    <a:pt x="397" y="201"/>
                  </a:cubicBezTo>
                  <a:cubicBezTo>
                    <a:pt x="393" y="201"/>
                    <a:pt x="390" y="203"/>
                    <a:pt x="388" y="206"/>
                  </a:cubicBezTo>
                  <a:cubicBezTo>
                    <a:pt x="388" y="203"/>
                    <a:pt x="388" y="203"/>
                    <a:pt x="388" y="203"/>
                  </a:cubicBezTo>
                  <a:cubicBezTo>
                    <a:pt x="388" y="202"/>
                    <a:pt x="388" y="202"/>
                    <a:pt x="387" y="202"/>
                  </a:cubicBezTo>
                  <a:cubicBezTo>
                    <a:pt x="384" y="202"/>
                    <a:pt x="384" y="202"/>
                    <a:pt x="384" y="202"/>
                  </a:cubicBezTo>
                  <a:cubicBezTo>
                    <a:pt x="383" y="202"/>
                    <a:pt x="383" y="202"/>
                    <a:pt x="383" y="203"/>
                  </a:cubicBezTo>
                  <a:cubicBezTo>
                    <a:pt x="383" y="232"/>
                    <a:pt x="383" y="232"/>
                    <a:pt x="383" y="232"/>
                  </a:cubicBezTo>
                  <a:cubicBezTo>
                    <a:pt x="383" y="233"/>
                    <a:pt x="383" y="233"/>
                    <a:pt x="384" y="233"/>
                  </a:cubicBezTo>
                  <a:cubicBezTo>
                    <a:pt x="387" y="233"/>
                    <a:pt x="387" y="233"/>
                    <a:pt x="387" y="233"/>
                  </a:cubicBezTo>
                  <a:cubicBezTo>
                    <a:pt x="388" y="233"/>
                    <a:pt x="388" y="233"/>
                    <a:pt x="388" y="232"/>
                  </a:cubicBezTo>
                  <a:cubicBezTo>
                    <a:pt x="388" y="210"/>
                    <a:pt x="388" y="210"/>
                    <a:pt x="388" y="210"/>
                  </a:cubicBezTo>
                  <a:cubicBezTo>
                    <a:pt x="391" y="207"/>
                    <a:pt x="393" y="206"/>
                    <a:pt x="396" y="206"/>
                  </a:cubicBezTo>
                  <a:cubicBezTo>
                    <a:pt x="401" y="206"/>
                    <a:pt x="402" y="209"/>
                    <a:pt x="402" y="213"/>
                  </a:cubicBezTo>
                  <a:cubicBezTo>
                    <a:pt x="402" y="232"/>
                    <a:pt x="402" y="232"/>
                    <a:pt x="402" y="232"/>
                  </a:cubicBezTo>
                  <a:cubicBezTo>
                    <a:pt x="402" y="233"/>
                    <a:pt x="403" y="233"/>
                    <a:pt x="404" y="233"/>
                  </a:cubicBezTo>
                  <a:cubicBezTo>
                    <a:pt x="406" y="233"/>
                    <a:pt x="406" y="233"/>
                    <a:pt x="406" y="233"/>
                  </a:cubicBezTo>
                  <a:cubicBezTo>
                    <a:pt x="407" y="233"/>
                    <a:pt x="408" y="233"/>
                    <a:pt x="408" y="232"/>
                  </a:cubicBezTo>
                  <a:cubicBezTo>
                    <a:pt x="408" y="209"/>
                    <a:pt x="408" y="209"/>
                    <a:pt x="408" y="209"/>
                  </a:cubicBezTo>
                  <a:cubicBezTo>
                    <a:pt x="410" y="207"/>
                    <a:pt x="412" y="206"/>
                    <a:pt x="415" y="206"/>
                  </a:cubicBezTo>
                  <a:cubicBezTo>
                    <a:pt x="420" y="206"/>
                    <a:pt x="422" y="209"/>
                    <a:pt x="422" y="213"/>
                  </a:cubicBezTo>
                  <a:cubicBezTo>
                    <a:pt x="422" y="232"/>
                    <a:pt x="422" y="232"/>
                    <a:pt x="422" y="232"/>
                  </a:cubicBezTo>
                  <a:cubicBezTo>
                    <a:pt x="422" y="233"/>
                    <a:pt x="422" y="233"/>
                    <a:pt x="423" y="233"/>
                  </a:cubicBezTo>
                  <a:cubicBezTo>
                    <a:pt x="426" y="233"/>
                    <a:pt x="426" y="233"/>
                    <a:pt x="426" y="233"/>
                  </a:cubicBezTo>
                  <a:cubicBezTo>
                    <a:pt x="427" y="233"/>
                    <a:pt x="427" y="233"/>
                    <a:pt x="427" y="232"/>
                  </a:cubicBezTo>
                  <a:cubicBezTo>
                    <a:pt x="427" y="213"/>
                    <a:pt x="427" y="213"/>
                    <a:pt x="427" y="213"/>
                  </a:cubicBezTo>
                  <a:cubicBezTo>
                    <a:pt x="427" y="207"/>
                    <a:pt x="424" y="201"/>
                    <a:pt x="416" y="201"/>
                  </a:cubicBezTo>
                  <a:close/>
                  <a:moveTo>
                    <a:pt x="449" y="201"/>
                  </a:moveTo>
                  <a:cubicBezTo>
                    <a:pt x="444" y="201"/>
                    <a:pt x="442" y="203"/>
                    <a:pt x="439" y="206"/>
                  </a:cubicBezTo>
                  <a:cubicBezTo>
                    <a:pt x="439" y="203"/>
                    <a:pt x="439" y="203"/>
                    <a:pt x="439" y="203"/>
                  </a:cubicBezTo>
                  <a:cubicBezTo>
                    <a:pt x="439" y="202"/>
                    <a:pt x="439" y="202"/>
                    <a:pt x="438" y="202"/>
                  </a:cubicBezTo>
                  <a:cubicBezTo>
                    <a:pt x="436" y="202"/>
                    <a:pt x="436" y="202"/>
                    <a:pt x="436" y="202"/>
                  </a:cubicBezTo>
                  <a:cubicBezTo>
                    <a:pt x="435" y="202"/>
                    <a:pt x="435" y="202"/>
                    <a:pt x="435" y="203"/>
                  </a:cubicBezTo>
                  <a:cubicBezTo>
                    <a:pt x="435" y="245"/>
                    <a:pt x="435" y="245"/>
                    <a:pt x="435" y="245"/>
                  </a:cubicBezTo>
                  <a:cubicBezTo>
                    <a:pt x="435" y="246"/>
                    <a:pt x="435" y="246"/>
                    <a:pt x="436" y="246"/>
                  </a:cubicBezTo>
                  <a:cubicBezTo>
                    <a:pt x="439" y="246"/>
                    <a:pt x="439" y="246"/>
                    <a:pt x="439" y="246"/>
                  </a:cubicBezTo>
                  <a:cubicBezTo>
                    <a:pt x="439" y="246"/>
                    <a:pt x="440" y="246"/>
                    <a:pt x="440" y="245"/>
                  </a:cubicBezTo>
                  <a:cubicBezTo>
                    <a:pt x="440" y="230"/>
                    <a:pt x="440" y="230"/>
                    <a:pt x="440" y="230"/>
                  </a:cubicBezTo>
                  <a:cubicBezTo>
                    <a:pt x="442" y="232"/>
                    <a:pt x="444" y="234"/>
                    <a:pt x="448" y="234"/>
                  </a:cubicBezTo>
                  <a:cubicBezTo>
                    <a:pt x="456" y="234"/>
                    <a:pt x="462" y="227"/>
                    <a:pt x="462" y="217"/>
                  </a:cubicBezTo>
                  <a:cubicBezTo>
                    <a:pt x="462" y="207"/>
                    <a:pt x="457" y="201"/>
                    <a:pt x="449" y="201"/>
                  </a:cubicBezTo>
                  <a:close/>
                  <a:moveTo>
                    <a:pt x="448" y="230"/>
                  </a:moveTo>
                  <a:cubicBezTo>
                    <a:pt x="444" y="230"/>
                    <a:pt x="442" y="228"/>
                    <a:pt x="440" y="226"/>
                  </a:cubicBezTo>
                  <a:cubicBezTo>
                    <a:pt x="440" y="210"/>
                    <a:pt x="440" y="210"/>
                    <a:pt x="440" y="210"/>
                  </a:cubicBezTo>
                  <a:cubicBezTo>
                    <a:pt x="442" y="207"/>
                    <a:pt x="445" y="205"/>
                    <a:pt x="448" y="205"/>
                  </a:cubicBezTo>
                  <a:cubicBezTo>
                    <a:pt x="453" y="205"/>
                    <a:pt x="456" y="209"/>
                    <a:pt x="456" y="217"/>
                  </a:cubicBezTo>
                  <a:cubicBezTo>
                    <a:pt x="456" y="226"/>
                    <a:pt x="453" y="230"/>
                    <a:pt x="448" y="230"/>
                  </a:cubicBezTo>
                  <a:close/>
                  <a:moveTo>
                    <a:pt x="479" y="201"/>
                  </a:moveTo>
                  <a:cubicBezTo>
                    <a:pt x="474" y="201"/>
                    <a:pt x="470" y="203"/>
                    <a:pt x="468" y="205"/>
                  </a:cubicBezTo>
                  <a:cubicBezTo>
                    <a:pt x="467" y="205"/>
                    <a:pt x="467" y="206"/>
                    <a:pt x="467" y="206"/>
                  </a:cubicBezTo>
                  <a:cubicBezTo>
                    <a:pt x="468" y="208"/>
                    <a:pt x="468" y="208"/>
                    <a:pt x="468" y="208"/>
                  </a:cubicBezTo>
                  <a:cubicBezTo>
                    <a:pt x="469" y="209"/>
                    <a:pt x="469" y="209"/>
                    <a:pt x="470" y="208"/>
                  </a:cubicBezTo>
                  <a:cubicBezTo>
                    <a:pt x="472" y="206"/>
                    <a:pt x="475" y="206"/>
                    <a:pt x="478" y="206"/>
                  </a:cubicBezTo>
                  <a:cubicBezTo>
                    <a:pt x="484" y="206"/>
                    <a:pt x="486" y="210"/>
                    <a:pt x="486" y="213"/>
                  </a:cubicBezTo>
                  <a:cubicBezTo>
                    <a:pt x="486" y="216"/>
                    <a:pt x="486" y="216"/>
                    <a:pt x="486" y="216"/>
                  </a:cubicBezTo>
                  <a:cubicBezTo>
                    <a:pt x="483" y="215"/>
                    <a:pt x="481" y="215"/>
                    <a:pt x="478" y="215"/>
                  </a:cubicBezTo>
                  <a:cubicBezTo>
                    <a:pt x="470" y="215"/>
                    <a:pt x="466" y="219"/>
                    <a:pt x="466" y="224"/>
                  </a:cubicBezTo>
                  <a:cubicBezTo>
                    <a:pt x="466" y="230"/>
                    <a:pt x="469" y="234"/>
                    <a:pt x="476" y="234"/>
                  </a:cubicBezTo>
                  <a:cubicBezTo>
                    <a:pt x="481" y="234"/>
                    <a:pt x="484" y="232"/>
                    <a:pt x="486" y="229"/>
                  </a:cubicBezTo>
                  <a:cubicBezTo>
                    <a:pt x="486" y="232"/>
                    <a:pt x="486" y="232"/>
                    <a:pt x="486" y="232"/>
                  </a:cubicBezTo>
                  <a:cubicBezTo>
                    <a:pt x="486" y="233"/>
                    <a:pt x="486" y="233"/>
                    <a:pt x="487" y="233"/>
                  </a:cubicBezTo>
                  <a:cubicBezTo>
                    <a:pt x="489" y="233"/>
                    <a:pt x="489" y="233"/>
                    <a:pt x="489" y="233"/>
                  </a:cubicBezTo>
                  <a:cubicBezTo>
                    <a:pt x="490" y="233"/>
                    <a:pt x="491" y="233"/>
                    <a:pt x="491" y="232"/>
                  </a:cubicBezTo>
                  <a:cubicBezTo>
                    <a:pt x="491" y="213"/>
                    <a:pt x="491" y="213"/>
                    <a:pt x="491" y="213"/>
                  </a:cubicBezTo>
                  <a:cubicBezTo>
                    <a:pt x="491" y="206"/>
                    <a:pt x="487" y="201"/>
                    <a:pt x="479" y="201"/>
                  </a:cubicBezTo>
                  <a:close/>
                  <a:moveTo>
                    <a:pt x="486" y="225"/>
                  </a:moveTo>
                  <a:cubicBezTo>
                    <a:pt x="483" y="229"/>
                    <a:pt x="480" y="230"/>
                    <a:pt x="477" y="230"/>
                  </a:cubicBezTo>
                  <a:cubicBezTo>
                    <a:pt x="472" y="230"/>
                    <a:pt x="471" y="227"/>
                    <a:pt x="471" y="224"/>
                  </a:cubicBezTo>
                  <a:cubicBezTo>
                    <a:pt x="471" y="221"/>
                    <a:pt x="473" y="219"/>
                    <a:pt x="479" y="219"/>
                  </a:cubicBezTo>
                  <a:cubicBezTo>
                    <a:pt x="481" y="219"/>
                    <a:pt x="484" y="219"/>
                    <a:pt x="486" y="220"/>
                  </a:cubicBezTo>
                  <a:lnTo>
                    <a:pt x="486" y="225"/>
                  </a:lnTo>
                  <a:close/>
                  <a:moveTo>
                    <a:pt x="513" y="201"/>
                  </a:moveTo>
                  <a:cubicBezTo>
                    <a:pt x="509" y="201"/>
                    <a:pt x="506" y="203"/>
                    <a:pt x="503" y="206"/>
                  </a:cubicBezTo>
                  <a:cubicBezTo>
                    <a:pt x="503" y="203"/>
                    <a:pt x="503" y="203"/>
                    <a:pt x="503" y="203"/>
                  </a:cubicBezTo>
                  <a:cubicBezTo>
                    <a:pt x="503" y="202"/>
                    <a:pt x="503" y="202"/>
                    <a:pt x="502" y="202"/>
                  </a:cubicBezTo>
                  <a:cubicBezTo>
                    <a:pt x="500" y="202"/>
                    <a:pt x="500" y="202"/>
                    <a:pt x="500" y="202"/>
                  </a:cubicBezTo>
                  <a:cubicBezTo>
                    <a:pt x="499" y="202"/>
                    <a:pt x="498" y="202"/>
                    <a:pt x="498" y="203"/>
                  </a:cubicBezTo>
                  <a:cubicBezTo>
                    <a:pt x="498" y="232"/>
                    <a:pt x="498" y="232"/>
                    <a:pt x="498" y="232"/>
                  </a:cubicBezTo>
                  <a:cubicBezTo>
                    <a:pt x="498" y="233"/>
                    <a:pt x="499" y="233"/>
                    <a:pt x="500" y="233"/>
                  </a:cubicBezTo>
                  <a:cubicBezTo>
                    <a:pt x="502" y="233"/>
                    <a:pt x="502" y="233"/>
                    <a:pt x="502" y="233"/>
                  </a:cubicBezTo>
                  <a:cubicBezTo>
                    <a:pt x="503" y="233"/>
                    <a:pt x="503" y="233"/>
                    <a:pt x="503" y="232"/>
                  </a:cubicBezTo>
                  <a:cubicBezTo>
                    <a:pt x="503" y="210"/>
                    <a:pt x="503" y="210"/>
                    <a:pt x="503" y="210"/>
                  </a:cubicBezTo>
                  <a:cubicBezTo>
                    <a:pt x="506" y="207"/>
                    <a:pt x="509" y="206"/>
                    <a:pt x="512" y="206"/>
                  </a:cubicBezTo>
                  <a:cubicBezTo>
                    <a:pt x="517" y="206"/>
                    <a:pt x="518" y="209"/>
                    <a:pt x="518" y="213"/>
                  </a:cubicBezTo>
                  <a:cubicBezTo>
                    <a:pt x="518" y="232"/>
                    <a:pt x="518" y="232"/>
                    <a:pt x="518" y="232"/>
                  </a:cubicBezTo>
                  <a:cubicBezTo>
                    <a:pt x="518" y="233"/>
                    <a:pt x="519" y="233"/>
                    <a:pt x="520" y="233"/>
                  </a:cubicBezTo>
                  <a:cubicBezTo>
                    <a:pt x="522" y="233"/>
                    <a:pt x="522" y="233"/>
                    <a:pt x="522" y="233"/>
                  </a:cubicBezTo>
                  <a:cubicBezTo>
                    <a:pt x="523" y="233"/>
                    <a:pt x="524" y="233"/>
                    <a:pt x="524" y="232"/>
                  </a:cubicBezTo>
                  <a:cubicBezTo>
                    <a:pt x="524" y="213"/>
                    <a:pt x="524" y="213"/>
                    <a:pt x="524" y="213"/>
                  </a:cubicBezTo>
                  <a:cubicBezTo>
                    <a:pt x="524" y="207"/>
                    <a:pt x="520" y="201"/>
                    <a:pt x="513" y="201"/>
                  </a:cubicBezTo>
                  <a:close/>
                  <a:moveTo>
                    <a:pt x="553" y="202"/>
                  </a:moveTo>
                  <a:cubicBezTo>
                    <a:pt x="550" y="202"/>
                    <a:pt x="550" y="202"/>
                    <a:pt x="550" y="202"/>
                  </a:cubicBezTo>
                  <a:cubicBezTo>
                    <a:pt x="550" y="202"/>
                    <a:pt x="549" y="202"/>
                    <a:pt x="549" y="203"/>
                  </a:cubicBezTo>
                  <a:cubicBezTo>
                    <a:pt x="547" y="211"/>
                    <a:pt x="545" y="219"/>
                    <a:pt x="541" y="227"/>
                  </a:cubicBezTo>
                  <a:cubicBezTo>
                    <a:pt x="537" y="220"/>
                    <a:pt x="534" y="211"/>
                    <a:pt x="533" y="203"/>
                  </a:cubicBezTo>
                  <a:cubicBezTo>
                    <a:pt x="533" y="202"/>
                    <a:pt x="532" y="202"/>
                    <a:pt x="531" y="202"/>
                  </a:cubicBezTo>
                  <a:cubicBezTo>
                    <a:pt x="528" y="202"/>
                    <a:pt x="528" y="202"/>
                    <a:pt x="528" y="202"/>
                  </a:cubicBezTo>
                  <a:cubicBezTo>
                    <a:pt x="528" y="202"/>
                    <a:pt x="527" y="202"/>
                    <a:pt x="527" y="203"/>
                  </a:cubicBezTo>
                  <a:cubicBezTo>
                    <a:pt x="527" y="203"/>
                    <a:pt x="527" y="204"/>
                    <a:pt x="527" y="204"/>
                  </a:cubicBezTo>
                  <a:cubicBezTo>
                    <a:pt x="530" y="213"/>
                    <a:pt x="533" y="224"/>
                    <a:pt x="538" y="232"/>
                  </a:cubicBezTo>
                  <a:cubicBezTo>
                    <a:pt x="535" y="238"/>
                    <a:pt x="532" y="240"/>
                    <a:pt x="529" y="242"/>
                  </a:cubicBezTo>
                  <a:cubicBezTo>
                    <a:pt x="528" y="242"/>
                    <a:pt x="528" y="243"/>
                    <a:pt x="528" y="243"/>
                  </a:cubicBezTo>
                  <a:cubicBezTo>
                    <a:pt x="528" y="243"/>
                    <a:pt x="528" y="244"/>
                    <a:pt x="528" y="244"/>
                  </a:cubicBezTo>
                  <a:cubicBezTo>
                    <a:pt x="530" y="246"/>
                    <a:pt x="530" y="246"/>
                    <a:pt x="530" y="246"/>
                  </a:cubicBezTo>
                  <a:cubicBezTo>
                    <a:pt x="530" y="246"/>
                    <a:pt x="530" y="246"/>
                    <a:pt x="531" y="246"/>
                  </a:cubicBezTo>
                  <a:cubicBezTo>
                    <a:pt x="531" y="246"/>
                    <a:pt x="531" y="246"/>
                    <a:pt x="531" y="246"/>
                  </a:cubicBezTo>
                  <a:cubicBezTo>
                    <a:pt x="539" y="241"/>
                    <a:pt x="544" y="232"/>
                    <a:pt x="548" y="222"/>
                  </a:cubicBezTo>
                  <a:cubicBezTo>
                    <a:pt x="551" y="216"/>
                    <a:pt x="553" y="210"/>
                    <a:pt x="554" y="204"/>
                  </a:cubicBezTo>
                  <a:cubicBezTo>
                    <a:pt x="554" y="203"/>
                    <a:pt x="554" y="203"/>
                    <a:pt x="554" y="203"/>
                  </a:cubicBezTo>
                  <a:cubicBezTo>
                    <a:pt x="554" y="202"/>
                    <a:pt x="554" y="202"/>
                    <a:pt x="553" y="202"/>
                  </a:cubicBezTo>
                  <a:close/>
                  <a:moveTo>
                    <a:pt x="294" y="66"/>
                  </a:moveTo>
                  <a:cubicBezTo>
                    <a:pt x="251" y="66"/>
                    <a:pt x="251" y="66"/>
                    <a:pt x="251" y="66"/>
                  </a:cubicBezTo>
                  <a:cubicBezTo>
                    <a:pt x="251" y="48"/>
                    <a:pt x="251" y="48"/>
                    <a:pt x="251" y="48"/>
                  </a:cubicBezTo>
                  <a:cubicBezTo>
                    <a:pt x="284" y="48"/>
                    <a:pt x="284" y="48"/>
                    <a:pt x="284" y="48"/>
                  </a:cubicBezTo>
                  <a:cubicBezTo>
                    <a:pt x="284" y="32"/>
                    <a:pt x="284" y="32"/>
                    <a:pt x="284" y="32"/>
                  </a:cubicBezTo>
                  <a:cubicBezTo>
                    <a:pt x="251" y="32"/>
                    <a:pt x="251" y="32"/>
                    <a:pt x="251" y="32"/>
                  </a:cubicBezTo>
                  <a:cubicBezTo>
                    <a:pt x="251" y="16"/>
                    <a:pt x="251" y="16"/>
                    <a:pt x="251" y="16"/>
                  </a:cubicBezTo>
                  <a:cubicBezTo>
                    <a:pt x="292" y="16"/>
                    <a:pt x="292" y="16"/>
                    <a:pt x="292" y="16"/>
                  </a:cubicBezTo>
                  <a:cubicBezTo>
                    <a:pt x="292" y="0"/>
                    <a:pt x="292" y="0"/>
                    <a:pt x="292" y="0"/>
                  </a:cubicBezTo>
                  <a:cubicBezTo>
                    <a:pt x="232" y="0"/>
                    <a:pt x="232" y="0"/>
                    <a:pt x="232" y="0"/>
                  </a:cubicBezTo>
                  <a:cubicBezTo>
                    <a:pt x="232" y="82"/>
                    <a:pt x="232" y="82"/>
                    <a:pt x="232" y="82"/>
                  </a:cubicBezTo>
                  <a:cubicBezTo>
                    <a:pt x="294" y="82"/>
                    <a:pt x="294" y="82"/>
                    <a:pt x="294" y="82"/>
                  </a:cubicBezTo>
                  <a:lnTo>
                    <a:pt x="294" y="66"/>
                  </a:lnTo>
                  <a:close/>
                  <a:moveTo>
                    <a:pt x="129" y="82"/>
                  </a:moveTo>
                  <a:cubicBezTo>
                    <a:pt x="150" y="82"/>
                    <a:pt x="150" y="82"/>
                    <a:pt x="150" y="82"/>
                  </a:cubicBezTo>
                  <a:cubicBezTo>
                    <a:pt x="120" y="0"/>
                    <a:pt x="120" y="0"/>
                    <a:pt x="120" y="0"/>
                  </a:cubicBezTo>
                  <a:cubicBezTo>
                    <a:pt x="98" y="0"/>
                    <a:pt x="98" y="0"/>
                    <a:pt x="98" y="0"/>
                  </a:cubicBezTo>
                  <a:cubicBezTo>
                    <a:pt x="67" y="82"/>
                    <a:pt x="67" y="82"/>
                    <a:pt x="67" y="82"/>
                  </a:cubicBezTo>
                  <a:cubicBezTo>
                    <a:pt x="89" y="82"/>
                    <a:pt x="89" y="82"/>
                    <a:pt x="89" y="82"/>
                  </a:cubicBezTo>
                  <a:cubicBezTo>
                    <a:pt x="94" y="63"/>
                    <a:pt x="94" y="63"/>
                    <a:pt x="94" y="63"/>
                  </a:cubicBezTo>
                  <a:cubicBezTo>
                    <a:pt x="123" y="63"/>
                    <a:pt x="123" y="63"/>
                    <a:pt x="123" y="63"/>
                  </a:cubicBezTo>
                  <a:lnTo>
                    <a:pt x="129" y="82"/>
                  </a:lnTo>
                  <a:close/>
                  <a:moveTo>
                    <a:pt x="98" y="48"/>
                  </a:moveTo>
                  <a:cubicBezTo>
                    <a:pt x="102" y="35"/>
                    <a:pt x="106" y="29"/>
                    <a:pt x="109" y="19"/>
                  </a:cubicBezTo>
                  <a:cubicBezTo>
                    <a:pt x="112" y="29"/>
                    <a:pt x="115" y="35"/>
                    <a:pt x="119" y="48"/>
                  </a:cubicBezTo>
                  <a:lnTo>
                    <a:pt x="98" y="48"/>
                  </a:lnTo>
                  <a:close/>
                  <a:moveTo>
                    <a:pt x="52" y="39"/>
                  </a:moveTo>
                  <a:cubicBezTo>
                    <a:pt x="61" y="35"/>
                    <a:pt x="66" y="29"/>
                    <a:pt x="66" y="21"/>
                  </a:cubicBezTo>
                  <a:cubicBezTo>
                    <a:pt x="66" y="12"/>
                    <a:pt x="62" y="6"/>
                    <a:pt x="56" y="3"/>
                  </a:cubicBezTo>
                  <a:cubicBezTo>
                    <a:pt x="52" y="0"/>
                    <a:pt x="46" y="0"/>
                    <a:pt x="36" y="0"/>
                  </a:cubicBezTo>
                  <a:cubicBezTo>
                    <a:pt x="0" y="0"/>
                    <a:pt x="0" y="0"/>
                    <a:pt x="0" y="0"/>
                  </a:cubicBezTo>
                  <a:cubicBezTo>
                    <a:pt x="0" y="82"/>
                    <a:pt x="0" y="82"/>
                    <a:pt x="0" y="82"/>
                  </a:cubicBezTo>
                  <a:cubicBezTo>
                    <a:pt x="35" y="82"/>
                    <a:pt x="35" y="82"/>
                    <a:pt x="35" y="82"/>
                  </a:cubicBezTo>
                  <a:cubicBezTo>
                    <a:pt x="47" y="82"/>
                    <a:pt x="53" y="81"/>
                    <a:pt x="59" y="78"/>
                  </a:cubicBezTo>
                  <a:cubicBezTo>
                    <a:pt x="65" y="74"/>
                    <a:pt x="69" y="67"/>
                    <a:pt x="69" y="59"/>
                  </a:cubicBezTo>
                  <a:cubicBezTo>
                    <a:pt x="69" y="48"/>
                    <a:pt x="63" y="41"/>
                    <a:pt x="52" y="39"/>
                  </a:cubicBezTo>
                  <a:close/>
                  <a:moveTo>
                    <a:pt x="19" y="16"/>
                  </a:moveTo>
                  <a:cubicBezTo>
                    <a:pt x="34" y="16"/>
                    <a:pt x="34" y="16"/>
                    <a:pt x="34" y="16"/>
                  </a:cubicBezTo>
                  <a:cubicBezTo>
                    <a:pt x="44" y="16"/>
                    <a:pt x="46" y="19"/>
                    <a:pt x="46" y="24"/>
                  </a:cubicBezTo>
                  <a:cubicBezTo>
                    <a:pt x="46" y="29"/>
                    <a:pt x="43" y="32"/>
                    <a:pt x="34" y="32"/>
                  </a:cubicBezTo>
                  <a:cubicBezTo>
                    <a:pt x="19" y="32"/>
                    <a:pt x="19" y="32"/>
                    <a:pt x="19" y="32"/>
                  </a:cubicBezTo>
                  <a:lnTo>
                    <a:pt x="19" y="16"/>
                  </a:lnTo>
                  <a:close/>
                  <a:moveTo>
                    <a:pt x="34" y="66"/>
                  </a:moveTo>
                  <a:cubicBezTo>
                    <a:pt x="19" y="66"/>
                    <a:pt x="19" y="66"/>
                    <a:pt x="19" y="66"/>
                  </a:cubicBezTo>
                  <a:cubicBezTo>
                    <a:pt x="19" y="48"/>
                    <a:pt x="19" y="48"/>
                    <a:pt x="19" y="48"/>
                  </a:cubicBezTo>
                  <a:cubicBezTo>
                    <a:pt x="35" y="48"/>
                    <a:pt x="35" y="48"/>
                    <a:pt x="35" y="48"/>
                  </a:cubicBezTo>
                  <a:cubicBezTo>
                    <a:pt x="46" y="48"/>
                    <a:pt x="48" y="51"/>
                    <a:pt x="48" y="57"/>
                  </a:cubicBezTo>
                  <a:cubicBezTo>
                    <a:pt x="48" y="63"/>
                    <a:pt x="45" y="66"/>
                    <a:pt x="34" y="66"/>
                  </a:cubicBezTo>
                  <a:close/>
                  <a:moveTo>
                    <a:pt x="349" y="82"/>
                  </a:moveTo>
                  <a:cubicBezTo>
                    <a:pt x="372" y="82"/>
                    <a:pt x="372" y="82"/>
                    <a:pt x="372" y="82"/>
                  </a:cubicBezTo>
                  <a:cubicBezTo>
                    <a:pt x="350" y="48"/>
                    <a:pt x="350" y="48"/>
                    <a:pt x="350" y="48"/>
                  </a:cubicBezTo>
                  <a:cubicBezTo>
                    <a:pt x="361" y="45"/>
                    <a:pt x="369" y="38"/>
                    <a:pt x="369" y="25"/>
                  </a:cubicBezTo>
                  <a:cubicBezTo>
                    <a:pt x="369" y="19"/>
                    <a:pt x="367" y="13"/>
                    <a:pt x="364" y="9"/>
                  </a:cubicBezTo>
                  <a:cubicBezTo>
                    <a:pt x="359" y="3"/>
                    <a:pt x="352" y="0"/>
                    <a:pt x="339" y="0"/>
                  </a:cubicBezTo>
                  <a:cubicBezTo>
                    <a:pt x="301" y="0"/>
                    <a:pt x="301" y="0"/>
                    <a:pt x="301" y="0"/>
                  </a:cubicBezTo>
                  <a:cubicBezTo>
                    <a:pt x="301" y="82"/>
                    <a:pt x="301" y="82"/>
                    <a:pt x="301" y="82"/>
                  </a:cubicBezTo>
                  <a:cubicBezTo>
                    <a:pt x="321" y="82"/>
                    <a:pt x="321" y="82"/>
                    <a:pt x="321" y="82"/>
                  </a:cubicBezTo>
                  <a:cubicBezTo>
                    <a:pt x="321" y="48"/>
                    <a:pt x="321" y="48"/>
                    <a:pt x="321" y="48"/>
                  </a:cubicBezTo>
                  <a:cubicBezTo>
                    <a:pt x="331" y="48"/>
                    <a:pt x="331" y="48"/>
                    <a:pt x="331" y="48"/>
                  </a:cubicBezTo>
                  <a:lnTo>
                    <a:pt x="349" y="82"/>
                  </a:lnTo>
                  <a:close/>
                  <a:moveTo>
                    <a:pt x="321" y="32"/>
                  </a:moveTo>
                  <a:cubicBezTo>
                    <a:pt x="321" y="16"/>
                    <a:pt x="321" y="16"/>
                    <a:pt x="321" y="16"/>
                  </a:cubicBezTo>
                  <a:cubicBezTo>
                    <a:pt x="336" y="16"/>
                    <a:pt x="336" y="16"/>
                    <a:pt x="336" y="16"/>
                  </a:cubicBezTo>
                  <a:cubicBezTo>
                    <a:pt x="346" y="16"/>
                    <a:pt x="348" y="19"/>
                    <a:pt x="348" y="24"/>
                  </a:cubicBezTo>
                  <a:cubicBezTo>
                    <a:pt x="348" y="29"/>
                    <a:pt x="345" y="32"/>
                    <a:pt x="336" y="32"/>
                  </a:cubicBezTo>
                  <a:lnTo>
                    <a:pt x="321" y="32"/>
                  </a:lnTo>
                  <a:close/>
                  <a:moveTo>
                    <a:pt x="365" y="141"/>
                  </a:moveTo>
                  <a:cubicBezTo>
                    <a:pt x="396" y="141"/>
                    <a:pt x="396" y="141"/>
                    <a:pt x="396" y="141"/>
                  </a:cubicBezTo>
                  <a:cubicBezTo>
                    <a:pt x="396" y="175"/>
                    <a:pt x="396" y="175"/>
                    <a:pt x="396" y="175"/>
                  </a:cubicBezTo>
                  <a:cubicBezTo>
                    <a:pt x="416" y="175"/>
                    <a:pt x="416" y="175"/>
                    <a:pt x="416" y="175"/>
                  </a:cubicBezTo>
                  <a:cubicBezTo>
                    <a:pt x="416" y="93"/>
                    <a:pt x="416" y="93"/>
                    <a:pt x="416" y="93"/>
                  </a:cubicBezTo>
                  <a:cubicBezTo>
                    <a:pt x="396" y="93"/>
                    <a:pt x="396" y="93"/>
                    <a:pt x="396" y="93"/>
                  </a:cubicBezTo>
                  <a:cubicBezTo>
                    <a:pt x="396" y="124"/>
                    <a:pt x="396" y="124"/>
                    <a:pt x="396" y="124"/>
                  </a:cubicBezTo>
                  <a:cubicBezTo>
                    <a:pt x="365" y="124"/>
                    <a:pt x="365" y="124"/>
                    <a:pt x="365" y="124"/>
                  </a:cubicBezTo>
                  <a:cubicBezTo>
                    <a:pt x="365" y="93"/>
                    <a:pt x="365" y="93"/>
                    <a:pt x="365" y="93"/>
                  </a:cubicBezTo>
                  <a:cubicBezTo>
                    <a:pt x="345" y="93"/>
                    <a:pt x="345" y="93"/>
                    <a:pt x="345" y="93"/>
                  </a:cubicBezTo>
                  <a:cubicBezTo>
                    <a:pt x="345" y="175"/>
                    <a:pt x="345" y="175"/>
                    <a:pt x="345" y="175"/>
                  </a:cubicBezTo>
                  <a:cubicBezTo>
                    <a:pt x="365" y="175"/>
                    <a:pt x="365" y="175"/>
                    <a:pt x="365" y="175"/>
                  </a:cubicBezTo>
                  <a:lnTo>
                    <a:pt x="365" y="141"/>
                  </a:lnTo>
                  <a:close/>
                  <a:moveTo>
                    <a:pt x="153" y="124"/>
                  </a:moveTo>
                  <a:cubicBezTo>
                    <a:pt x="122" y="124"/>
                    <a:pt x="122" y="124"/>
                    <a:pt x="122" y="124"/>
                  </a:cubicBezTo>
                  <a:cubicBezTo>
                    <a:pt x="122" y="93"/>
                    <a:pt x="122" y="93"/>
                    <a:pt x="122" y="93"/>
                  </a:cubicBezTo>
                  <a:cubicBezTo>
                    <a:pt x="102" y="93"/>
                    <a:pt x="102" y="93"/>
                    <a:pt x="102" y="93"/>
                  </a:cubicBezTo>
                  <a:cubicBezTo>
                    <a:pt x="102" y="175"/>
                    <a:pt x="102" y="175"/>
                    <a:pt x="102" y="175"/>
                  </a:cubicBezTo>
                  <a:cubicBezTo>
                    <a:pt x="122" y="175"/>
                    <a:pt x="122" y="175"/>
                    <a:pt x="122" y="175"/>
                  </a:cubicBezTo>
                  <a:cubicBezTo>
                    <a:pt x="122" y="141"/>
                    <a:pt x="122" y="141"/>
                    <a:pt x="122" y="141"/>
                  </a:cubicBezTo>
                  <a:cubicBezTo>
                    <a:pt x="153" y="141"/>
                    <a:pt x="153" y="141"/>
                    <a:pt x="153" y="141"/>
                  </a:cubicBezTo>
                  <a:cubicBezTo>
                    <a:pt x="153" y="233"/>
                    <a:pt x="153" y="233"/>
                    <a:pt x="153" y="233"/>
                  </a:cubicBezTo>
                  <a:cubicBezTo>
                    <a:pt x="173" y="233"/>
                    <a:pt x="173" y="233"/>
                    <a:pt x="173" y="233"/>
                  </a:cubicBezTo>
                  <a:cubicBezTo>
                    <a:pt x="173" y="0"/>
                    <a:pt x="173" y="0"/>
                    <a:pt x="173" y="0"/>
                  </a:cubicBezTo>
                  <a:cubicBezTo>
                    <a:pt x="153" y="0"/>
                    <a:pt x="153" y="0"/>
                    <a:pt x="153" y="0"/>
                  </a:cubicBezTo>
                  <a:lnTo>
                    <a:pt x="153" y="124"/>
                  </a:lnTo>
                  <a:close/>
                  <a:moveTo>
                    <a:pt x="227" y="82"/>
                  </a:moveTo>
                  <a:cubicBezTo>
                    <a:pt x="198" y="40"/>
                    <a:pt x="198" y="40"/>
                    <a:pt x="198" y="40"/>
                  </a:cubicBezTo>
                  <a:cubicBezTo>
                    <a:pt x="227" y="0"/>
                    <a:pt x="227" y="0"/>
                    <a:pt x="227" y="0"/>
                  </a:cubicBezTo>
                  <a:cubicBezTo>
                    <a:pt x="204" y="0"/>
                    <a:pt x="204" y="0"/>
                    <a:pt x="204" y="0"/>
                  </a:cubicBezTo>
                  <a:cubicBezTo>
                    <a:pt x="173" y="40"/>
                    <a:pt x="173" y="40"/>
                    <a:pt x="173" y="40"/>
                  </a:cubicBezTo>
                  <a:cubicBezTo>
                    <a:pt x="204" y="82"/>
                    <a:pt x="204" y="82"/>
                    <a:pt x="204" y="82"/>
                  </a:cubicBezTo>
                  <a:lnTo>
                    <a:pt x="227" y="82"/>
                  </a:lnTo>
                  <a:close/>
                  <a:moveTo>
                    <a:pt x="251" y="140"/>
                  </a:moveTo>
                  <a:cubicBezTo>
                    <a:pt x="251" y="93"/>
                    <a:pt x="251" y="93"/>
                    <a:pt x="251" y="93"/>
                  </a:cubicBezTo>
                  <a:cubicBezTo>
                    <a:pt x="232" y="93"/>
                    <a:pt x="232" y="93"/>
                    <a:pt x="232" y="93"/>
                  </a:cubicBezTo>
                  <a:cubicBezTo>
                    <a:pt x="232" y="140"/>
                    <a:pt x="232" y="140"/>
                    <a:pt x="232" y="140"/>
                  </a:cubicBezTo>
                  <a:cubicBezTo>
                    <a:pt x="232" y="155"/>
                    <a:pt x="226" y="160"/>
                    <a:pt x="217" y="160"/>
                  </a:cubicBezTo>
                  <a:cubicBezTo>
                    <a:pt x="208" y="160"/>
                    <a:pt x="202" y="155"/>
                    <a:pt x="202" y="140"/>
                  </a:cubicBezTo>
                  <a:cubicBezTo>
                    <a:pt x="202" y="93"/>
                    <a:pt x="202" y="93"/>
                    <a:pt x="202" y="93"/>
                  </a:cubicBezTo>
                  <a:cubicBezTo>
                    <a:pt x="182" y="93"/>
                    <a:pt x="182" y="93"/>
                    <a:pt x="182" y="93"/>
                  </a:cubicBezTo>
                  <a:cubicBezTo>
                    <a:pt x="182" y="139"/>
                    <a:pt x="182" y="139"/>
                    <a:pt x="182" y="139"/>
                  </a:cubicBezTo>
                  <a:cubicBezTo>
                    <a:pt x="182" y="164"/>
                    <a:pt x="191" y="177"/>
                    <a:pt x="216" y="177"/>
                  </a:cubicBezTo>
                  <a:cubicBezTo>
                    <a:pt x="240" y="177"/>
                    <a:pt x="251" y="165"/>
                    <a:pt x="251" y="140"/>
                  </a:cubicBezTo>
                  <a:close/>
                  <a:moveTo>
                    <a:pt x="488" y="159"/>
                  </a:moveTo>
                  <a:cubicBezTo>
                    <a:pt x="445" y="159"/>
                    <a:pt x="445" y="159"/>
                    <a:pt x="445" y="159"/>
                  </a:cubicBezTo>
                  <a:cubicBezTo>
                    <a:pt x="445" y="141"/>
                    <a:pt x="445" y="141"/>
                    <a:pt x="445" y="141"/>
                  </a:cubicBezTo>
                  <a:cubicBezTo>
                    <a:pt x="478" y="141"/>
                    <a:pt x="478" y="141"/>
                    <a:pt x="478" y="141"/>
                  </a:cubicBezTo>
                  <a:cubicBezTo>
                    <a:pt x="478" y="125"/>
                    <a:pt x="478" y="125"/>
                    <a:pt x="478" y="125"/>
                  </a:cubicBezTo>
                  <a:cubicBezTo>
                    <a:pt x="445" y="125"/>
                    <a:pt x="445" y="125"/>
                    <a:pt x="445" y="125"/>
                  </a:cubicBezTo>
                  <a:cubicBezTo>
                    <a:pt x="445" y="109"/>
                    <a:pt x="445" y="109"/>
                    <a:pt x="445" y="109"/>
                  </a:cubicBezTo>
                  <a:cubicBezTo>
                    <a:pt x="486" y="109"/>
                    <a:pt x="486" y="109"/>
                    <a:pt x="486" y="109"/>
                  </a:cubicBezTo>
                  <a:cubicBezTo>
                    <a:pt x="486" y="93"/>
                    <a:pt x="486" y="93"/>
                    <a:pt x="486" y="93"/>
                  </a:cubicBezTo>
                  <a:cubicBezTo>
                    <a:pt x="425" y="93"/>
                    <a:pt x="425" y="93"/>
                    <a:pt x="425" y="93"/>
                  </a:cubicBezTo>
                  <a:cubicBezTo>
                    <a:pt x="425" y="175"/>
                    <a:pt x="425" y="175"/>
                    <a:pt x="425" y="175"/>
                  </a:cubicBezTo>
                  <a:cubicBezTo>
                    <a:pt x="488" y="175"/>
                    <a:pt x="488" y="175"/>
                    <a:pt x="488" y="175"/>
                  </a:cubicBezTo>
                  <a:lnTo>
                    <a:pt x="488" y="159"/>
                  </a:lnTo>
                  <a:close/>
                  <a:moveTo>
                    <a:pt x="536" y="126"/>
                  </a:moveTo>
                  <a:cubicBezTo>
                    <a:pt x="524" y="122"/>
                    <a:pt x="524" y="122"/>
                    <a:pt x="524" y="122"/>
                  </a:cubicBezTo>
                  <a:cubicBezTo>
                    <a:pt x="516" y="119"/>
                    <a:pt x="514" y="117"/>
                    <a:pt x="514" y="114"/>
                  </a:cubicBezTo>
                  <a:cubicBezTo>
                    <a:pt x="514" y="110"/>
                    <a:pt x="517" y="107"/>
                    <a:pt x="523" y="107"/>
                  </a:cubicBezTo>
                  <a:cubicBezTo>
                    <a:pt x="530" y="107"/>
                    <a:pt x="537" y="110"/>
                    <a:pt x="544" y="118"/>
                  </a:cubicBezTo>
                  <a:cubicBezTo>
                    <a:pt x="559" y="106"/>
                    <a:pt x="559" y="106"/>
                    <a:pt x="559" y="106"/>
                  </a:cubicBezTo>
                  <a:cubicBezTo>
                    <a:pt x="551" y="97"/>
                    <a:pt x="540" y="91"/>
                    <a:pt x="526" y="91"/>
                  </a:cubicBezTo>
                  <a:cubicBezTo>
                    <a:pt x="507" y="91"/>
                    <a:pt x="494" y="101"/>
                    <a:pt x="494" y="116"/>
                  </a:cubicBezTo>
                  <a:cubicBezTo>
                    <a:pt x="494" y="128"/>
                    <a:pt x="500" y="135"/>
                    <a:pt x="513" y="139"/>
                  </a:cubicBezTo>
                  <a:cubicBezTo>
                    <a:pt x="523" y="143"/>
                    <a:pt x="523" y="143"/>
                    <a:pt x="523" y="143"/>
                  </a:cubicBezTo>
                  <a:cubicBezTo>
                    <a:pt x="534" y="148"/>
                    <a:pt x="537" y="149"/>
                    <a:pt x="537" y="153"/>
                  </a:cubicBezTo>
                  <a:cubicBezTo>
                    <a:pt x="537" y="157"/>
                    <a:pt x="534" y="160"/>
                    <a:pt x="525" y="160"/>
                  </a:cubicBezTo>
                  <a:cubicBezTo>
                    <a:pt x="519" y="160"/>
                    <a:pt x="510" y="156"/>
                    <a:pt x="505" y="148"/>
                  </a:cubicBezTo>
                  <a:cubicBezTo>
                    <a:pt x="490" y="162"/>
                    <a:pt x="490" y="162"/>
                    <a:pt x="490" y="162"/>
                  </a:cubicBezTo>
                  <a:cubicBezTo>
                    <a:pt x="498" y="172"/>
                    <a:pt x="512" y="177"/>
                    <a:pt x="525" y="177"/>
                  </a:cubicBezTo>
                  <a:cubicBezTo>
                    <a:pt x="546" y="177"/>
                    <a:pt x="558" y="166"/>
                    <a:pt x="558" y="151"/>
                  </a:cubicBezTo>
                  <a:cubicBezTo>
                    <a:pt x="558" y="138"/>
                    <a:pt x="551" y="132"/>
                    <a:pt x="536" y="1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CA" dirty="0"/>
            </a:p>
          </p:txBody>
        </p:sp>
        <p:sp>
          <p:nvSpPr>
            <p:cNvPr id="12" name="Freeform 11"/>
            <p:cNvSpPr>
              <a:spLocks noEditPoints="1"/>
            </p:cNvSpPr>
            <p:nvPr/>
          </p:nvSpPr>
          <p:spPr bwMode="auto">
            <a:xfrm>
              <a:off x="2712945" y="307352"/>
              <a:ext cx="521321" cy="521322"/>
            </a:xfrm>
            <a:custGeom>
              <a:avLst/>
              <a:gdLst>
                <a:gd name="T0" fmla="*/ 70 w 141"/>
                <a:gd name="T1" fmla="*/ 0 h 141"/>
                <a:gd name="T2" fmla="*/ 70 w 141"/>
                <a:gd name="T3" fmla="*/ 141 h 141"/>
                <a:gd name="T4" fmla="*/ 141 w 141"/>
                <a:gd name="T5" fmla="*/ 70 h 141"/>
                <a:gd name="T6" fmla="*/ 70 w 141"/>
                <a:gd name="T7" fmla="*/ 137 h 141"/>
                <a:gd name="T8" fmla="*/ 70 w 141"/>
                <a:gd name="T9" fmla="*/ 4 h 141"/>
                <a:gd name="T10" fmla="*/ 137 w 141"/>
                <a:gd name="T11" fmla="*/ 70 h 141"/>
                <a:gd name="T12" fmla="*/ 97 w 141"/>
                <a:gd name="T13" fmla="*/ 18 h 141"/>
                <a:gd name="T14" fmla="*/ 66 w 141"/>
                <a:gd name="T15" fmla="*/ 22 h 141"/>
                <a:gd name="T16" fmla="*/ 75 w 141"/>
                <a:gd name="T17" fmla="*/ 9 h 141"/>
                <a:gd name="T18" fmla="*/ 90 w 141"/>
                <a:gd name="T19" fmla="*/ 11 h 141"/>
                <a:gd name="T20" fmla="*/ 18 w 141"/>
                <a:gd name="T21" fmla="*/ 43 h 141"/>
                <a:gd name="T22" fmla="*/ 22 w 141"/>
                <a:gd name="T23" fmla="*/ 75 h 141"/>
                <a:gd name="T24" fmla="*/ 9 w 141"/>
                <a:gd name="T25" fmla="*/ 66 h 141"/>
                <a:gd name="T26" fmla="*/ 11 w 141"/>
                <a:gd name="T27" fmla="*/ 51 h 141"/>
                <a:gd name="T28" fmla="*/ 43 w 141"/>
                <a:gd name="T29" fmla="*/ 123 h 141"/>
                <a:gd name="T30" fmla="*/ 75 w 141"/>
                <a:gd name="T31" fmla="*/ 119 h 141"/>
                <a:gd name="T32" fmla="*/ 66 w 141"/>
                <a:gd name="T33" fmla="*/ 132 h 141"/>
                <a:gd name="T34" fmla="*/ 51 w 141"/>
                <a:gd name="T35" fmla="*/ 130 h 141"/>
                <a:gd name="T36" fmla="*/ 123 w 141"/>
                <a:gd name="T37" fmla="*/ 97 h 141"/>
                <a:gd name="T38" fmla="*/ 119 w 141"/>
                <a:gd name="T39" fmla="*/ 66 h 141"/>
                <a:gd name="T40" fmla="*/ 132 w 141"/>
                <a:gd name="T41" fmla="*/ 75 h 141"/>
                <a:gd name="T42" fmla="*/ 130 w 141"/>
                <a:gd name="T43" fmla="*/ 90 h 141"/>
                <a:gd name="T44" fmla="*/ 133 w 141"/>
                <a:gd name="T45" fmla="*/ 70 h 141"/>
                <a:gd name="T46" fmla="*/ 91 w 141"/>
                <a:gd name="T47" fmla="*/ 107 h 141"/>
                <a:gd name="T48" fmla="*/ 84 w 141"/>
                <a:gd name="T49" fmla="*/ 63 h 141"/>
                <a:gd name="T50" fmla="*/ 65 w 141"/>
                <a:gd name="T51" fmla="*/ 72 h 141"/>
                <a:gd name="T52" fmla="*/ 43 w 141"/>
                <a:gd name="T53" fmla="*/ 107 h 141"/>
                <a:gd name="T54" fmla="*/ 39 w 141"/>
                <a:gd name="T55" fmla="*/ 82 h 141"/>
                <a:gd name="T56" fmla="*/ 60 w 141"/>
                <a:gd name="T57" fmla="*/ 66 h 141"/>
                <a:gd name="T58" fmla="*/ 44 w 141"/>
                <a:gd name="T59" fmla="*/ 61 h 141"/>
                <a:gd name="T60" fmla="*/ 39 w 141"/>
                <a:gd name="T61" fmla="*/ 42 h 141"/>
                <a:gd name="T62" fmla="*/ 39 w 141"/>
                <a:gd name="T63" fmla="*/ 50 h 141"/>
                <a:gd name="T64" fmla="*/ 60 w 141"/>
                <a:gd name="T65" fmla="*/ 33 h 141"/>
                <a:gd name="T66" fmla="*/ 50 w 141"/>
                <a:gd name="T67" fmla="*/ 61 h 141"/>
                <a:gd name="T68" fmla="*/ 61 w 141"/>
                <a:gd name="T69" fmla="*/ 59 h 141"/>
                <a:gd name="T70" fmla="*/ 71 w 141"/>
                <a:gd name="T71" fmla="*/ 51 h 141"/>
                <a:gd name="T72" fmla="*/ 65 w 141"/>
                <a:gd name="T73" fmla="*/ 66 h 141"/>
                <a:gd name="T74" fmla="*/ 80 w 141"/>
                <a:gd name="T75" fmla="*/ 52 h 141"/>
                <a:gd name="T76" fmla="*/ 101 w 141"/>
                <a:gd name="T77" fmla="*/ 39 h 141"/>
                <a:gd name="T78" fmla="*/ 90 w 141"/>
                <a:gd name="T79" fmla="*/ 61 h 141"/>
                <a:gd name="T80" fmla="*/ 101 w 141"/>
                <a:gd name="T81" fmla="*/ 63 h 141"/>
                <a:gd name="T82" fmla="*/ 90 w 141"/>
                <a:gd name="T83" fmla="*/ 66 h 141"/>
                <a:gd name="T84" fmla="*/ 91 w 141"/>
                <a:gd name="T85" fmla="*/ 101 h 141"/>
                <a:gd name="T86" fmla="*/ 96 w 141"/>
                <a:gd name="T87" fmla="*/ 80 h 141"/>
                <a:gd name="T88" fmla="*/ 94 w 141"/>
                <a:gd name="T89" fmla="*/ 91 h 141"/>
                <a:gd name="T90" fmla="*/ 85 w 141"/>
                <a:gd name="T91" fmla="*/ 84 h 141"/>
                <a:gd name="T92" fmla="*/ 110 w 141"/>
                <a:gd name="T93" fmla="*/ 89 h 141"/>
                <a:gd name="T94" fmla="*/ 95 w 141"/>
                <a:gd name="T95" fmla="*/ 40 h 141"/>
                <a:gd name="T96" fmla="*/ 86 w 141"/>
                <a:gd name="T97" fmla="*/ 52 h 141"/>
                <a:gd name="T98" fmla="*/ 95 w 141"/>
                <a:gd name="T99" fmla="*/ 40 h 141"/>
                <a:gd name="T100" fmla="*/ 59 w 141"/>
                <a:gd name="T101" fmla="*/ 38 h 141"/>
                <a:gd name="T102" fmla="*/ 61 w 141"/>
                <a:gd name="T103" fmla="*/ 39 h 141"/>
                <a:gd name="T104" fmla="*/ 58 w 141"/>
                <a:gd name="T105" fmla="*/ 76 h 141"/>
                <a:gd name="T106" fmla="*/ 43 w 141"/>
                <a:gd name="T107" fmla="*/ 101 h 141"/>
                <a:gd name="T108" fmla="*/ 58 w 141"/>
                <a:gd name="T109" fmla="*/ 7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141">
                  <a:moveTo>
                    <a:pt x="141" y="70"/>
                  </a:moveTo>
                  <a:cubicBezTo>
                    <a:pt x="141" y="32"/>
                    <a:pt x="109" y="0"/>
                    <a:pt x="70" y="0"/>
                  </a:cubicBezTo>
                  <a:cubicBezTo>
                    <a:pt x="32" y="0"/>
                    <a:pt x="0" y="32"/>
                    <a:pt x="0" y="70"/>
                  </a:cubicBezTo>
                  <a:cubicBezTo>
                    <a:pt x="0" y="109"/>
                    <a:pt x="32" y="141"/>
                    <a:pt x="70" y="141"/>
                  </a:cubicBezTo>
                  <a:cubicBezTo>
                    <a:pt x="109" y="141"/>
                    <a:pt x="141" y="109"/>
                    <a:pt x="141" y="70"/>
                  </a:cubicBezTo>
                  <a:cubicBezTo>
                    <a:pt x="141" y="70"/>
                    <a:pt x="141" y="70"/>
                    <a:pt x="141" y="70"/>
                  </a:cubicBezTo>
                  <a:close/>
                  <a:moveTo>
                    <a:pt x="137" y="70"/>
                  </a:moveTo>
                  <a:cubicBezTo>
                    <a:pt x="137" y="107"/>
                    <a:pt x="107" y="137"/>
                    <a:pt x="70" y="137"/>
                  </a:cubicBezTo>
                  <a:cubicBezTo>
                    <a:pt x="34" y="137"/>
                    <a:pt x="4" y="107"/>
                    <a:pt x="4" y="70"/>
                  </a:cubicBezTo>
                  <a:cubicBezTo>
                    <a:pt x="4" y="34"/>
                    <a:pt x="34" y="4"/>
                    <a:pt x="70" y="4"/>
                  </a:cubicBezTo>
                  <a:cubicBezTo>
                    <a:pt x="107" y="4"/>
                    <a:pt x="137" y="34"/>
                    <a:pt x="137" y="70"/>
                  </a:cubicBezTo>
                  <a:cubicBezTo>
                    <a:pt x="137" y="70"/>
                    <a:pt x="137" y="70"/>
                    <a:pt x="137" y="70"/>
                  </a:cubicBezTo>
                  <a:close/>
                  <a:moveTo>
                    <a:pt x="133" y="70"/>
                  </a:moveTo>
                  <a:cubicBezTo>
                    <a:pt x="133" y="48"/>
                    <a:pt x="122" y="25"/>
                    <a:pt x="97" y="18"/>
                  </a:cubicBezTo>
                  <a:cubicBezTo>
                    <a:pt x="92" y="16"/>
                    <a:pt x="88" y="15"/>
                    <a:pt x="83" y="15"/>
                  </a:cubicBezTo>
                  <a:cubicBezTo>
                    <a:pt x="72" y="15"/>
                    <a:pt x="72" y="22"/>
                    <a:pt x="66" y="22"/>
                  </a:cubicBezTo>
                  <a:cubicBezTo>
                    <a:pt x="64" y="22"/>
                    <a:pt x="62" y="20"/>
                    <a:pt x="62" y="17"/>
                  </a:cubicBezTo>
                  <a:cubicBezTo>
                    <a:pt x="62" y="13"/>
                    <a:pt x="67" y="9"/>
                    <a:pt x="75" y="9"/>
                  </a:cubicBezTo>
                  <a:cubicBezTo>
                    <a:pt x="83" y="9"/>
                    <a:pt x="89" y="11"/>
                    <a:pt x="90" y="12"/>
                  </a:cubicBezTo>
                  <a:cubicBezTo>
                    <a:pt x="90" y="11"/>
                    <a:pt x="90" y="11"/>
                    <a:pt x="90" y="11"/>
                  </a:cubicBezTo>
                  <a:cubicBezTo>
                    <a:pt x="88" y="10"/>
                    <a:pt x="81" y="8"/>
                    <a:pt x="70" y="8"/>
                  </a:cubicBezTo>
                  <a:cubicBezTo>
                    <a:pt x="48" y="8"/>
                    <a:pt x="25" y="19"/>
                    <a:pt x="18" y="43"/>
                  </a:cubicBezTo>
                  <a:cubicBezTo>
                    <a:pt x="16" y="48"/>
                    <a:pt x="15" y="53"/>
                    <a:pt x="15" y="58"/>
                  </a:cubicBezTo>
                  <a:cubicBezTo>
                    <a:pt x="15" y="69"/>
                    <a:pt x="22" y="69"/>
                    <a:pt x="22" y="75"/>
                  </a:cubicBezTo>
                  <a:cubicBezTo>
                    <a:pt x="22" y="77"/>
                    <a:pt x="20" y="79"/>
                    <a:pt x="17" y="79"/>
                  </a:cubicBezTo>
                  <a:cubicBezTo>
                    <a:pt x="13" y="79"/>
                    <a:pt x="9" y="74"/>
                    <a:pt x="9" y="66"/>
                  </a:cubicBezTo>
                  <a:cubicBezTo>
                    <a:pt x="9" y="58"/>
                    <a:pt x="11" y="52"/>
                    <a:pt x="12" y="51"/>
                  </a:cubicBezTo>
                  <a:cubicBezTo>
                    <a:pt x="11" y="51"/>
                    <a:pt x="11" y="51"/>
                    <a:pt x="11" y="51"/>
                  </a:cubicBezTo>
                  <a:cubicBezTo>
                    <a:pt x="10" y="53"/>
                    <a:pt x="8" y="60"/>
                    <a:pt x="8" y="70"/>
                  </a:cubicBezTo>
                  <a:cubicBezTo>
                    <a:pt x="8" y="93"/>
                    <a:pt x="19" y="116"/>
                    <a:pt x="43" y="123"/>
                  </a:cubicBezTo>
                  <a:cubicBezTo>
                    <a:pt x="49" y="125"/>
                    <a:pt x="53" y="126"/>
                    <a:pt x="58" y="126"/>
                  </a:cubicBezTo>
                  <a:cubicBezTo>
                    <a:pt x="69" y="126"/>
                    <a:pt x="69" y="119"/>
                    <a:pt x="75" y="119"/>
                  </a:cubicBezTo>
                  <a:cubicBezTo>
                    <a:pt x="77" y="119"/>
                    <a:pt x="79" y="121"/>
                    <a:pt x="79" y="124"/>
                  </a:cubicBezTo>
                  <a:cubicBezTo>
                    <a:pt x="79" y="128"/>
                    <a:pt x="74" y="132"/>
                    <a:pt x="66" y="132"/>
                  </a:cubicBezTo>
                  <a:cubicBezTo>
                    <a:pt x="58" y="132"/>
                    <a:pt x="52" y="130"/>
                    <a:pt x="51" y="129"/>
                  </a:cubicBezTo>
                  <a:cubicBezTo>
                    <a:pt x="51" y="130"/>
                    <a:pt x="51" y="130"/>
                    <a:pt x="51" y="130"/>
                  </a:cubicBezTo>
                  <a:cubicBezTo>
                    <a:pt x="53" y="131"/>
                    <a:pt x="60" y="133"/>
                    <a:pt x="70" y="133"/>
                  </a:cubicBezTo>
                  <a:cubicBezTo>
                    <a:pt x="93" y="133"/>
                    <a:pt x="116" y="122"/>
                    <a:pt x="123" y="97"/>
                  </a:cubicBezTo>
                  <a:cubicBezTo>
                    <a:pt x="125" y="93"/>
                    <a:pt x="125" y="88"/>
                    <a:pt x="125" y="83"/>
                  </a:cubicBezTo>
                  <a:cubicBezTo>
                    <a:pt x="125" y="72"/>
                    <a:pt x="119" y="72"/>
                    <a:pt x="119" y="66"/>
                  </a:cubicBezTo>
                  <a:cubicBezTo>
                    <a:pt x="119" y="63"/>
                    <a:pt x="121" y="62"/>
                    <a:pt x="124" y="62"/>
                  </a:cubicBezTo>
                  <a:cubicBezTo>
                    <a:pt x="128" y="62"/>
                    <a:pt x="132" y="67"/>
                    <a:pt x="132" y="75"/>
                  </a:cubicBezTo>
                  <a:cubicBezTo>
                    <a:pt x="132" y="83"/>
                    <a:pt x="130" y="89"/>
                    <a:pt x="129" y="90"/>
                  </a:cubicBezTo>
                  <a:cubicBezTo>
                    <a:pt x="130" y="90"/>
                    <a:pt x="130" y="90"/>
                    <a:pt x="130" y="90"/>
                  </a:cubicBezTo>
                  <a:cubicBezTo>
                    <a:pt x="131" y="88"/>
                    <a:pt x="133" y="81"/>
                    <a:pt x="133" y="70"/>
                  </a:cubicBezTo>
                  <a:cubicBezTo>
                    <a:pt x="133" y="70"/>
                    <a:pt x="133" y="70"/>
                    <a:pt x="133" y="70"/>
                  </a:cubicBezTo>
                  <a:close/>
                  <a:moveTo>
                    <a:pt x="110" y="89"/>
                  </a:moveTo>
                  <a:cubicBezTo>
                    <a:pt x="110" y="98"/>
                    <a:pt x="102" y="107"/>
                    <a:pt x="91" y="107"/>
                  </a:cubicBezTo>
                  <a:cubicBezTo>
                    <a:pt x="77" y="107"/>
                    <a:pt x="71" y="96"/>
                    <a:pt x="71" y="86"/>
                  </a:cubicBezTo>
                  <a:cubicBezTo>
                    <a:pt x="71" y="71"/>
                    <a:pt x="80" y="65"/>
                    <a:pt x="84" y="63"/>
                  </a:cubicBezTo>
                  <a:cubicBezTo>
                    <a:pt x="84" y="63"/>
                    <a:pt x="83" y="62"/>
                    <a:pt x="83" y="61"/>
                  </a:cubicBezTo>
                  <a:cubicBezTo>
                    <a:pt x="78" y="64"/>
                    <a:pt x="74" y="67"/>
                    <a:pt x="65" y="72"/>
                  </a:cubicBezTo>
                  <a:cubicBezTo>
                    <a:pt x="64" y="78"/>
                    <a:pt x="64" y="85"/>
                    <a:pt x="62" y="90"/>
                  </a:cubicBezTo>
                  <a:cubicBezTo>
                    <a:pt x="59" y="100"/>
                    <a:pt x="52" y="107"/>
                    <a:pt x="43" y="107"/>
                  </a:cubicBezTo>
                  <a:cubicBezTo>
                    <a:pt x="36" y="107"/>
                    <a:pt x="32" y="102"/>
                    <a:pt x="32" y="96"/>
                  </a:cubicBezTo>
                  <a:cubicBezTo>
                    <a:pt x="32" y="91"/>
                    <a:pt x="34" y="86"/>
                    <a:pt x="39" y="82"/>
                  </a:cubicBezTo>
                  <a:cubicBezTo>
                    <a:pt x="44" y="77"/>
                    <a:pt x="51" y="74"/>
                    <a:pt x="59" y="69"/>
                  </a:cubicBezTo>
                  <a:cubicBezTo>
                    <a:pt x="59" y="68"/>
                    <a:pt x="60" y="67"/>
                    <a:pt x="60" y="66"/>
                  </a:cubicBezTo>
                  <a:cubicBezTo>
                    <a:pt x="58" y="68"/>
                    <a:pt x="55" y="68"/>
                    <a:pt x="52" y="68"/>
                  </a:cubicBezTo>
                  <a:cubicBezTo>
                    <a:pt x="48" y="68"/>
                    <a:pt x="45" y="65"/>
                    <a:pt x="44" y="61"/>
                  </a:cubicBezTo>
                  <a:cubicBezTo>
                    <a:pt x="38" y="61"/>
                    <a:pt x="34" y="57"/>
                    <a:pt x="34" y="51"/>
                  </a:cubicBezTo>
                  <a:cubicBezTo>
                    <a:pt x="34" y="46"/>
                    <a:pt x="36" y="42"/>
                    <a:pt x="39" y="42"/>
                  </a:cubicBezTo>
                  <a:cubicBezTo>
                    <a:pt x="40" y="42"/>
                    <a:pt x="40" y="43"/>
                    <a:pt x="40" y="44"/>
                  </a:cubicBezTo>
                  <a:cubicBezTo>
                    <a:pt x="40" y="45"/>
                    <a:pt x="39" y="47"/>
                    <a:pt x="39" y="50"/>
                  </a:cubicBezTo>
                  <a:cubicBezTo>
                    <a:pt x="39" y="52"/>
                    <a:pt x="41" y="56"/>
                    <a:pt x="44" y="56"/>
                  </a:cubicBezTo>
                  <a:cubicBezTo>
                    <a:pt x="44" y="46"/>
                    <a:pt x="51" y="33"/>
                    <a:pt x="60" y="33"/>
                  </a:cubicBezTo>
                  <a:cubicBezTo>
                    <a:pt x="66" y="33"/>
                    <a:pt x="66" y="37"/>
                    <a:pt x="66" y="39"/>
                  </a:cubicBezTo>
                  <a:cubicBezTo>
                    <a:pt x="66" y="48"/>
                    <a:pt x="57" y="58"/>
                    <a:pt x="50" y="61"/>
                  </a:cubicBezTo>
                  <a:cubicBezTo>
                    <a:pt x="50" y="61"/>
                    <a:pt x="51" y="63"/>
                    <a:pt x="53" y="63"/>
                  </a:cubicBezTo>
                  <a:cubicBezTo>
                    <a:pt x="56" y="63"/>
                    <a:pt x="60" y="61"/>
                    <a:pt x="61" y="59"/>
                  </a:cubicBezTo>
                  <a:cubicBezTo>
                    <a:pt x="62" y="55"/>
                    <a:pt x="65" y="49"/>
                    <a:pt x="69" y="49"/>
                  </a:cubicBezTo>
                  <a:cubicBezTo>
                    <a:pt x="70" y="49"/>
                    <a:pt x="71" y="50"/>
                    <a:pt x="71" y="51"/>
                  </a:cubicBezTo>
                  <a:cubicBezTo>
                    <a:pt x="71" y="54"/>
                    <a:pt x="68" y="58"/>
                    <a:pt x="66" y="60"/>
                  </a:cubicBezTo>
                  <a:cubicBezTo>
                    <a:pt x="65" y="62"/>
                    <a:pt x="65" y="64"/>
                    <a:pt x="65" y="66"/>
                  </a:cubicBezTo>
                  <a:cubicBezTo>
                    <a:pt x="72" y="62"/>
                    <a:pt x="76" y="60"/>
                    <a:pt x="81" y="56"/>
                  </a:cubicBezTo>
                  <a:cubicBezTo>
                    <a:pt x="80" y="55"/>
                    <a:pt x="80" y="53"/>
                    <a:pt x="80" y="52"/>
                  </a:cubicBezTo>
                  <a:cubicBezTo>
                    <a:pt x="80" y="43"/>
                    <a:pt x="86" y="33"/>
                    <a:pt x="94" y="33"/>
                  </a:cubicBezTo>
                  <a:cubicBezTo>
                    <a:pt x="99" y="33"/>
                    <a:pt x="101" y="36"/>
                    <a:pt x="101" y="39"/>
                  </a:cubicBezTo>
                  <a:cubicBezTo>
                    <a:pt x="101" y="46"/>
                    <a:pt x="95" y="52"/>
                    <a:pt x="87" y="58"/>
                  </a:cubicBezTo>
                  <a:cubicBezTo>
                    <a:pt x="88" y="59"/>
                    <a:pt x="89" y="61"/>
                    <a:pt x="90" y="61"/>
                  </a:cubicBezTo>
                  <a:cubicBezTo>
                    <a:pt x="91" y="61"/>
                    <a:pt x="93" y="61"/>
                    <a:pt x="95" y="61"/>
                  </a:cubicBezTo>
                  <a:cubicBezTo>
                    <a:pt x="98" y="61"/>
                    <a:pt x="101" y="61"/>
                    <a:pt x="101" y="63"/>
                  </a:cubicBezTo>
                  <a:cubicBezTo>
                    <a:pt x="101" y="66"/>
                    <a:pt x="97" y="67"/>
                    <a:pt x="94" y="67"/>
                  </a:cubicBezTo>
                  <a:cubicBezTo>
                    <a:pt x="93" y="67"/>
                    <a:pt x="90" y="66"/>
                    <a:pt x="90" y="66"/>
                  </a:cubicBezTo>
                  <a:cubicBezTo>
                    <a:pt x="86" y="68"/>
                    <a:pt x="78" y="72"/>
                    <a:pt x="78" y="85"/>
                  </a:cubicBezTo>
                  <a:cubicBezTo>
                    <a:pt x="78" y="93"/>
                    <a:pt x="83" y="101"/>
                    <a:pt x="91" y="101"/>
                  </a:cubicBezTo>
                  <a:cubicBezTo>
                    <a:pt x="97" y="101"/>
                    <a:pt x="103" y="96"/>
                    <a:pt x="103" y="89"/>
                  </a:cubicBezTo>
                  <a:cubicBezTo>
                    <a:pt x="103" y="84"/>
                    <a:pt x="101" y="80"/>
                    <a:pt x="96" y="80"/>
                  </a:cubicBezTo>
                  <a:cubicBezTo>
                    <a:pt x="94" y="80"/>
                    <a:pt x="92" y="81"/>
                    <a:pt x="92" y="84"/>
                  </a:cubicBezTo>
                  <a:cubicBezTo>
                    <a:pt x="91" y="88"/>
                    <a:pt x="94" y="88"/>
                    <a:pt x="94" y="91"/>
                  </a:cubicBezTo>
                  <a:cubicBezTo>
                    <a:pt x="94" y="92"/>
                    <a:pt x="93" y="93"/>
                    <a:pt x="92" y="93"/>
                  </a:cubicBezTo>
                  <a:cubicBezTo>
                    <a:pt x="88" y="93"/>
                    <a:pt x="85" y="89"/>
                    <a:pt x="85" y="84"/>
                  </a:cubicBezTo>
                  <a:cubicBezTo>
                    <a:pt x="85" y="79"/>
                    <a:pt x="90" y="74"/>
                    <a:pt x="97" y="74"/>
                  </a:cubicBezTo>
                  <a:cubicBezTo>
                    <a:pt x="105" y="74"/>
                    <a:pt x="110" y="81"/>
                    <a:pt x="110" y="89"/>
                  </a:cubicBezTo>
                  <a:cubicBezTo>
                    <a:pt x="110" y="89"/>
                    <a:pt x="110" y="89"/>
                    <a:pt x="110" y="89"/>
                  </a:cubicBezTo>
                  <a:close/>
                  <a:moveTo>
                    <a:pt x="95" y="40"/>
                  </a:moveTo>
                  <a:cubicBezTo>
                    <a:pt x="95" y="39"/>
                    <a:pt x="95" y="38"/>
                    <a:pt x="94" y="38"/>
                  </a:cubicBezTo>
                  <a:cubicBezTo>
                    <a:pt x="91" y="38"/>
                    <a:pt x="86" y="44"/>
                    <a:pt x="86" y="52"/>
                  </a:cubicBezTo>
                  <a:cubicBezTo>
                    <a:pt x="92" y="47"/>
                    <a:pt x="95" y="43"/>
                    <a:pt x="95" y="40"/>
                  </a:cubicBezTo>
                  <a:cubicBezTo>
                    <a:pt x="95" y="40"/>
                    <a:pt x="95" y="40"/>
                    <a:pt x="95" y="40"/>
                  </a:cubicBezTo>
                  <a:close/>
                  <a:moveTo>
                    <a:pt x="61" y="39"/>
                  </a:moveTo>
                  <a:cubicBezTo>
                    <a:pt x="61" y="38"/>
                    <a:pt x="60" y="38"/>
                    <a:pt x="59" y="38"/>
                  </a:cubicBezTo>
                  <a:cubicBezTo>
                    <a:pt x="55" y="38"/>
                    <a:pt x="50" y="49"/>
                    <a:pt x="50" y="55"/>
                  </a:cubicBezTo>
                  <a:cubicBezTo>
                    <a:pt x="56" y="52"/>
                    <a:pt x="61" y="44"/>
                    <a:pt x="61" y="39"/>
                  </a:cubicBezTo>
                  <a:cubicBezTo>
                    <a:pt x="61" y="39"/>
                    <a:pt x="61" y="39"/>
                    <a:pt x="61" y="39"/>
                  </a:cubicBezTo>
                  <a:close/>
                  <a:moveTo>
                    <a:pt x="58" y="76"/>
                  </a:moveTo>
                  <a:cubicBezTo>
                    <a:pt x="50" y="80"/>
                    <a:pt x="39" y="88"/>
                    <a:pt x="39" y="96"/>
                  </a:cubicBezTo>
                  <a:cubicBezTo>
                    <a:pt x="39" y="99"/>
                    <a:pt x="40" y="101"/>
                    <a:pt x="43" y="101"/>
                  </a:cubicBezTo>
                  <a:cubicBezTo>
                    <a:pt x="52" y="101"/>
                    <a:pt x="57" y="87"/>
                    <a:pt x="58" y="76"/>
                  </a:cubicBezTo>
                  <a:cubicBezTo>
                    <a:pt x="58" y="76"/>
                    <a:pt x="58" y="76"/>
                    <a:pt x="58"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CA"/>
            </a:p>
          </p:txBody>
        </p:sp>
      </p:grpSp>
    </p:spTree>
    <p:extLst>
      <p:ext uri="{BB962C8B-B14F-4D97-AF65-F5344CB8AC3E}">
        <p14:creationId xmlns:p14="http://schemas.microsoft.com/office/powerpoint/2010/main" val="151129721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 id="2147483873" r:id="rId18"/>
    <p:sldLayoutId id="2147483874" r:id="rId19"/>
    <p:sldLayoutId id="2147483875" r:id="rId20"/>
    <p:sldLayoutId id="2147483876" r:id="rId21"/>
    <p:sldLayoutId id="2147483877" r:id="rId22"/>
    <p:sldLayoutId id="2147483878" r:id="rId23"/>
    <p:sldLayoutId id="2147483879" r:id="rId24"/>
    <p:sldLayoutId id="2147483880" r:id="rId25"/>
    <p:sldLayoutId id="2147483881" r:id="rId26"/>
    <p:sldLayoutId id="2147483882" r:id="rId27"/>
    <p:sldLayoutId id="2147483883" r:id="rId28"/>
    <p:sldLayoutId id="2147483697" r:id="rId29"/>
  </p:sldLayoutIdLst>
  <p:hf sldNum="0" hdr="0" dt="0"/>
  <p:txStyles>
    <p:titleStyle>
      <a:lvl1pPr algn="l" defTabSz="914400" rtl="0" eaLnBrk="1" latinLnBrk="0" hangingPunct="1">
        <a:lnSpc>
          <a:spcPct val="90000"/>
        </a:lnSpc>
        <a:spcBef>
          <a:spcPct val="0"/>
        </a:spcBef>
        <a:buNone/>
        <a:defRPr sz="3000" b="1"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600"/>
        </a:spcAft>
        <a:buFont typeface="Arial" panose="020B0604020202020204" pitchFamily="34" charset="0"/>
        <a:buChar char="•"/>
        <a:defRPr sz="2400" kern="1200">
          <a:solidFill>
            <a:schemeClr val="accent2"/>
          </a:solidFill>
          <a:latin typeface="+mn-lt"/>
          <a:ea typeface="+mn-ea"/>
          <a:cs typeface="+mn-cs"/>
        </a:defRPr>
      </a:lvl1pPr>
      <a:lvl2pPr marL="192024" indent="0" algn="l" defTabSz="914400" rtl="0" eaLnBrk="1" latinLnBrk="0" hangingPunct="1">
        <a:lnSpc>
          <a:spcPct val="99000"/>
        </a:lnSpc>
        <a:spcBef>
          <a:spcPts val="0"/>
        </a:spcBef>
        <a:spcAft>
          <a:spcPts val="600"/>
        </a:spcAft>
        <a:buFontTx/>
        <a:buNone/>
        <a:defRPr sz="24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spcAft>
          <a:spcPts val="600"/>
        </a:spcAft>
        <a:buSzPct val="91000"/>
        <a:buFont typeface="Arial" panose="020B0604020202020204" pitchFamily="34" charset="0"/>
        <a:buChar char="•"/>
        <a:defRPr sz="2000" kern="1200">
          <a:solidFill>
            <a:schemeClr val="accent2"/>
          </a:solidFill>
          <a:latin typeface="+mn-lt"/>
          <a:ea typeface="+mn-ea"/>
          <a:cs typeface="+mn-cs"/>
        </a:defRPr>
      </a:lvl3pPr>
      <a:lvl4pPr marL="192024" indent="0" algn="l" defTabSz="914400" rtl="0" eaLnBrk="1" latinLnBrk="0" hangingPunct="1">
        <a:lnSpc>
          <a:spcPct val="99000"/>
        </a:lnSpc>
        <a:spcBef>
          <a:spcPts val="0"/>
        </a:spcBef>
        <a:spcAft>
          <a:spcPts val="600"/>
        </a:spcAft>
        <a:buFontTx/>
        <a:buNone/>
        <a:defRPr sz="20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spcAft>
          <a:spcPts val="600"/>
        </a:spcAft>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7pPr>
      <a:lvl8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9pPr>
    </p:bodyStyle>
    <p:otherStyle>
      <a:defPPr>
        <a:defRPr lang="en-US"/>
      </a:defPPr>
      <a:lvl1pPr marL="0" algn="l" defTabSz="914400" rtl="0" eaLnBrk="1" latinLnBrk="0" hangingPunct="1">
        <a:defRPr sz="1200" kern="1200">
          <a:solidFill>
            <a:schemeClr val="accent2"/>
          </a:solidFill>
          <a:latin typeface="+mn-lt"/>
          <a:ea typeface="+mn-ea"/>
          <a:cs typeface="+mn-cs"/>
        </a:defRPr>
      </a:lvl1pPr>
      <a:lvl2pPr marL="0" algn="l" defTabSz="914400" rtl="0" eaLnBrk="1" latinLnBrk="0" hangingPunct="1">
        <a:defRPr sz="1200" kern="1200">
          <a:solidFill>
            <a:schemeClr val="accent2"/>
          </a:solidFill>
          <a:latin typeface="+mn-lt"/>
          <a:ea typeface="+mn-ea"/>
          <a:cs typeface="+mn-cs"/>
        </a:defRPr>
      </a:lvl2pPr>
      <a:lvl3pPr marL="0" algn="l" defTabSz="914400" rtl="0" eaLnBrk="1" latinLnBrk="0" hangingPunct="1">
        <a:defRPr sz="1200" kern="1200">
          <a:solidFill>
            <a:schemeClr val="accent2"/>
          </a:solidFill>
          <a:latin typeface="+mn-lt"/>
          <a:ea typeface="+mn-ea"/>
          <a:cs typeface="+mn-cs"/>
        </a:defRPr>
      </a:lvl3pPr>
      <a:lvl4pPr marL="0" algn="l" defTabSz="914400" rtl="0" eaLnBrk="1" latinLnBrk="0" hangingPunct="1">
        <a:defRPr sz="1200" kern="1200">
          <a:solidFill>
            <a:schemeClr val="accent2"/>
          </a:solidFill>
          <a:latin typeface="+mn-lt"/>
          <a:ea typeface="+mn-ea"/>
          <a:cs typeface="+mn-cs"/>
        </a:defRPr>
      </a:lvl4pPr>
      <a:lvl5pPr marL="0" algn="l" defTabSz="914400" rtl="0" eaLnBrk="1" latinLnBrk="0" hangingPunct="1">
        <a:defRPr sz="1200" kern="1200">
          <a:solidFill>
            <a:schemeClr val="accent2"/>
          </a:solidFill>
          <a:latin typeface="+mn-lt"/>
          <a:ea typeface="+mn-ea"/>
          <a:cs typeface="+mn-cs"/>
        </a:defRPr>
      </a:lvl5pPr>
      <a:lvl6pPr marL="0" algn="l" defTabSz="914400" rtl="0" eaLnBrk="1" latinLnBrk="0" hangingPunct="1">
        <a:defRPr sz="1200" kern="1200">
          <a:solidFill>
            <a:schemeClr val="accent2"/>
          </a:solidFill>
          <a:latin typeface="+mn-lt"/>
          <a:ea typeface="+mn-ea"/>
          <a:cs typeface="+mn-cs"/>
        </a:defRPr>
      </a:lvl6pPr>
      <a:lvl7pPr marL="0" algn="l" defTabSz="914400" rtl="0" eaLnBrk="1" latinLnBrk="0" hangingPunct="1">
        <a:defRPr sz="1200" kern="1200">
          <a:solidFill>
            <a:schemeClr val="accent2"/>
          </a:solidFill>
          <a:latin typeface="+mn-lt"/>
          <a:ea typeface="+mn-ea"/>
          <a:cs typeface="+mn-cs"/>
        </a:defRPr>
      </a:lvl7pPr>
      <a:lvl8pPr marL="0" algn="l" defTabSz="914400" rtl="0" eaLnBrk="1" latinLnBrk="0" hangingPunct="1">
        <a:defRPr sz="1200" kern="1200">
          <a:solidFill>
            <a:schemeClr val="accent2"/>
          </a:solidFill>
          <a:latin typeface="+mn-lt"/>
          <a:ea typeface="+mn-ea"/>
          <a:cs typeface="+mn-cs"/>
        </a:defRPr>
      </a:lvl8pPr>
      <a:lvl9pPr marL="0" algn="l" defTabSz="914400" rtl="0" eaLnBrk="1" latinLnBrk="0" hangingPunct="1">
        <a:defRPr sz="12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hyperlink" Target="http://edms.pw.ge.com/dctmquality/home/components/drl/drl.jsp?objectId=0900f5ea8087956d&amp;showRendition=true" TargetMode="External"/><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867102" y="2450012"/>
            <a:ext cx="6750701" cy="1740988"/>
          </a:xfrm>
        </p:spPr>
        <p:txBody>
          <a:bodyPr/>
          <a:lstStyle/>
          <a:p>
            <a:r>
              <a:rPr lang="it-IT" sz="3200" dirty="0">
                <a:latin typeface="GE Inspira" panose="020F0603030400020203" pitchFamily="34" charset="0"/>
              </a:rPr>
              <a:t>Subsea Systems &amp; Drilling </a:t>
            </a:r>
            <a:br>
              <a:rPr lang="it-IT" sz="3200" dirty="0">
                <a:latin typeface="GE Inspira" panose="020F0603030400020203" pitchFamily="34" charset="0"/>
              </a:rPr>
            </a:br>
            <a:r>
              <a:rPr lang="it-IT" sz="3200" dirty="0">
                <a:latin typeface="GE Inspira" panose="020F0603030400020203" pitchFamily="34" charset="0"/>
              </a:rPr>
              <a:t>ISO 9001:2015 , API Q1 &amp; API Q2 Standardised Quality Management Review Template (QO-OFE-GLO-QUA-004 – Rev 3.0)</a:t>
            </a:r>
            <a:br>
              <a:rPr lang="it-IT" sz="3200" dirty="0">
                <a:latin typeface="GE Inspira" panose="020F0603030400020203" pitchFamily="34" charset="0"/>
              </a:rPr>
            </a:br>
            <a:endParaRPr lang="en-GB" sz="3200" dirty="0"/>
          </a:p>
        </p:txBody>
      </p:sp>
      <p:sp>
        <p:nvSpPr>
          <p:cNvPr id="7" name="Text Placeholder 6"/>
          <p:cNvSpPr>
            <a:spLocks noGrp="1"/>
          </p:cNvSpPr>
          <p:nvPr>
            <p:ph type="body" sz="quarter" idx="11"/>
          </p:nvPr>
        </p:nvSpPr>
        <p:spPr>
          <a:xfrm>
            <a:off x="1867102" y="4191000"/>
            <a:ext cx="6103938" cy="540191"/>
          </a:xfrm>
        </p:spPr>
        <p:txBody>
          <a:bodyPr/>
          <a:lstStyle/>
          <a:p>
            <a:r>
              <a:rPr lang="it-IT" sz="2400" dirty="0">
                <a:latin typeface="GE Inspira" panose="020F0603030400020203" pitchFamily="34" charset="0"/>
              </a:rPr>
              <a:t>ADD </a:t>
            </a:r>
            <a:r>
              <a:rPr lang="it-IT" sz="2400" dirty="0">
                <a:solidFill>
                  <a:srgbClr val="FF0000"/>
                </a:solidFill>
                <a:latin typeface="GE Inspira" panose="020F0603030400020203" pitchFamily="34" charset="0"/>
              </a:rPr>
              <a:t>SITE NAME</a:t>
            </a:r>
          </a:p>
          <a:p>
            <a:r>
              <a:rPr lang="it-IT" sz="2400" dirty="0">
                <a:solidFill>
                  <a:srgbClr val="FF0000"/>
                </a:solidFill>
                <a:latin typeface="GE Inspira" panose="020F0603030400020203" pitchFamily="34" charset="0"/>
              </a:rPr>
              <a:t>All text in red to be replaced by site based information </a:t>
            </a:r>
          </a:p>
          <a:p>
            <a:endParaRPr lang="en-GB" dirty="0"/>
          </a:p>
        </p:txBody>
      </p:sp>
      <p:sp>
        <p:nvSpPr>
          <p:cNvPr id="8" name="Text Placeholder 7"/>
          <p:cNvSpPr>
            <a:spLocks noGrp="1"/>
          </p:cNvSpPr>
          <p:nvPr>
            <p:ph type="body" sz="quarter" idx="12"/>
          </p:nvPr>
        </p:nvSpPr>
        <p:spPr>
          <a:xfrm>
            <a:off x="1867102" y="6172200"/>
            <a:ext cx="3847898" cy="304800"/>
          </a:xfrm>
        </p:spPr>
        <p:txBody>
          <a:bodyPr/>
          <a:lstStyle/>
          <a:p>
            <a:r>
              <a:rPr lang="it-IT" sz="1200" b="1" spc="-10" dirty="0">
                <a:solidFill>
                  <a:schemeClr val="accent2"/>
                </a:solidFill>
              </a:rPr>
              <a:t>ADD </a:t>
            </a:r>
            <a:r>
              <a:rPr lang="it-IT" sz="1200" b="1" spc="-10" dirty="0">
                <a:solidFill>
                  <a:srgbClr val="FF0000"/>
                </a:solidFill>
              </a:rPr>
              <a:t>DATE OF REVIEW</a:t>
            </a:r>
          </a:p>
          <a:p>
            <a:endParaRPr lang="en-GB" dirty="0"/>
          </a:p>
        </p:txBody>
      </p:sp>
      <p:sp>
        <p:nvSpPr>
          <p:cNvPr id="3" name="Footer Placeholder 2"/>
          <p:cNvSpPr>
            <a:spLocks noGrp="1"/>
          </p:cNvSpPr>
          <p:nvPr>
            <p:ph type="ftr" sz="quarter" idx="4294967295"/>
          </p:nvPr>
        </p:nvSpPr>
        <p:spPr/>
        <p:txBody>
          <a:bodyPr/>
          <a:lstStyle/>
          <a:p>
            <a:r>
              <a:rPr lang="en-US" sz="1000" dirty="0"/>
              <a:t> </a:t>
            </a:r>
          </a:p>
        </p:txBody>
      </p:sp>
    </p:spTree>
    <p:extLst>
      <p:ext uri="{BB962C8B-B14F-4D97-AF65-F5344CB8AC3E}">
        <p14:creationId xmlns:p14="http://schemas.microsoft.com/office/powerpoint/2010/main" val="1990008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30422"/>
            <a:ext cx="8305800" cy="4513178"/>
          </a:xfrm>
        </p:spPr>
        <p:txBody>
          <a:bodyPr>
            <a:normAutofit/>
          </a:bodyPr>
          <a:lstStyle/>
          <a:p>
            <a:pPr marL="0" indent="0">
              <a:buNone/>
            </a:pPr>
            <a:r>
              <a:rPr lang="en-GB" dirty="0"/>
              <a:t>Review previous minutes  / actions were they effective? If NO – action should have been taken</a:t>
            </a:r>
          </a:p>
          <a:p>
            <a:pPr marL="0" indent="0">
              <a:buNone/>
            </a:pPr>
            <a:endParaRPr lang="en-GB" dirty="0"/>
          </a:p>
          <a:p>
            <a:pPr marL="0" indent="0">
              <a:buNone/>
            </a:pPr>
            <a:endParaRPr lang="en-GB" dirty="0"/>
          </a:p>
          <a:p>
            <a:pPr marL="0" indent="0">
              <a:buNone/>
            </a:pPr>
            <a:r>
              <a:rPr lang="en-GB" dirty="0">
                <a:solidFill>
                  <a:srgbClr val="FF0000"/>
                </a:solidFill>
              </a:rPr>
              <a:t>Note:</a:t>
            </a:r>
          </a:p>
          <a:p>
            <a:pPr marL="0" indent="0">
              <a:buNone/>
            </a:pPr>
            <a:r>
              <a:rPr lang="en-GB" dirty="0">
                <a:solidFill>
                  <a:srgbClr val="FF0000"/>
                </a:solidFill>
              </a:rPr>
              <a:t>Best practice is to capture the QMR in Gensuite Compliance Calendar &amp; capture new actions as “Requires Correction” in the Gensuite Action Tracking System.</a:t>
            </a:r>
          </a:p>
        </p:txBody>
      </p:sp>
      <p:sp>
        <p:nvSpPr>
          <p:cNvPr id="3" name="TextBox 2"/>
          <p:cNvSpPr txBox="1"/>
          <p:nvPr/>
        </p:nvSpPr>
        <p:spPr>
          <a:xfrm>
            <a:off x="457200" y="228600"/>
            <a:ext cx="8197850" cy="553998"/>
          </a:xfrm>
          <a:prstGeom prst="rect">
            <a:avLst/>
          </a:prstGeom>
          <a:noFill/>
        </p:spPr>
        <p:txBody>
          <a:bodyPr wrap="square" rtlCol="0">
            <a:spAutoFit/>
          </a:bodyPr>
          <a:lstStyle/>
          <a:p>
            <a:r>
              <a:rPr lang="en-US" sz="3000" b="1" dirty="0">
                <a:solidFill>
                  <a:schemeClr val="accent2"/>
                </a:solidFill>
                <a:latin typeface="+mj-lt"/>
                <a:ea typeface="+mj-ea"/>
                <a:cs typeface="+mj-cs"/>
              </a:rPr>
              <a:t>Previous QMR Actions </a:t>
            </a:r>
          </a:p>
        </p:txBody>
      </p:sp>
      <p:sp>
        <p:nvSpPr>
          <p:cNvPr id="4" name="Footer Placeholder 1"/>
          <p:cNvSpPr txBox="1">
            <a:spLocks/>
          </p:cNvSpPr>
          <p:nvPr/>
        </p:nvSpPr>
        <p:spPr>
          <a:xfrm>
            <a:off x="6934200" y="6172200"/>
            <a:ext cx="215537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Tree>
    <p:extLst>
      <p:ext uri="{BB962C8B-B14F-4D97-AF65-F5344CB8AC3E}">
        <p14:creationId xmlns:p14="http://schemas.microsoft.com/office/powerpoint/2010/main" val="1648125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30422"/>
            <a:ext cx="8197850" cy="4513178"/>
          </a:xfrm>
        </p:spPr>
        <p:txBody>
          <a:bodyPr>
            <a:normAutofit/>
          </a:bodyPr>
          <a:lstStyle/>
          <a:p>
            <a:r>
              <a:rPr lang="en-GB" sz="1800" dirty="0"/>
              <a:t>Review relevant Business / Site / Quality Objectives </a:t>
            </a:r>
          </a:p>
          <a:p>
            <a:r>
              <a:rPr lang="en-GB" sz="1800" dirty="0"/>
              <a:t>If we see failure / poor performance against an objective - action should be taken</a:t>
            </a:r>
          </a:p>
        </p:txBody>
      </p:sp>
      <p:sp>
        <p:nvSpPr>
          <p:cNvPr id="3" name="TextBox 2"/>
          <p:cNvSpPr txBox="1"/>
          <p:nvPr/>
        </p:nvSpPr>
        <p:spPr>
          <a:xfrm>
            <a:off x="533400" y="261257"/>
            <a:ext cx="8197850" cy="553998"/>
          </a:xfrm>
          <a:prstGeom prst="rect">
            <a:avLst/>
          </a:prstGeom>
          <a:noFill/>
        </p:spPr>
        <p:txBody>
          <a:bodyPr wrap="square" rtlCol="0">
            <a:spAutoFit/>
          </a:bodyPr>
          <a:lstStyle/>
          <a:p>
            <a:r>
              <a:rPr lang="en-US" sz="3000" b="1" dirty="0">
                <a:solidFill>
                  <a:schemeClr val="accent2"/>
                </a:solidFill>
                <a:latin typeface="+mj-lt"/>
                <a:ea typeface="+mj-ea"/>
                <a:cs typeface="+mj-cs"/>
              </a:rPr>
              <a:t>Quality Objectives  </a:t>
            </a:r>
          </a:p>
        </p:txBody>
      </p:sp>
      <p:pic>
        <p:nvPicPr>
          <p:cNvPr id="4" name="Picture 3"/>
          <p:cNvPicPr/>
          <p:nvPr/>
        </p:nvPicPr>
        <p:blipFill>
          <a:blip r:embed="rId2"/>
          <a:stretch>
            <a:fillRect/>
          </a:stretch>
        </p:blipFill>
        <p:spPr>
          <a:xfrm>
            <a:off x="4318571" y="2743200"/>
            <a:ext cx="4412679" cy="3053648"/>
          </a:xfrm>
          <a:prstGeom prst="rect">
            <a:avLst/>
          </a:prstGeom>
        </p:spPr>
      </p:pic>
      <p:sp>
        <p:nvSpPr>
          <p:cNvPr id="5" name="Rectangle 4"/>
          <p:cNvSpPr/>
          <p:nvPr/>
        </p:nvSpPr>
        <p:spPr>
          <a:xfrm rot="1621722">
            <a:off x="4278215" y="3808358"/>
            <a:ext cx="4580692" cy="923330"/>
          </a:xfrm>
          <a:prstGeom prst="rect">
            <a:avLst/>
          </a:prstGeom>
          <a:noFill/>
        </p:spPr>
        <p:txBody>
          <a:bodyPr wrap="square" lIns="91440" tIns="45720" rIns="91440" bIns="45720">
            <a:spAutoFit/>
          </a:bodyPr>
          <a:lstStyle/>
          <a:p>
            <a:pPr algn="ctr"/>
            <a:r>
              <a:rPr lang="en-US" sz="5400" b="1" cap="none" spc="0" dirty="0">
                <a:ln w="18000">
                  <a:solidFill>
                    <a:srgbClr val="FF0000"/>
                  </a:solidFill>
                  <a:prstDash val="solid"/>
                  <a:miter lim="800000"/>
                </a:ln>
                <a:solidFill>
                  <a:srgbClr val="FF0000"/>
                </a:solidFill>
                <a:effectLst>
                  <a:outerShdw blurRad="25500" dist="23000" dir="7020000" algn="tl">
                    <a:srgbClr val="000000">
                      <a:alpha val="50000"/>
                    </a:srgbClr>
                  </a:outerShdw>
                </a:effectLst>
              </a:rPr>
              <a:t>EXAMPLE ONLY</a:t>
            </a:r>
            <a:endParaRPr lang="en-US" sz="5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6" name="Footer Placeholder 1"/>
          <p:cNvSpPr txBox="1">
            <a:spLocks/>
          </p:cNvSpPr>
          <p:nvPr/>
        </p:nvSpPr>
        <p:spPr>
          <a:xfrm>
            <a:off x="7010400" y="6171871"/>
            <a:ext cx="198232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Tree>
    <p:extLst>
      <p:ext uri="{BB962C8B-B14F-4D97-AF65-F5344CB8AC3E}">
        <p14:creationId xmlns:p14="http://schemas.microsoft.com/office/powerpoint/2010/main" val="150309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0999" y="301360"/>
            <a:ext cx="8338457" cy="553998"/>
          </a:xfrm>
          <a:prstGeom prst="rect">
            <a:avLst/>
          </a:prstGeom>
          <a:noFill/>
        </p:spPr>
        <p:txBody>
          <a:bodyPr wrap="square" rtlCol="0">
            <a:spAutoFit/>
          </a:bodyPr>
          <a:lstStyle/>
          <a:p>
            <a:r>
              <a:rPr lang="it-IT" sz="3000" b="1" dirty="0">
                <a:solidFill>
                  <a:schemeClr val="accent2"/>
                </a:solidFill>
                <a:latin typeface="+mj-lt"/>
                <a:ea typeface="+mj-ea"/>
                <a:cs typeface="+mj-cs"/>
              </a:rPr>
              <a:t>Changes affecting the QMS </a:t>
            </a:r>
            <a:endParaRPr lang="en-US" sz="3000" b="1" dirty="0">
              <a:solidFill>
                <a:schemeClr val="accent2"/>
              </a:solidFill>
              <a:latin typeface="+mj-lt"/>
              <a:ea typeface="+mj-ea"/>
              <a:cs typeface="+mj-cs"/>
            </a:endParaRPr>
          </a:p>
        </p:txBody>
      </p:sp>
      <p:sp>
        <p:nvSpPr>
          <p:cNvPr id="13" name="Rectangle 12"/>
          <p:cNvSpPr/>
          <p:nvPr/>
        </p:nvSpPr>
        <p:spPr>
          <a:xfrm>
            <a:off x="380999" y="804313"/>
            <a:ext cx="8490123" cy="3456844"/>
          </a:xfrm>
          <a:prstGeom prst="rect">
            <a:avLst/>
          </a:prstGeom>
        </p:spPr>
        <p:txBody>
          <a:bodyPr wrap="square">
            <a:spAutoFit/>
          </a:bodyPr>
          <a:lstStyle/>
          <a:p>
            <a:pPr marL="0" lvl="1" eaLnBrk="0" fontAlgn="base" hangingPunct="0">
              <a:lnSpc>
                <a:spcPct val="110000"/>
              </a:lnSpc>
              <a:spcBef>
                <a:spcPct val="0"/>
              </a:spcBef>
              <a:spcAft>
                <a:spcPct val="0"/>
              </a:spcAft>
              <a:defRPr/>
            </a:pPr>
            <a:r>
              <a:rPr lang="en-GB" sz="2400" dirty="0">
                <a:solidFill>
                  <a:schemeClr val="accent2"/>
                </a:solidFill>
              </a:rPr>
              <a:t>Minimum Requirements:</a:t>
            </a:r>
          </a:p>
          <a:p>
            <a:pPr marL="342900" lvl="1" indent="-342900" eaLnBrk="0" fontAlgn="base" hangingPunct="0">
              <a:lnSpc>
                <a:spcPct val="110000"/>
              </a:lnSpc>
              <a:spcBef>
                <a:spcPct val="0"/>
              </a:spcBef>
              <a:spcAft>
                <a:spcPct val="0"/>
              </a:spcAft>
              <a:buFont typeface="Arial" panose="020B0604020202020204" pitchFamily="34" charset="0"/>
              <a:buChar char="•"/>
              <a:defRPr/>
            </a:pPr>
            <a:r>
              <a:rPr lang="en-GB" dirty="0">
                <a:solidFill>
                  <a:schemeClr val="accent2"/>
                </a:solidFill>
              </a:rPr>
              <a:t>External &amp; Internal Issues such as</a:t>
            </a:r>
          </a:p>
          <a:p>
            <a:pPr marL="800100" lvl="2" indent="-342900" eaLnBrk="0" fontAlgn="base" hangingPunct="0">
              <a:lnSpc>
                <a:spcPct val="110000"/>
              </a:lnSpc>
              <a:spcBef>
                <a:spcPct val="0"/>
              </a:spcBef>
              <a:spcAft>
                <a:spcPct val="0"/>
              </a:spcAft>
              <a:buFont typeface="Arial" panose="020B0604020202020204" pitchFamily="34" charset="0"/>
              <a:buChar char="•"/>
              <a:defRPr/>
            </a:pPr>
            <a:r>
              <a:rPr lang="en-GB" dirty="0">
                <a:solidFill>
                  <a:schemeClr val="accent2"/>
                </a:solidFill>
              </a:rPr>
              <a:t>New / Revised Standards – API / ISO Including Industry standards – ASME / Norsok etc </a:t>
            </a:r>
          </a:p>
          <a:p>
            <a:pPr marL="800100" lvl="2" indent="-342900" eaLnBrk="0" fontAlgn="base" hangingPunct="0">
              <a:lnSpc>
                <a:spcPct val="110000"/>
              </a:lnSpc>
              <a:spcBef>
                <a:spcPct val="0"/>
              </a:spcBef>
              <a:spcAft>
                <a:spcPct val="0"/>
              </a:spcAft>
              <a:buFont typeface="Arial" panose="020B0604020202020204" pitchFamily="34" charset="0"/>
              <a:buChar char="•"/>
              <a:defRPr/>
            </a:pPr>
            <a:r>
              <a:rPr lang="en-GB" dirty="0">
                <a:solidFill>
                  <a:schemeClr val="accent2"/>
                </a:solidFill>
              </a:rPr>
              <a:t>TRS Requirements – including consideration of errata and addenda changes</a:t>
            </a:r>
          </a:p>
          <a:p>
            <a:pPr marL="800100" lvl="2" indent="-342900" eaLnBrk="0" fontAlgn="base" hangingPunct="0">
              <a:lnSpc>
                <a:spcPct val="110000"/>
              </a:lnSpc>
              <a:spcBef>
                <a:spcPct val="0"/>
              </a:spcBef>
              <a:spcAft>
                <a:spcPct val="0"/>
              </a:spcAft>
              <a:buFont typeface="Arial" panose="020B0604020202020204" pitchFamily="34" charset="0"/>
              <a:buChar char="•"/>
              <a:defRPr/>
            </a:pPr>
            <a:r>
              <a:rPr lang="en-GB" dirty="0">
                <a:solidFill>
                  <a:schemeClr val="accent2"/>
                </a:solidFill>
              </a:rPr>
              <a:t>New O&amp;G / Subsea Procedures (Training &amp; Competency etc)</a:t>
            </a:r>
          </a:p>
          <a:p>
            <a:pPr marL="800100" lvl="2" indent="-342900" eaLnBrk="0" fontAlgn="base" hangingPunct="0">
              <a:lnSpc>
                <a:spcPct val="110000"/>
              </a:lnSpc>
              <a:spcBef>
                <a:spcPct val="0"/>
              </a:spcBef>
              <a:spcAft>
                <a:spcPct val="0"/>
              </a:spcAft>
              <a:buFont typeface="Arial" panose="020B0604020202020204" pitchFamily="34" charset="0"/>
              <a:buChar char="•"/>
              <a:defRPr/>
            </a:pPr>
            <a:r>
              <a:rPr lang="en-GB" dirty="0">
                <a:solidFill>
                  <a:schemeClr val="accent2"/>
                </a:solidFill>
              </a:rPr>
              <a:t>Change in sites purpose / manufacturing / services capabilities </a:t>
            </a:r>
          </a:p>
          <a:p>
            <a:pPr marL="800100" lvl="2" indent="-342900" eaLnBrk="0" fontAlgn="base" hangingPunct="0">
              <a:lnSpc>
                <a:spcPct val="110000"/>
              </a:lnSpc>
              <a:spcBef>
                <a:spcPct val="0"/>
              </a:spcBef>
              <a:spcAft>
                <a:spcPct val="0"/>
              </a:spcAft>
              <a:buFont typeface="Arial" panose="020B0604020202020204" pitchFamily="34" charset="0"/>
              <a:buChar char="•"/>
              <a:defRPr/>
            </a:pPr>
            <a:r>
              <a:rPr lang="en-GB" dirty="0">
                <a:solidFill>
                  <a:schemeClr val="accent2"/>
                </a:solidFill>
              </a:rPr>
              <a:t>Key organisational change</a:t>
            </a:r>
          </a:p>
          <a:p>
            <a:pPr marL="0" lvl="1" eaLnBrk="0" fontAlgn="base" hangingPunct="0">
              <a:lnSpc>
                <a:spcPct val="110000"/>
              </a:lnSpc>
              <a:spcBef>
                <a:spcPct val="0"/>
              </a:spcBef>
              <a:spcAft>
                <a:spcPct val="0"/>
              </a:spcAft>
              <a:defRPr/>
            </a:pPr>
            <a:endParaRPr lang="en-GB" sz="2400" b="1" dirty="0">
              <a:latin typeface="GE Inspira Pitch" pitchFamily="34" charset="0"/>
            </a:endParaRPr>
          </a:p>
          <a:p>
            <a:pPr marL="342900" lvl="1" indent="-342900">
              <a:lnSpc>
                <a:spcPct val="110000"/>
              </a:lnSpc>
              <a:spcBef>
                <a:spcPts val="100"/>
              </a:spcBef>
              <a:spcAft>
                <a:spcPts val="300"/>
              </a:spcAft>
              <a:buFont typeface="Arial" pitchFamily="34" charset="0"/>
              <a:buChar char="•"/>
              <a:defRPr/>
            </a:pPr>
            <a:endParaRPr lang="en-GB" sz="2400" dirty="0"/>
          </a:p>
        </p:txBody>
      </p:sp>
      <p:pic>
        <p:nvPicPr>
          <p:cNvPr id="7" name="Picture 6"/>
          <p:cNvPicPr>
            <a:picLocks noChangeAspect="1"/>
          </p:cNvPicPr>
          <p:nvPr/>
        </p:nvPicPr>
        <p:blipFill>
          <a:blip r:embed="rId3"/>
          <a:stretch>
            <a:fillRect/>
          </a:stretch>
        </p:blipFill>
        <p:spPr>
          <a:xfrm>
            <a:off x="5046877" y="3048000"/>
            <a:ext cx="3600142" cy="2808975"/>
          </a:xfrm>
          <a:prstGeom prst="rect">
            <a:avLst/>
          </a:prstGeom>
        </p:spPr>
      </p:pic>
      <p:sp>
        <p:nvSpPr>
          <p:cNvPr id="2" name="TextBox 1"/>
          <p:cNvSpPr txBox="1"/>
          <p:nvPr/>
        </p:nvSpPr>
        <p:spPr>
          <a:xfrm>
            <a:off x="156897" y="3796923"/>
            <a:ext cx="3200400" cy="1311128"/>
          </a:xfrm>
          <a:prstGeom prst="rect">
            <a:avLst/>
          </a:prstGeom>
          <a:noFill/>
        </p:spPr>
        <p:txBody>
          <a:bodyPr wrap="square" rtlCol="0">
            <a:spAutoFit/>
          </a:bodyPr>
          <a:lstStyle/>
          <a:p>
            <a:pPr marL="457200" lvl="2" eaLnBrk="0" fontAlgn="base" hangingPunct="0">
              <a:lnSpc>
                <a:spcPct val="110000"/>
              </a:lnSpc>
              <a:spcBef>
                <a:spcPct val="0"/>
              </a:spcBef>
              <a:spcAft>
                <a:spcPct val="0"/>
              </a:spcAft>
              <a:defRPr/>
            </a:pPr>
            <a:r>
              <a:rPr lang="en-GB" dirty="0"/>
              <a:t>Remember: </a:t>
            </a:r>
            <a:r>
              <a:rPr lang="en-GB" dirty="0">
                <a:solidFill>
                  <a:schemeClr val="accent2"/>
                </a:solidFill>
              </a:rPr>
              <a:t>Management of Change will be required if a change identified MAY negatively affect the QMS.</a:t>
            </a:r>
          </a:p>
        </p:txBody>
      </p:sp>
      <p:sp>
        <p:nvSpPr>
          <p:cNvPr id="3" name="Rectangle: Rounded Corners 2"/>
          <p:cNvSpPr/>
          <p:nvPr/>
        </p:nvSpPr>
        <p:spPr>
          <a:xfrm>
            <a:off x="380999" y="3766687"/>
            <a:ext cx="3200400" cy="1371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ooter Placeholder 1"/>
          <p:cNvSpPr txBox="1">
            <a:spLocks/>
          </p:cNvSpPr>
          <p:nvPr/>
        </p:nvSpPr>
        <p:spPr>
          <a:xfrm>
            <a:off x="7010400" y="6121331"/>
            <a:ext cx="193692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Tree>
    <p:extLst>
      <p:ext uri="{BB962C8B-B14F-4D97-AF65-F5344CB8AC3E}">
        <p14:creationId xmlns:p14="http://schemas.microsoft.com/office/powerpoint/2010/main" val="2442450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704" y="231557"/>
            <a:ext cx="8363295" cy="553998"/>
          </a:xfrm>
          <a:prstGeom prst="rect">
            <a:avLst/>
          </a:prstGeom>
          <a:noFill/>
        </p:spPr>
        <p:txBody>
          <a:bodyPr wrap="square" rtlCol="0">
            <a:spAutoFit/>
          </a:bodyPr>
          <a:lstStyle/>
          <a:p>
            <a:r>
              <a:rPr lang="it-IT" sz="3000" b="1" dirty="0">
                <a:solidFill>
                  <a:schemeClr val="accent2"/>
                </a:solidFill>
                <a:latin typeface="+mj-lt"/>
                <a:ea typeface="+mj-ea"/>
                <a:cs typeface="+mj-cs"/>
              </a:rPr>
              <a:t>Changes affecting the QMS</a:t>
            </a:r>
            <a:endParaRPr lang="en-US" sz="3000" b="1" dirty="0">
              <a:solidFill>
                <a:schemeClr val="accent2"/>
              </a:solidFill>
              <a:latin typeface="+mj-lt"/>
              <a:ea typeface="+mj-ea"/>
              <a:cs typeface="+mj-cs"/>
            </a:endParaRPr>
          </a:p>
        </p:txBody>
      </p:sp>
      <p:sp>
        <p:nvSpPr>
          <p:cNvPr id="5" name="Content Placeholder 1"/>
          <p:cNvSpPr txBox="1">
            <a:spLocks/>
          </p:cNvSpPr>
          <p:nvPr/>
        </p:nvSpPr>
        <p:spPr>
          <a:xfrm>
            <a:off x="2384187" y="1276079"/>
            <a:ext cx="2337664" cy="8382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9063" indent="-119063"/>
            <a:r>
              <a:rPr lang="it-IT" sz="1600" dirty="0"/>
              <a:t>Company Synergies </a:t>
            </a:r>
          </a:p>
          <a:p>
            <a:pPr marL="119063" indent="-119063"/>
            <a:r>
              <a:rPr lang="it-IT" sz="1600" dirty="0"/>
              <a:t>Services Penetration</a:t>
            </a:r>
          </a:p>
          <a:p>
            <a:pPr marL="119063" indent="-119063"/>
            <a:r>
              <a:rPr lang="it-IT" sz="1600" dirty="0"/>
              <a:t>Variability of Workload</a:t>
            </a:r>
          </a:p>
          <a:p>
            <a:pPr marL="0" indent="0">
              <a:buNone/>
            </a:pPr>
            <a:endParaRPr lang="it-IT" sz="1600" dirty="0"/>
          </a:p>
          <a:p>
            <a:endParaRPr lang="it-IT" sz="1600" dirty="0"/>
          </a:p>
          <a:p>
            <a:endParaRPr lang="it-IT" sz="1600" dirty="0"/>
          </a:p>
          <a:p>
            <a:endParaRPr lang="en-GB" sz="1600" dirty="0"/>
          </a:p>
        </p:txBody>
      </p:sp>
      <p:sp>
        <p:nvSpPr>
          <p:cNvPr id="6" name="Content Placeholder 1"/>
          <p:cNvSpPr txBox="1">
            <a:spLocks/>
          </p:cNvSpPr>
          <p:nvPr/>
        </p:nvSpPr>
        <p:spPr>
          <a:xfrm>
            <a:off x="2326491" y="2217299"/>
            <a:ext cx="2337664" cy="8382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9063" indent="-119063"/>
            <a:r>
              <a:rPr lang="it-IT" sz="1600" dirty="0"/>
              <a:t>New Product Introduction</a:t>
            </a:r>
          </a:p>
          <a:p>
            <a:pPr marL="119063" indent="-119063"/>
            <a:r>
              <a:rPr lang="it-IT" sz="1600" dirty="0"/>
              <a:t>Lead Time/Planning</a:t>
            </a:r>
          </a:p>
          <a:p>
            <a:pPr marL="119063" indent="-119063"/>
            <a:r>
              <a:rPr lang="it-IT" sz="1600" dirty="0"/>
              <a:t>JV’s, Customer Qual’s</a:t>
            </a:r>
          </a:p>
          <a:p>
            <a:pPr marL="0" indent="0">
              <a:buNone/>
            </a:pPr>
            <a:endParaRPr lang="it-IT" sz="1600" dirty="0"/>
          </a:p>
          <a:p>
            <a:endParaRPr lang="it-IT" sz="1600" dirty="0"/>
          </a:p>
          <a:p>
            <a:endParaRPr lang="it-IT" sz="1600" dirty="0"/>
          </a:p>
          <a:p>
            <a:endParaRPr lang="en-GB" sz="1600" dirty="0"/>
          </a:p>
        </p:txBody>
      </p:sp>
      <p:sp>
        <p:nvSpPr>
          <p:cNvPr id="7" name="Content Placeholder 1"/>
          <p:cNvSpPr txBox="1">
            <a:spLocks/>
          </p:cNvSpPr>
          <p:nvPr/>
        </p:nvSpPr>
        <p:spPr>
          <a:xfrm>
            <a:off x="2350934" y="3155640"/>
            <a:ext cx="2337664" cy="8382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9063" indent="-119063"/>
            <a:r>
              <a:rPr lang="it-IT" sz="1600" dirty="0"/>
              <a:t>Predix/Value Proposal</a:t>
            </a:r>
          </a:p>
          <a:p>
            <a:pPr marL="119063" indent="-119063"/>
            <a:r>
              <a:rPr lang="it-IT" sz="1600" dirty="0"/>
              <a:t>GE Digital</a:t>
            </a:r>
          </a:p>
          <a:p>
            <a:pPr marL="119063" indent="-119063"/>
            <a:r>
              <a:rPr lang="it-IT" sz="1600" dirty="0"/>
              <a:t>Customer Interfaces</a:t>
            </a:r>
          </a:p>
          <a:p>
            <a:pPr marL="0" indent="0">
              <a:buNone/>
            </a:pPr>
            <a:endParaRPr lang="it-IT" sz="1600" dirty="0"/>
          </a:p>
          <a:p>
            <a:endParaRPr lang="it-IT" sz="1600" dirty="0"/>
          </a:p>
          <a:p>
            <a:endParaRPr lang="it-IT" sz="1600" dirty="0"/>
          </a:p>
          <a:p>
            <a:endParaRPr lang="en-GB" sz="1600" dirty="0"/>
          </a:p>
        </p:txBody>
      </p:sp>
      <p:sp>
        <p:nvSpPr>
          <p:cNvPr id="8" name="Content Placeholder 1"/>
          <p:cNvSpPr txBox="1">
            <a:spLocks/>
          </p:cNvSpPr>
          <p:nvPr/>
        </p:nvSpPr>
        <p:spPr>
          <a:xfrm>
            <a:off x="2350934" y="4071132"/>
            <a:ext cx="2337664" cy="8382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9063" indent="-119063"/>
            <a:r>
              <a:rPr lang="it-IT" sz="1600" dirty="0"/>
              <a:t>Green Technologies</a:t>
            </a:r>
          </a:p>
          <a:p>
            <a:pPr marL="119063" indent="-119063"/>
            <a:r>
              <a:rPr lang="it-IT" sz="1600" dirty="0"/>
              <a:t>Product Certifications</a:t>
            </a:r>
          </a:p>
          <a:p>
            <a:pPr marL="119063" indent="-119063"/>
            <a:r>
              <a:rPr lang="it-IT" sz="1600" dirty="0"/>
              <a:t>Documentation</a:t>
            </a:r>
          </a:p>
          <a:p>
            <a:endParaRPr lang="it-IT" sz="1600" dirty="0"/>
          </a:p>
          <a:p>
            <a:endParaRPr lang="en-GB" sz="1600" dirty="0"/>
          </a:p>
        </p:txBody>
      </p:sp>
      <p:sp>
        <p:nvSpPr>
          <p:cNvPr id="9" name="Content Placeholder 1"/>
          <p:cNvSpPr txBox="1">
            <a:spLocks/>
          </p:cNvSpPr>
          <p:nvPr/>
        </p:nvSpPr>
        <p:spPr>
          <a:xfrm>
            <a:off x="7000956" y="1233682"/>
            <a:ext cx="2337664" cy="83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9063" indent="-119063"/>
            <a:r>
              <a:rPr lang="it-IT" sz="1600" dirty="0"/>
              <a:t>Communication</a:t>
            </a:r>
          </a:p>
          <a:p>
            <a:pPr marL="119063" indent="-119063"/>
            <a:r>
              <a:rPr lang="it-IT" sz="1600" dirty="0"/>
              <a:t>Trainings</a:t>
            </a:r>
          </a:p>
          <a:p>
            <a:pPr marL="119063" indent="-119063"/>
            <a:r>
              <a:rPr lang="it-IT" sz="1600" dirty="0"/>
              <a:t>Local QMS</a:t>
            </a:r>
          </a:p>
          <a:p>
            <a:pPr marL="0" indent="0">
              <a:buNone/>
            </a:pPr>
            <a:endParaRPr lang="it-IT" sz="1600" dirty="0"/>
          </a:p>
          <a:p>
            <a:endParaRPr lang="it-IT" sz="1600" dirty="0"/>
          </a:p>
          <a:p>
            <a:endParaRPr lang="it-IT" sz="1600" dirty="0"/>
          </a:p>
          <a:p>
            <a:endParaRPr lang="en-GB" sz="1600" dirty="0"/>
          </a:p>
        </p:txBody>
      </p:sp>
      <p:sp>
        <p:nvSpPr>
          <p:cNvPr id="10" name="Content Placeholder 1"/>
          <p:cNvSpPr txBox="1">
            <a:spLocks/>
          </p:cNvSpPr>
          <p:nvPr/>
        </p:nvSpPr>
        <p:spPr>
          <a:xfrm>
            <a:off x="6979765" y="2211073"/>
            <a:ext cx="2337664" cy="8382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9063" indent="-119063"/>
            <a:r>
              <a:rPr lang="it-IT" sz="1600" dirty="0"/>
              <a:t>Less paper documents</a:t>
            </a:r>
          </a:p>
          <a:p>
            <a:pPr marL="119063" indent="-119063"/>
            <a:r>
              <a:rPr lang="it-IT" sz="1600" dirty="0"/>
              <a:t>Less prescriptions</a:t>
            </a:r>
          </a:p>
          <a:p>
            <a:pPr marL="119063" indent="-119063"/>
            <a:r>
              <a:rPr lang="it-IT" sz="1600" dirty="0"/>
              <a:t>More accountability</a:t>
            </a:r>
          </a:p>
          <a:p>
            <a:endParaRPr lang="it-IT" sz="1600" dirty="0"/>
          </a:p>
          <a:p>
            <a:endParaRPr lang="it-IT" sz="1600" dirty="0"/>
          </a:p>
          <a:p>
            <a:endParaRPr lang="en-GB" sz="1600" dirty="0"/>
          </a:p>
        </p:txBody>
      </p:sp>
      <p:sp>
        <p:nvSpPr>
          <p:cNvPr id="11" name="Content Placeholder 1"/>
          <p:cNvSpPr txBox="1">
            <a:spLocks/>
          </p:cNvSpPr>
          <p:nvPr/>
        </p:nvSpPr>
        <p:spPr>
          <a:xfrm>
            <a:off x="2350934" y="4965626"/>
            <a:ext cx="2209800" cy="838200"/>
          </a:xfrm>
          <a:prstGeom prst="rect">
            <a:avLst/>
          </a:prstGeom>
        </p:spPr>
        <p:txBody>
          <a:bodyPr vert="horz" lIns="91440" tIns="45720" rIns="91440" bIns="45720" rtlCol="0">
            <a:normAutofit fontScale="92500" lnSpcReduction="10000"/>
          </a:bodyPr>
          <a:lstStyle>
            <a:defPPr>
              <a:defRPr lang="en-US"/>
            </a:defPPr>
            <a:lvl1pPr marL="119063" indent="-119063">
              <a:spcBef>
                <a:spcPct val="20000"/>
              </a:spcBef>
              <a:buFont typeface="Arial" pitchFamily="34" charset="0"/>
              <a:buChar char="•"/>
              <a:defRPr sz="16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it-IT" dirty="0"/>
              <a:t>Leader Responsibilities</a:t>
            </a:r>
          </a:p>
          <a:p>
            <a:r>
              <a:rPr lang="it-IT" dirty="0"/>
              <a:t>Risk Based Thinking</a:t>
            </a:r>
          </a:p>
          <a:p>
            <a:r>
              <a:rPr lang="it-IT" dirty="0"/>
              <a:t>Simplification</a:t>
            </a:r>
          </a:p>
        </p:txBody>
      </p:sp>
      <p:sp>
        <p:nvSpPr>
          <p:cNvPr id="12" name="Content Placeholder 1"/>
          <p:cNvSpPr txBox="1">
            <a:spLocks/>
          </p:cNvSpPr>
          <p:nvPr/>
        </p:nvSpPr>
        <p:spPr>
          <a:xfrm>
            <a:off x="6940840" y="3157016"/>
            <a:ext cx="2337664" cy="8382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9063" indent="-119063"/>
            <a:r>
              <a:rPr lang="it-IT" sz="1600" dirty="0"/>
              <a:t>Reshape organizations</a:t>
            </a:r>
          </a:p>
          <a:p>
            <a:pPr marL="119063" indent="-119063"/>
            <a:r>
              <a:rPr lang="it-IT" sz="1600" dirty="0"/>
              <a:t>Merge processes/KPI</a:t>
            </a:r>
          </a:p>
          <a:p>
            <a:pPr marL="119063" indent="-119063"/>
            <a:r>
              <a:rPr lang="it-IT" sz="1600" dirty="0"/>
              <a:t>Leverage Best Practices</a:t>
            </a:r>
          </a:p>
          <a:p>
            <a:endParaRPr lang="it-IT" sz="1600" dirty="0"/>
          </a:p>
          <a:p>
            <a:endParaRPr lang="it-IT" sz="1600" dirty="0"/>
          </a:p>
          <a:p>
            <a:endParaRPr lang="en-GB" sz="1600" dirty="0"/>
          </a:p>
        </p:txBody>
      </p:sp>
      <p:sp>
        <p:nvSpPr>
          <p:cNvPr id="13" name="Content Placeholder 1"/>
          <p:cNvSpPr txBox="1">
            <a:spLocks/>
          </p:cNvSpPr>
          <p:nvPr/>
        </p:nvSpPr>
        <p:spPr>
          <a:xfrm>
            <a:off x="6958736" y="4103046"/>
            <a:ext cx="2337664" cy="8382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9063" indent="-119063"/>
            <a:r>
              <a:rPr lang="it-IT" sz="1600" dirty="0"/>
              <a:t>Reduce Human Errors</a:t>
            </a:r>
          </a:p>
          <a:p>
            <a:pPr marL="119063" indent="-119063"/>
            <a:r>
              <a:rPr lang="it-IT" sz="1600" dirty="0"/>
              <a:t>Merge processes/KPI</a:t>
            </a:r>
          </a:p>
          <a:p>
            <a:pPr marL="119063" indent="-119063"/>
            <a:r>
              <a:rPr lang="it-IT" sz="1600" dirty="0"/>
              <a:t>Leverage Best Practices</a:t>
            </a:r>
          </a:p>
          <a:p>
            <a:endParaRPr lang="it-IT" sz="1600" dirty="0"/>
          </a:p>
          <a:p>
            <a:endParaRPr lang="it-IT" sz="1600" dirty="0"/>
          </a:p>
          <a:p>
            <a:endParaRPr lang="en-GB" sz="1600" dirty="0"/>
          </a:p>
        </p:txBody>
      </p:sp>
      <p:sp>
        <p:nvSpPr>
          <p:cNvPr id="15" name="Rectangle 14"/>
          <p:cNvSpPr/>
          <p:nvPr/>
        </p:nvSpPr>
        <p:spPr>
          <a:xfrm>
            <a:off x="143797" y="781113"/>
            <a:ext cx="3377226" cy="467757"/>
          </a:xfrm>
          <a:prstGeom prst="rect">
            <a:avLst/>
          </a:prstGeom>
        </p:spPr>
        <p:txBody>
          <a:bodyPr wrap="square">
            <a:spAutoFit/>
          </a:bodyPr>
          <a:lstStyle/>
          <a:p>
            <a:pPr marL="0" lvl="1" eaLnBrk="0" fontAlgn="base" hangingPunct="0">
              <a:lnSpc>
                <a:spcPct val="110000"/>
              </a:lnSpc>
              <a:spcBef>
                <a:spcPct val="0"/>
              </a:spcBef>
              <a:spcAft>
                <a:spcPct val="0"/>
              </a:spcAft>
              <a:defRPr/>
            </a:pPr>
            <a:r>
              <a:rPr lang="en-GB" sz="2400" b="1" dirty="0">
                <a:solidFill>
                  <a:srgbClr val="005EB8"/>
                </a:solidFill>
              </a:rPr>
              <a:t>External issues</a:t>
            </a:r>
          </a:p>
        </p:txBody>
      </p:sp>
      <p:sp>
        <p:nvSpPr>
          <p:cNvPr id="16" name="Rectangle 15"/>
          <p:cNvSpPr/>
          <p:nvPr/>
        </p:nvSpPr>
        <p:spPr>
          <a:xfrm>
            <a:off x="4572001" y="778999"/>
            <a:ext cx="3377226" cy="467757"/>
          </a:xfrm>
          <a:prstGeom prst="rect">
            <a:avLst/>
          </a:prstGeom>
        </p:spPr>
        <p:txBody>
          <a:bodyPr wrap="square">
            <a:spAutoFit/>
          </a:bodyPr>
          <a:lstStyle/>
          <a:p>
            <a:pPr marL="0" lvl="1" eaLnBrk="0" fontAlgn="base" hangingPunct="0">
              <a:lnSpc>
                <a:spcPct val="110000"/>
              </a:lnSpc>
              <a:spcBef>
                <a:spcPct val="0"/>
              </a:spcBef>
              <a:spcAft>
                <a:spcPct val="0"/>
              </a:spcAft>
              <a:defRPr/>
            </a:pPr>
            <a:r>
              <a:rPr lang="en-GB" sz="2400" b="1" dirty="0">
                <a:solidFill>
                  <a:srgbClr val="005EB8"/>
                </a:solidFill>
              </a:rPr>
              <a:t>Internal issues</a:t>
            </a:r>
          </a:p>
        </p:txBody>
      </p:sp>
      <p:grpSp>
        <p:nvGrpSpPr>
          <p:cNvPr id="93" name="Group 92"/>
          <p:cNvGrpSpPr/>
          <p:nvPr/>
        </p:nvGrpSpPr>
        <p:grpSpPr>
          <a:xfrm>
            <a:off x="370118" y="1470931"/>
            <a:ext cx="468565" cy="468565"/>
            <a:chOff x="304800" y="1676400"/>
            <a:chExt cx="914400" cy="914400"/>
          </a:xfrm>
        </p:grpSpPr>
        <p:sp>
          <p:nvSpPr>
            <p:cNvPr id="50" name="Rounded Rectangle 49"/>
            <p:cNvSpPr/>
            <p:nvPr/>
          </p:nvSpPr>
          <p:spPr>
            <a:xfrm>
              <a:off x="304800" y="1676400"/>
              <a:ext cx="914400" cy="9144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p:cNvGrpSpPr>
              <a:grpSpLocks noChangeAspect="1"/>
            </p:cNvGrpSpPr>
            <p:nvPr/>
          </p:nvGrpSpPr>
          <p:grpSpPr>
            <a:xfrm>
              <a:off x="487171" y="1804906"/>
              <a:ext cx="645040" cy="657388"/>
              <a:chOff x="3771900" y="7885113"/>
              <a:chExt cx="1409700" cy="1436688"/>
            </a:xfrm>
            <a:solidFill>
              <a:schemeClr val="bg1"/>
            </a:solidFill>
          </p:grpSpPr>
          <p:sp>
            <p:nvSpPr>
              <p:cNvPr id="52" name="Freeform 60"/>
              <p:cNvSpPr>
                <a:spLocks noEditPoints="1"/>
              </p:cNvSpPr>
              <p:nvPr/>
            </p:nvSpPr>
            <p:spPr bwMode="auto">
              <a:xfrm>
                <a:off x="3771900" y="7885113"/>
                <a:ext cx="1409700" cy="1436688"/>
              </a:xfrm>
              <a:custGeom>
                <a:avLst/>
                <a:gdLst>
                  <a:gd name="T0" fmla="*/ 369 w 376"/>
                  <a:gd name="T1" fmla="*/ 143 h 383"/>
                  <a:gd name="T2" fmla="*/ 281 w 376"/>
                  <a:gd name="T3" fmla="*/ 5 h 383"/>
                  <a:gd name="T4" fmla="*/ 279 w 376"/>
                  <a:gd name="T5" fmla="*/ 4 h 383"/>
                  <a:gd name="T6" fmla="*/ 260 w 376"/>
                  <a:gd name="T7" fmla="*/ 14 h 383"/>
                  <a:gd name="T8" fmla="*/ 266 w 376"/>
                  <a:gd name="T9" fmla="*/ 33 h 383"/>
                  <a:gd name="T10" fmla="*/ 303 w 376"/>
                  <a:gd name="T11" fmla="*/ 58 h 383"/>
                  <a:gd name="T12" fmla="*/ 290 w 376"/>
                  <a:gd name="T13" fmla="*/ 102 h 383"/>
                  <a:gd name="T14" fmla="*/ 334 w 376"/>
                  <a:gd name="T15" fmla="*/ 126 h 383"/>
                  <a:gd name="T16" fmla="*/ 337 w 376"/>
                  <a:gd name="T17" fmla="*/ 146 h 383"/>
                  <a:gd name="T18" fmla="*/ 321 w 376"/>
                  <a:gd name="T19" fmla="*/ 281 h 383"/>
                  <a:gd name="T20" fmla="*/ 317 w 376"/>
                  <a:gd name="T21" fmla="*/ 283 h 383"/>
                  <a:gd name="T22" fmla="*/ 306 w 376"/>
                  <a:gd name="T23" fmla="*/ 279 h 383"/>
                  <a:gd name="T24" fmla="*/ 297 w 376"/>
                  <a:gd name="T25" fmla="*/ 205 h 383"/>
                  <a:gd name="T26" fmla="*/ 298 w 376"/>
                  <a:gd name="T27" fmla="*/ 180 h 383"/>
                  <a:gd name="T28" fmla="*/ 281 w 376"/>
                  <a:gd name="T29" fmla="*/ 139 h 383"/>
                  <a:gd name="T30" fmla="*/ 232 w 376"/>
                  <a:gd name="T31" fmla="*/ 125 h 383"/>
                  <a:gd name="T32" fmla="*/ 232 w 376"/>
                  <a:gd name="T33" fmla="*/ 14 h 383"/>
                  <a:gd name="T34" fmla="*/ 220 w 376"/>
                  <a:gd name="T35" fmla="*/ 2 h 383"/>
                  <a:gd name="T36" fmla="*/ 39 w 376"/>
                  <a:gd name="T37" fmla="*/ 2 h 383"/>
                  <a:gd name="T38" fmla="*/ 27 w 376"/>
                  <a:gd name="T39" fmla="*/ 14 h 383"/>
                  <a:gd name="T40" fmla="*/ 27 w 376"/>
                  <a:gd name="T41" fmla="*/ 327 h 383"/>
                  <a:gd name="T42" fmla="*/ 15 w 376"/>
                  <a:gd name="T43" fmla="*/ 339 h 383"/>
                  <a:gd name="T44" fmla="*/ 12 w 376"/>
                  <a:gd name="T45" fmla="*/ 339 h 383"/>
                  <a:gd name="T46" fmla="*/ 0 w 376"/>
                  <a:gd name="T47" fmla="*/ 351 h 383"/>
                  <a:gd name="T48" fmla="*/ 0 w 376"/>
                  <a:gd name="T49" fmla="*/ 371 h 383"/>
                  <a:gd name="T50" fmla="*/ 12 w 376"/>
                  <a:gd name="T51" fmla="*/ 383 h 383"/>
                  <a:gd name="T52" fmla="*/ 249 w 376"/>
                  <a:gd name="T53" fmla="*/ 383 h 383"/>
                  <a:gd name="T54" fmla="*/ 261 w 376"/>
                  <a:gd name="T55" fmla="*/ 371 h 383"/>
                  <a:gd name="T56" fmla="*/ 261 w 376"/>
                  <a:gd name="T57" fmla="*/ 351 h 383"/>
                  <a:gd name="T58" fmla="*/ 249 w 376"/>
                  <a:gd name="T59" fmla="*/ 339 h 383"/>
                  <a:gd name="T60" fmla="*/ 244 w 376"/>
                  <a:gd name="T61" fmla="*/ 339 h 383"/>
                  <a:gd name="T62" fmla="*/ 232 w 376"/>
                  <a:gd name="T63" fmla="*/ 327 h 383"/>
                  <a:gd name="T64" fmla="*/ 232 w 376"/>
                  <a:gd name="T65" fmla="*/ 157 h 383"/>
                  <a:gd name="T66" fmla="*/ 260 w 376"/>
                  <a:gd name="T67" fmla="*/ 164 h 383"/>
                  <a:gd name="T68" fmla="*/ 266 w 376"/>
                  <a:gd name="T69" fmla="*/ 180 h 383"/>
                  <a:gd name="T70" fmla="*/ 265 w 376"/>
                  <a:gd name="T71" fmla="*/ 204 h 383"/>
                  <a:gd name="T72" fmla="*/ 283 w 376"/>
                  <a:gd name="T73" fmla="*/ 302 h 383"/>
                  <a:gd name="T74" fmla="*/ 317 w 376"/>
                  <a:gd name="T75" fmla="*/ 315 h 383"/>
                  <a:gd name="T76" fmla="*/ 344 w 376"/>
                  <a:gd name="T77" fmla="*/ 303 h 383"/>
                  <a:gd name="T78" fmla="*/ 369 w 376"/>
                  <a:gd name="T79" fmla="*/ 143 h 383"/>
                  <a:gd name="T80" fmla="*/ 197 w 376"/>
                  <a:gd name="T81" fmla="*/ 152 h 383"/>
                  <a:gd name="T82" fmla="*/ 189 w 376"/>
                  <a:gd name="T83" fmla="*/ 157 h 383"/>
                  <a:gd name="T84" fmla="*/ 182 w 376"/>
                  <a:gd name="T85" fmla="*/ 157 h 383"/>
                  <a:gd name="T86" fmla="*/ 96 w 376"/>
                  <a:gd name="T87" fmla="*/ 157 h 383"/>
                  <a:gd name="T88" fmla="*/ 71 w 376"/>
                  <a:gd name="T89" fmla="*/ 157 h 383"/>
                  <a:gd name="T90" fmla="*/ 64 w 376"/>
                  <a:gd name="T91" fmla="*/ 152 h 383"/>
                  <a:gd name="T92" fmla="*/ 55 w 376"/>
                  <a:gd name="T93" fmla="*/ 101 h 383"/>
                  <a:gd name="T94" fmla="*/ 64 w 376"/>
                  <a:gd name="T95" fmla="*/ 50 h 383"/>
                  <a:gd name="T96" fmla="*/ 71 w 376"/>
                  <a:gd name="T97" fmla="*/ 45 h 383"/>
                  <a:gd name="T98" fmla="*/ 96 w 376"/>
                  <a:gd name="T99" fmla="*/ 45 h 383"/>
                  <a:gd name="T100" fmla="*/ 182 w 376"/>
                  <a:gd name="T101" fmla="*/ 45 h 383"/>
                  <a:gd name="T102" fmla="*/ 189 w 376"/>
                  <a:gd name="T103" fmla="*/ 45 h 383"/>
                  <a:gd name="T104" fmla="*/ 197 w 376"/>
                  <a:gd name="T105" fmla="*/ 50 h 383"/>
                  <a:gd name="T106" fmla="*/ 205 w 376"/>
                  <a:gd name="T107" fmla="*/ 101 h 383"/>
                  <a:gd name="T108" fmla="*/ 197 w 376"/>
                  <a:gd name="T109" fmla="*/ 152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6" h="383">
                    <a:moveTo>
                      <a:pt x="369" y="143"/>
                    </a:moveTo>
                    <a:cubicBezTo>
                      <a:pt x="369" y="139"/>
                      <a:pt x="359" y="34"/>
                      <a:pt x="281" y="5"/>
                    </a:cubicBezTo>
                    <a:cubicBezTo>
                      <a:pt x="279" y="4"/>
                      <a:pt x="279" y="4"/>
                      <a:pt x="279" y="4"/>
                    </a:cubicBezTo>
                    <a:cubicBezTo>
                      <a:pt x="269" y="0"/>
                      <a:pt x="264" y="4"/>
                      <a:pt x="260" y="14"/>
                    </a:cubicBezTo>
                    <a:cubicBezTo>
                      <a:pt x="257" y="23"/>
                      <a:pt x="258" y="29"/>
                      <a:pt x="266" y="33"/>
                    </a:cubicBezTo>
                    <a:cubicBezTo>
                      <a:pt x="281" y="38"/>
                      <a:pt x="293" y="47"/>
                      <a:pt x="303" y="58"/>
                    </a:cubicBezTo>
                    <a:cubicBezTo>
                      <a:pt x="297" y="74"/>
                      <a:pt x="289" y="99"/>
                      <a:pt x="290" y="102"/>
                    </a:cubicBezTo>
                    <a:cubicBezTo>
                      <a:pt x="290" y="105"/>
                      <a:pt x="311" y="133"/>
                      <a:pt x="334" y="126"/>
                    </a:cubicBezTo>
                    <a:cubicBezTo>
                      <a:pt x="336" y="137"/>
                      <a:pt x="337" y="145"/>
                      <a:pt x="337" y="146"/>
                    </a:cubicBezTo>
                    <a:cubicBezTo>
                      <a:pt x="340" y="192"/>
                      <a:pt x="337" y="264"/>
                      <a:pt x="321" y="281"/>
                    </a:cubicBezTo>
                    <a:cubicBezTo>
                      <a:pt x="319" y="283"/>
                      <a:pt x="317" y="283"/>
                      <a:pt x="317" y="283"/>
                    </a:cubicBezTo>
                    <a:cubicBezTo>
                      <a:pt x="310" y="283"/>
                      <a:pt x="308" y="281"/>
                      <a:pt x="306" y="279"/>
                    </a:cubicBezTo>
                    <a:cubicBezTo>
                      <a:pt x="295" y="268"/>
                      <a:pt x="296" y="233"/>
                      <a:pt x="297" y="205"/>
                    </a:cubicBezTo>
                    <a:cubicBezTo>
                      <a:pt x="298" y="196"/>
                      <a:pt x="298" y="188"/>
                      <a:pt x="298" y="180"/>
                    </a:cubicBezTo>
                    <a:cubicBezTo>
                      <a:pt x="298" y="159"/>
                      <a:pt x="288" y="146"/>
                      <a:pt x="281" y="139"/>
                    </a:cubicBezTo>
                    <a:cubicBezTo>
                      <a:pt x="266" y="127"/>
                      <a:pt x="246" y="125"/>
                      <a:pt x="232" y="125"/>
                    </a:cubicBezTo>
                    <a:cubicBezTo>
                      <a:pt x="232" y="14"/>
                      <a:pt x="232" y="14"/>
                      <a:pt x="232" y="14"/>
                    </a:cubicBezTo>
                    <a:cubicBezTo>
                      <a:pt x="232" y="8"/>
                      <a:pt x="227" y="2"/>
                      <a:pt x="220" y="2"/>
                    </a:cubicBezTo>
                    <a:cubicBezTo>
                      <a:pt x="39" y="2"/>
                      <a:pt x="39" y="2"/>
                      <a:pt x="39" y="2"/>
                    </a:cubicBezTo>
                    <a:cubicBezTo>
                      <a:pt x="32" y="2"/>
                      <a:pt x="27" y="8"/>
                      <a:pt x="27" y="14"/>
                    </a:cubicBezTo>
                    <a:cubicBezTo>
                      <a:pt x="27" y="327"/>
                      <a:pt x="27" y="327"/>
                      <a:pt x="27" y="327"/>
                    </a:cubicBezTo>
                    <a:cubicBezTo>
                      <a:pt x="27" y="334"/>
                      <a:pt x="22" y="339"/>
                      <a:pt x="15" y="339"/>
                    </a:cubicBezTo>
                    <a:cubicBezTo>
                      <a:pt x="12" y="339"/>
                      <a:pt x="12" y="339"/>
                      <a:pt x="12" y="339"/>
                    </a:cubicBezTo>
                    <a:cubicBezTo>
                      <a:pt x="5" y="339"/>
                      <a:pt x="0" y="344"/>
                      <a:pt x="0" y="351"/>
                    </a:cubicBezTo>
                    <a:cubicBezTo>
                      <a:pt x="0" y="371"/>
                      <a:pt x="0" y="371"/>
                      <a:pt x="0" y="371"/>
                    </a:cubicBezTo>
                    <a:cubicBezTo>
                      <a:pt x="0" y="378"/>
                      <a:pt x="5" y="383"/>
                      <a:pt x="12" y="383"/>
                    </a:cubicBezTo>
                    <a:cubicBezTo>
                      <a:pt x="249" y="383"/>
                      <a:pt x="249" y="383"/>
                      <a:pt x="249" y="383"/>
                    </a:cubicBezTo>
                    <a:cubicBezTo>
                      <a:pt x="255" y="383"/>
                      <a:pt x="261" y="378"/>
                      <a:pt x="261" y="371"/>
                    </a:cubicBezTo>
                    <a:cubicBezTo>
                      <a:pt x="261" y="351"/>
                      <a:pt x="261" y="351"/>
                      <a:pt x="261" y="351"/>
                    </a:cubicBezTo>
                    <a:cubicBezTo>
                      <a:pt x="261" y="344"/>
                      <a:pt x="255" y="339"/>
                      <a:pt x="249" y="339"/>
                    </a:cubicBezTo>
                    <a:cubicBezTo>
                      <a:pt x="244" y="339"/>
                      <a:pt x="244" y="339"/>
                      <a:pt x="244" y="339"/>
                    </a:cubicBezTo>
                    <a:cubicBezTo>
                      <a:pt x="238" y="339"/>
                      <a:pt x="232" y="334"/>
                      <a:pt x="232" y="327"/>
                    </a:cubicBezTo>
                    <a:cubicBezTo>
                      <a:pt x="232" y="157"/>
                      <a:pt x="232" y="157"/>
                      <a:pt x="232" y="157"/>
                    </a:cubicBezTo>
                    <a:cubicBezTo>
                      <a:pt x="241" y="157"/>
                      <a:pt x="253" y="158"/>
                      <a:pt x="260" y="164"/>
                    </a:cubicBezTo>
                    <a:cubicBezTo>
                      <a:pt x="262" y="166"/>
                      <a:pt x="266" y="170"/>
                      <a:pt x="266" y="180"/>
                    </a:cubicBezTo>
                    <a:cubicBezTo>
                      <a:pt x="266" y="187"/>
                      <a:pt x="266" y="195"/>
                      <a:pt x="265" y="204"/>
                    </a:cubicBezTo>
                    <a:cubicBezTo>
                      <a:pt x="264" y="242"/>
                      <a:pt x="262" y="280"/>
                      <a:pt x="283" y="302"/>
                    </a:cubicBezTo>
                    <a:cubicBezTo>
                      <a:pt x="292" y="311"/>
                      <a:pt x="303" y="315"/>
                      <a:pt x="317" y="315"/>
                    </a:cubicBezTo>
                    <a:cubicBezTo>
                      <a:pt x="327" y="315"/>
                      <a:pt x="336" y="311"/>
                      <a:pt x="344" y="303"/>
                    </a:cubicBezTo>
                    <a:cubicBezTo>
                      <a:pt x="376" y="269"/>
                      <a:pt x="371" y="164"/>
                      <a:pt x="369" y="143"/>
                    </a:cubicBezTo>
                    <a:close/>
                    <a:moveTo>
                      <a:pt x="197" y="152"/>
                    </a:moveTo>
                    <a:cubicBezTo>
                      <a:pt x="196" y="153"/>
                      <a:pt x="194" y="157"/>
                      <a:pt x="189" y="157"/>
                    </a:cubicBezTo>
                    <a:cubicBezTo>
                      <a:pt x="182" y="157"/>
                      <a:pt x="182" y="157"/>
                      <a:pt x="182" y="157"/>
                    </a:cubicBezTo>
                    <a:cubicBezTo>
                      <a:pt x="96" y="157"/>
                      <a:pt x="96" y="157"/>
                      <a:pt x="96" y="157"/>
                    </a:cubicBezTo>
                    <a:cubicBezTo>
                      <a:pt x="71" y="157"/>
                      <a:pt x="71" y="157"/>
                      <a:pt x="71" y="157"/>
                    </a:cubicBezTo>
                    <a:cubicBezTo>
                      <a:pt x="67" y="157"/>
                      <a:pt x="64" y="153"/>
                      <a:pt x="64" y="152"/>
                    </a:cubicBezTo>
                    <a:cubicBezTo>
                      <a:pt x="62" y="150"/>
                      <a:pt x="55" y="137"/>
                      <a:pt x="55" y="101"/>
                    </a:cubicBezTo>
                    <a:cubicBezTo>
                      <a:pt x="55" y="65"/>
                      <a:pt x="62" y="52"/>
                      <a:pt x="64" y="50"/>
                    </a:cubicBezTo>
                    <a:cubicBezTo>
                      <a:pt x="64" y="48"/>
                      <a:pt x="67" y="45"/>
                      <a:pt x="71" y="45"/>
                    </a:cubicBezTo>
                    <a:cubicBezTo>
                      <a:pt x="96" y="45"/>
                      <a:pt x="96" y="45"/>
                      <a:pt x="96" y="45"/>
                    </a:cubicBezTo>
                    <a:cubicBezTo>
                      <a:pt x="182" y="45"/>
                      <a:pt x="182" y="45"/>
                      <a:pt x="182" y="45"/>
                    </a:cubicBezTo>
                    <a:cubicBezTo>
                      <a:pt x="189" y="45"/>
                      <a:pt x="189" y="45"/>
                      <a:pt x="189" y="45"/>
                    </a:cubicBezTo>
                    <a:cubicBezTo>
                      <a:pt x="194" y="45"/>
                      <a:pt x="196" y="48"/>
                      <a:pt x="197" y="50"/>
                    </a:cubicBezTo>
                    <a:cubicBezTo>
                      <a:pt x="198" y="52"/>
                      <a:pt x="205" y="65"/>
                      <a:pt x="205" y="101"/>
                    </a:cubicBezTo>
                    <a:cubicBezTo>
                      <a:pt x="205" y="137"/>
                      <a:pt x="198" y="150"/>
                      <a:pt x="197" y="1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sp>
            <p:nvSpPr>
              <p:cNvPr id="53" name="Oval 61"/>
              <p:cNvSpPr>
                <a:spLocks noChangeArrowheads="1"/>
              </p:cNvSpPr>
              <p:nvPr/>
            </p:nvSpPr>
            <p:spPr bwMode="auto">
              <a:xfrm>
                <a:off x="4194175" y="8207375"/>
                <a:ext cx="109538" cy="1095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sp>
            <p:nvSpPr>
              <p:cNvPr id="54" name="Oval 62"/>
              <p:cNvSpPr>
                <a:spLocks noChangeArrowheads="1"/>
              </p:cNvSpPr>
              <p:nvPr/>
            </p:nvSpPr>
            <p:spPr bwMode="auto">
              <a:xfrm>
                <a:off x="4030663" y="8207375"/>
                <a:ext cx="107950" cy="1095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sp>
            <p:nvSpPr>
              <p:cNvPr id="55" name="Oval 63"/>
              <p:cNvSpPr>
                <a:spLocks noChangeArrowheads="1"/>
              </p:cNvSpPr>
              <p:nvPr/>
            </p:nvSpPr>
            <p:spPr bwMode="auto">
              <a:xfrm>
                <a:off x="4364038" y="8207375"/>
                <a:ext cx="107950" cy="1095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grpSp>
      </p:grpSp>
      <p:sp>
        <p:nvSpPr>
          <p:cNvPr id="57" name="Freeform 89"/>
          <p:cNvSpPr>
            <a:spLocks noChangeAspect="1" noEditPoints="1"/>
          </p:cNvSpPr>
          <p:nvPr/>
        </p:nvSpPr>
        <p:spPr bwMode="auto">
          <a:xfrm>
            <a:off x="361792" y="2331587"/>
            <a:ext cx="475445" cy="471775"/>
          </a:xfrm>
          <a:custGeom>
            <a:avLst/>
            <a:gdLst>
              <a:gd name="T0" fmla="*/ 363 w 384"/>
              <a:gd name="T1" fmla="*/ 29 h 381"/>
              <a:gd name="T2" fmla="*/ 192 w 384"/>
              <a:gd name="T3" fmla="*/ 0 h 381"/>
              <a:gd name="T4" fmla="*/ 22 w 384"/>
              <a:gd name="T5" fmla="*/ 29 h 381"/>
              <a:gd name="T6" fmla="*/ 0 w 384"/>
              <a:gd name="T7" fmla="*/ 63 h 381"/>
              <a:gd name="T8" fmla="*/ 0 w 384"/>
              <a:gd name="T9" fmla="*/ 317 h 381"/>
              <a:gd name="T10" fmla="*/ 22 w 384"/>
              <a:gd name="T11" fmla="*/ 352 h 381"/>
              <a:gd name="T12" fmla="*/ 192 w 384"/>
              <a:gd name="T13" fmla="*/ 381 h 381"/>
              <a:gd name="T14" fmla="*/ 363 w 384"/>
              <a:gd name="T15" fmla="*/ 352 h 381"/>
              <a:gd name="T16" fmla="*/ 384 w 384"/>
              <a:gd name="T17" fmla="*/ 317 h 381"/>
              <a:gd name="T18" fmla="*/ 384 w 384"/>
              <a:gd name="T19" fmla="*/ 63 h 381"/>
              <a:gd name="T20" fmla="*/ 363 w 384"/>
              <a:gd name="T21" fmla="*/ 29 h 381"/>
              <a:gd name="T22" fmla="*/ 304 w 384"/>
              <a:gd name="T23" fmla="*/ 317 h 381"/>
              <a:gd name="T24" fmla="*/ 298 w 384"/>
              <a:gd name="T25" fmla="*/ 319 h 381"/>
              <a:gd name="T26" fmla="*/ 288 w 384"/>
              <a:gd name="T27" fmla="*/ 323 h 381"/>
              <a:gd name="T28" fmla="*/ 215 w 384"/>
              <a:gd name="T29" fmla="*/ 336 h 381"/>
              <a:gd name="T30" fmla="*/ 65 w 384"/>
              <a:gd name="T31" fmla="*/ 288 h 381"/>
              <a:gd name="T32" fmla="*/ 72 w 384"/>
              <a:gd name="T33" fmla="*/ 229 h 381"/>
              <a:gd name="T34" fmla="*/ 95 w 384"/>
              <a:gd name="T35" fmla="*/ 168 h 381"/>
              <a:gd name="T36" fmla="*/ 128 w 384"/>
              <a:gd name="T37" fmla="*/ 96 h 381"/>
              <a:gd name="T38" fmla="*/ 138 w 384"/>
              <a:gd name="T39" fmla="*/ 82 h 381"/>
              <a:gd name="T40" fmla="*/ 160 w 384"/>
              <a:gd name="T41" fmla="*/ 66 h 381"/>
              <a:gd name="T42" fmla="*/ 202 w 384"/>
              <a:gd name="T43" fmla="*/ 45 h 381"/>
              <a:gd name="T44" fmla="*/ 214 w 384"/>
              <a:gd name="T45" fmla="*/ 48 h 381"/>
              <a:gd name="T46" fmla="*/ 241 w 384"/>
              <a:gd name="T47" fmla="*/ 75 h 381"/>
              <a:gd name="T48" fmla="*/ 242 w 384"/>
              <a:gd name="T49" fmla="*/ 79 h 381"/>
              <a:gd name="T50" fmla="*/ 238 w 384"/>
              <a:gd name="T51" fmla="*/ 84 h 381"/>
              <a:gd name="T52" fmla="*/ 238 w 384"/>
              <a:gd name="T53" fmla="*/ 85 h 381"/>
              <a:gd name="T54" fmla="*/ 239 w 384"/>
              <a:gd name="T55" fmla="*/ 89 h 381"/>
              <a:gd name="T56" fmla="*/ 236 w 384"/>
              <a:gd name="T57" fmla="*/ 94 h 381"/>
              <a:gd name="T58" fmla="*/ 235 w 384"/>
              <a:gd name="T59" fmla="*/ 97 h 381"/>
              <a:gd name="T60" fmla="*/ 235 w 384"/>
              <a:gd name="T61" fmla="*/ 99 h 381"/>
              <a:gd name="T62" fmla="*/ 226 w 384"/>
              <a:gd name="T63" fmla="*/ 109 h 381"/>
              <a:gd name="T64" fmla="*/ 218 w 384"/>
              <a:gd name="T65" fmla="*/ 105 h 381"/>
              <a:gd name="T66" fmla="*/ 178 w 384"/>
              <a:gd name="T67" fmla="*/ 110 h 381"/>
              <a:gd name="T68" fmla="*/ 165 w 384"/>
              <a:gd name="T69" fmla="*/ 121 h 381"/>
              <a:gd name="T70" fmla="*/ 160 w 384"/>
              <a:gd name="T71" fmla="*/ 193 h 381"/>
              <a:gd name="T72" fmla="*/ 158 w 384"/>
              <a:gd name="T73" fmla="*/ 199 h 381"/>
              <a:gd name="T74" fmla="*/ 145 w 384"/>
              <a:gd name="T75" fmla="*/ 237 h 381"/>
              <a:gd name="T76" fmla="*/ 146 w 384"/>
              <a:gd name="T77" fmla="*/ 246 h 381"/>
              <a:gd name="T78" fmla="*/ 149 w 384"/>
              <a:gd name="T79" fmla="*/ 246 h 381"/>
              <a:gd name="T80" fmla="*/ 160 w 384"/>
              <a:gd name="T81" fmla="*/ 219 h 381"/>
              <a:gd name="T82" fmla="*/ 160 w 384"/>
              <a:gd name="T83" fmla="*/ 220 h 381"/>
              <a:gd name="T84" fmla="*/ 209 w 384"/>
              <a:gd name="T85" fmla="*/ 194 h 381"/>
              <a:gd name="T86" fmla="*/ 257 w 384"/>
              <a:gd name="T87" fmla="*/ 219 h 381"/>
              <a:gd name="T88" fmla="*/ 257 w 384"/>
              <a:gd name="T89" fmla="*/ 218 h 381"/>
              <a:gd name="T90" fmla="*/ 268 w 384"/>
              <a:gd name="T91" fmla="*/ 246 h 381"/>
              <a:gd name="T92" fmla="*/ 272 w 384"/>
              <a:gd name="T93" fmla="*/ 246 h 381"/>
              <a:gd name="T94" fmla="*/ 272 w 384"/>
              <a:gd name="T95" fmla="*/ 237 h 381"/>
              <a:gd name="T96" fmla="*/ 268 w 384"/>
              <a:gd name="T97" fmla="*/ 214 h 381"/>
              <a:gd name="T98" fmla="*/ 332 w 384"/>
              <a:gd name="T99" fmla="*/ 245 h 381"/>
              <a:gd name="T100" fmla="*/ 304 w 384"/>
              <a:gd name="T101" fmla="*/ 317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4" h="381">
                <a:moveTo>
                  <a:pt x="363" y="29"/>
                </a:moveTo>
                <a:cubicBezTo>
                  <a:pt x="355" y="24"/>
                  <a:pt x="310" y="0"/>
                  <a:pt x="192" y="0"/>
                </a:cubicBezTo>
                <a:cubicBezTo>
                  <a:pt x="74" y="0"/>
                  <a:pt x="30" y="24"/>
                  <a:pt x="22" y="29"/>
                </a:cubicBezTo>
                <a:cubicBezTo>
                  <a:pt x="8" y="38"/>
                  <a:pt x="0" y="50"/>
                  <a:pt x="0" y="63"/>
                </a:cubicBezTo>
                <a:cubicBezTo>
                  <a:pt x="0" y="317"/>
                  <a:pt x="0" y="317"/>
                  <a:pt x="0" y="317"/>
                </a:cubicBezTo>
                <a:cubicBezTo>
                  <a:pt x="0" y="331"/>
                  <a:pt x="8" y="343"/>
                  <a:pt x="22" y="352"/>
                </a:cubicBezTo>
                <a:cubicBezTo>
                  <a:pt x="30" y="356"/>
                  <a:pt x="74" y="381"/>
                  <a:pt x="192" y="381"/>
                </a:cubicBezTo>
                <a:cubicBezTo>
                  <a:pt x="311" y="381"/>
                  <a:pt x="355" y="356"/>
                  <a:pt x="363" y="352"/>
                </a:cubicBezTo>
                <a:cubicBezTo>
                  <a:pt x="377" y="343"/>
                  <a:pt x="384" y="331"/>
                  <a:pt x="384" y="317"/>
                </a:cubicBezTo>
                <a:cubicBezTo>
                  <a:pt x="384" y="63"/>
                  <a:pt x="384" y="63"/>
                  <a:pt x="384" y="63"/>
                </a:cubicBezTo>
                <a:cubicBezTo>
                  <a:pt x="384" y="50"/>
                  <a:pt x="377" y="38"/>
                  <a:pt x="363" y="29"/>
                </a:cubicBezTo>
                <a:close/>
                <a:moveTo>
                  <a:pt x="304" y="317"/>
                </a:moveTo>
                <a:cubicBezTo>
                  <a:pt x="302" y="318"/>
                  <a:pt x="300" y="319"/>
                  <a:pt x="298" y="319"/>
                </a:cubicBezTo>
                <a:cubicBezTo>
                  <a:pt x="295" y="321"/>
                  <a:pt x="292" y="322"/>
                  <a:pt x="288" y="323"/>
                </a:cubicBezTo>
                <a:cubicBezTo>
                  <a:pt x="281" y="326"/>
                  <a:pt x="252" y="339"/>
                  <a:pt x="215" y="336"/>
                </a:cubicBezTo>
                <a:cubicBezTo>
                  <a:pt x="110" y="329"/>
                  <a:pt x="65" y="288"/>
                  <a:pt x="65" y="288"/>
                </a:cubicBezTo>
                <a:cubicBezTo>
                  <a:pt x="65" y="288"/>
                  <a:pt x="69" y="256"/>
                  <a:pt x="72" y="229"/>
                </a:cubicBezTo>
                <a:cubicBezTo>
                  <a:pt x="74" y="202"/>
                  <a:pt x="95" y="168"/>
                  <a:pt x="95" y="168"/>
                </a:cubicBezTo>
                <a:cubicBezTo>
                  <a:pt x="120" y="116"/>
                  <a:pt x="125" y="102"/>
                  <a:pt x="128" y="96"/>
                </a:cubicBezTo>
                <a:cubicBezTo>
                  <a:pt x="134" y="85"/>
                  <a:pt x="138" y="82"/>
                  <a:pt x="138" y="82"/>
                </a:cubicBezTo>
                <a:cubicBezTo>
                  <a:pt x="138" y="82"/>
                  <a:pt x="153" y="68"/>
                  <a:pt x="160" y="66"/>
                </a:cubicBezTo>
                <a:cubicBezTo>
                  <a:pt x="166" y="63"/>
                  <a:pt x="202" y="45"/>
                  <a:pt x="202" y="45"/>
                </a:cubicBezTo>
                <a:cubicBezTo>
                  <a:pt x="202" y="45"/>
                  <a:pt x="208" y="41"/>
                  <a:pt x="214" y="48"/>
                </a:cubicBezTo>
                <a:cubicBezTo>
                  <a:pt x="214" y="48"/>
                  <a:pt x="240" y="70"/>
                  <a:pt x="241" y="75"/>
                </a:cubicBezTo>
                <a:cubicBezTo>
                  <a:pt x="242" y="76"/>
                  <a:pt x="242" y="77"/>
                  <a:pt x="242" y="79"/>
                </a:cubicBezTo>
                <a:cubicBezTo>
                  <a:pt x="242" y="81"/>
                  <a:pt x="240" y="84"/>
                  <a:pt x="238" y="84"/>
                </a:cubicBezTo>
                <a:cubicBezTo>
                  <a:pt x="238" y="85"/>
                  <a:pt x="238" y="85"/>
                  <a:pt x="238" y="85"/>
                </a:cubicBezTo>
                <a:cubicBezTo>
                  <a:pt x="239" y="86"/>
                  <a:pt x="239" y="87"/>
                  <a:pt x="239" y="89"/>
                </a:cubicBezTo>
                <a:cubicBezTo>
                  <a:pt x="239" y="91"/>
                  <a:pt x="238" y="93"/>
                  <a:pt x="236" y="94"/>
                </a:cubicBezTo>
                <a:cubicBezTo>
                  <a:pt x="235" y="97"/>
                  <a:pt x="235" y="97"/>
                  <a:pt x="235" y="97"/>
                </a:cubicBezTo>
                <a:cubicBezTo>
                  <a:pt x="235" y="98"/>
                  <a:pt x="235" y="98"/>
                  <a:pt x="235" y="99"/>
                </a:cubicBezTo>
                <a:cubicBezTo>
                  <a:pt x="235" y="104"/>
                  <a:pt x="231" y="109"/>
                  <a:pt x="226" y="109"/>
                </a:cubicBezTo>
                <a:cubicBezTo>
                  <a:pt x="221" y="109"/>
                  <a:pt x="219" y="107"/>
                  <a:pt x="218" y="105"/>
                </a:cubicBezTo>
                <a:cubicBezTo>
                  <a:pt x="215" y="107"/>
                  <a:pt x="202" y="121"/>
                  <a:pt x="178" y="110"/>
                </a:cubicBezTo>
                <a:cubicBezTo>
                  <a:pt x="178" y="110"/>
                  <a:pt x="172" y="120"/>
                  <a:pt x="165" y="121"/>
                </a:cubicBezTo>
                <a:cubicBezTo>
                  <a:pt x="165" y="138"/>
                  <a:pt x="164" y="185"/>
                  <a:pt x="160" y="193"/>
                </a:cubicBezTo>
                <a:cubicBezTo>
                  <a:pt x="159" y="195"/>
                  <a:pt x="159" y="197"/>
                  <a:pt x="158" y="199"/>
                </a:cubicBezTo>
                <a:cubicBezTo>
                  <a:pt x="150" y="209"/>
                  <a:pt x="145" y="223"/>
                  <a:pt x="145" y="237"/>
                </a:cubicBezTo>
                <a:cubicBezTo>
                  <a:pt x="145" y="240"/>
                  <a:pt x="146" y="242"/>
                  <a:pt x="146" y="246"/>
                </a:cubicBezTo>
                <a:cubicBezTo>
                  <a:pt x="149" y="246"/>
                  <a:pt x="149" y="246"/>
                  <a:pt x="149" y="246"/>
                </a:cubicBezTo>
                <a:cubicBezTo>
                  <a:pt x="151" y="236"/>
                  <a:pt x="155" y="227"/>
                  <a:pt x="160" y="219"/>
                </a:cubicBezTo>
                <a:cubicBezTo>
                  <a:pt x="160" y="219"/>
                  <a:pt x="160" y="220"/>
                  <a:pt x="160" y="220"/>
                </a:cubicBezTo>
                <a:cubicBezTo>
                  <a:pt x="171" y="204"/>
                  <a:pt x="189" y="194"/>
                  <a:pt x="209" y="194"/>
                </a:cubicBezTo>
                <a:cubicBezTo>
                  <a:pt x="229" y="194"/>
                  <a:pt x="246" y="204"/>
                  <a:pt x="257" y="219"/>
                </a:cubicBezTo>
                <a:cubicBezTo>
                  <a:pt x="257" y="219"/>
                  <a:pt x="257" y="218"/>
                  <a:pt x="257" y="218"/>
                </a:cubicBezTo>
                <a:cubicBezTo>
                  <a:pt x="263" y="226"/>
                  <a:pt x="267" y="235"/>
                  <a:pt x="268" y="246"/>
                </a:cubicBezTo>
                <a:cubicBezTo>
                  <a:pt x="272" y="246"/>
                  <a:pt x="272" y="246"/>
                  <a:pt x="272" y="246"/>
                </a:cubicBezTo>
                <a:cubicBezTo>
                  <a:pt x="272" y="242"/>
                  <a:pt x="272" y="240"/>
                  <a:pt x="272" y="237"/>
                </a:cubicBezTo>
                <a:cubicBezTo>
                  <a:pt x="272" y="229"/>
                  <a:pt x="271" y="221"/>
                  <a:pt x="268" y="214"/>
                </a:cubicBezTo>
                <a:cubicBezTo>
                  <a:pt x="294" y="208"/>
                  <a:pt x="321" y="220"/>
                  <a:pt x="332" y="245"/>
                </a:cubicBezTo>
                <a:cubicBezTo>
                  <a:pt x="344" y="273"/>
                  <a:pt x="332" y="305"/>
                  <a:pt x="304" y="317"/>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it-IT"/>
          </a:p>
        </p:txBody>
      </p:sp>
      <p:sp>
        <p:nvSpPr>
          <p:cNvPr id="71" name="Freeform 96"/>
          <p:cNvSpPr>
            <a:spLocks noChangeAspect="1" noEditPoints="1"/>
          </p:cNvSpPr>
          <p:nvPr/>
        </p:nvSpPr>
        <p:spPr bwMode="auto">
          <a:xfrm>
            <a:off x="358469" y="3255733"/>
            <a:ext cx="463961" cy="460380"/>
          </a:xfrm>
          <a:custGeom>
            <a:avLst/>
            <a:gdLst>
              <a:gd name="T0" fmla="*/ 192 w 384"/>
              <a:gd name="T1" fmla="*/ 0 h 381"/>
              <a:gd name="T2" fmla="*/ 0 w 384"/>
              <a:gd name="T3" fmla="*/ 55 h 381"/>
              <a:gd name="T4" fmla="*/ 0 w 384"/>
              <a:gd name="T5" fmla="*/ 301 h 381"/>
              <a:gd name="T6" fmla="*/ 18 w 384"/>
              <a:gd name="T7" fmla="*/ 351 h 381"/>
              <a:gd name="T8" fmla="*/ 367 w 384"/>
              <a:gd name="T9" fmla="*/ 351 h 381"/>
              <a:gd name="T10" fmla="*/ 384 w 384"/>
              <a:gd name="T11" fmla="*/ 301 h 381"/>
              <a:gd name="T12" fmla="*/ 384 w 384"/>
              <a:gd name="T13" fmla="*/ 55 h 381"/>
              <a:gd name="T14" fmla="*/ 345 w 384"/>
              <a:gd name="T15" fmla="*/ 146 h 381"/>
              <a:gd name="T16" fmla="*/ 325 w 384"/>
              <a:gd name="T17" fmla="*/ 161 h 381"/>
              <a:gd name="T18" fmla="*/ 306 w 384"/>
              <a:gd name="T19" fmla="*/ 135 h 381"/>
              <a:gd name="T20" fmla="*/ 331 w 384"/>
              <a:gd name="T21" fmla="*/ 121 h 381"/>
              <a:gd name="T22" fmla="*/ 318 w 384"/>
              <a:gd name="T23" fmla="*/ 56 h 381"/>
              <a:gd name="T24" fmla="*/ 340 w 384"/>
              <a:gd name="T25" fmla="*/ 75 h 381"/>
              <a:gd name="T26" fmla="*/ 320 w 384"/>
              <a:gd name="T27" fmla="*/ 97 h 381"/>
              <a:gd name="T28" fmla="*/ 300 w 384"/>
              <a:gd name="T29" fmla="*/ 77 h 381"/>
              <a:gd name="T30" fmla="*/ 353 w 384"/>
              <a:gd name="T31" fmla="*/ 268 h 381"/>
              <a:gd name="T32" fmla="*/ 325 w 384"/>
              <a:gd name="T33" fmla="*/ 262 h 381"/>
              <a:gd name="T34" fmla="*/ 202 w 384"/>
              <a:gd name="T35" fmla="*/ 109 h 381"/>
              <a:gd name="T36" fmla="*/ 90 w 384"/>
              <a:gd name="T37" fmla="*/ 250 h 381"/>
              <a:gd name="T38" fmla="*/ 76 w 384"/>
              <a:gd name="T39" fmla="*/ 275 h 381"/>
              <a:gd name="T40" fmla="*/ 345 w 384"/>
              <a:gd name="T41" fmla="*/ 292 h 381"/>
              <a:gd name="T42" fmla="*/ 64 w 384"/>
              <a:gd name="T43" fmla="*/ 316 h 381"/>
              <a:gd name="T44" fmla="*/ 52 w 384"/>
              <a:gd name="T45" fmla="*/ 59 h 381"/>
              <a:gd name="T46" fmla="*/ 76 w 384"/>
              <a:gd name="T47" fmla="*/ 78 h 381"/>
              <a:gd name="T48" fmla="*/ 96 w 384"/>
              <a:gd name="T49" fmla="*/ 101 h 381"/>
              <a:gd name="T50" fmla="*/ 76 w 384"/>
              <a:gd name="T51" fmla="*/ 118 h 381"/>
              <a:gd name="T52" fmla="*/ 109 w 384"/>
              <a:gd name="T53" fmla="*/ 156 h 381"/>
              <a:gd name="T54" fmla="*/ 104 w 384"/>
              <a:gd name="T55" fmla="*/ 149 h 381"/>
              <a:gd name="T56" fmla="*/ 134 w 384"/>
              <a:gd name="T57" fmla="*/ 124 h 381"/>
              <a:gd name="T58" fmla="*/ 244 w 384"/>
              <a:gd name="T59" fmla="*/ 120 h 381"/>
              <a:gd name="T60" fmla="*/ 279 w 384"/>
              <a:gd name="T61" fmla="*/ 185 h 381"/>
              <a:gd name="T62" fmla="*/ 311 w 384"/>
              <a:gd name="T63" fmla="*/ 209 h 381"/>
              <a:gd name="T64" fmla="*/ 303 w 384"/>
              <a:gd name="T65" fmla="*/ 215 h 381"/>
              <a:gd name="T66" fmla="*/ 350 w 384"/>
              <a:gd name="T67" fmla="*/ 251 h 381"/>
              <a:gd name="T68" fmla="*/ 268 w 384"/>
              <a:gd name="T69" fmla="*/ 247 h 381"/>
              <a:gd name="T70" fmla="*/ 248 w 384"/>
              <a:gd name="T71" fmla="*/ 263 h 381"/>
              <a:gd name="T72" fmla="*/ 229 w 384"/>
              <a:gd name="T73" fmla="*/ 237 h 381"/>
              <a:gd name="T74" fmla="*/ 254 w 384"/>
              <a:gd name="T75" fmla="*/ 223 h 381"/>
              <a:gd name="T76" fmla="*/ 204 w 384"/>
              <a:gd name="T77" fmla="*/ 254 h 381"/>
              <a:gd name="T78" fmla="*/ 179 w 384"/>
              <a:gd name="T79" fmla="*/ 265 h 381"/>
              <a:gd name="T80" fmla="*/ 166 w 384"/>
              <a:gd name="T81" fmla="*/ 239 h 381"/>
              <a:gd name="T82" fmla="*/ 193 w 384"/>
              <a:gd name="T83" fmla="*/ 228 h 381"/>
              <a:gd name="T84" fmla="*/ 149 w 384"/>
              <a:gd name="T85" fmla="*/ 221 h 381"/>
              <a:gd name="T86" fmla="*/ 123 w 384"/>
              <a:gd name="T87" fmla="*/ 210 h 381"/>
              <a:gd name="T88" fmla="*/ 133 w 384"/>
              <a:gd name="T89" fmla="*/ 183 h 381"/>
              <a:gd name="T90" fmla="*/ 159 w 384"/>
              <a:gd name="T91" fmla="*/ 195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4" h="381">
                <a:moveTo>
                  <a:pt x="367" y="29"/>
                </a:moveTo>
                <a:cubicBezTo>
                  <a:pt x="361" y="25"/>
                  <a:pt x="316" y="0"/>
                  <a:pt x="192" y="0"/>
                </a:cubicBezTo>
                <a:cubicBezTo>
                  <a:pt x="68" y="0"/>
                  <a:pt x="24" y="25"/>
                  <a:pt x="18" y="29"/>
                </a:cubicBezTo>
                <a:cubicBezTo>
                  <a:pt x="13" y="32"/>
                  <a:pt x="0" y="40"/>
                  <a:pt x="0" y="55"/>
                </a:cubicBezTo>
                <a:cubicBezTo>
                  <a:pt x="0" y="140"/>
                  <a:pt x="0" y="140"/>
                  <a:pt x="0" y="140"/>
                </a:cubicBezTo>
                <a:cubicBezTo>
                  <a:pt x="0" y="301"/>
                  <a:pt x="0" y="301"/>
                  <a:pt x="0" y="301"/>
                </a:cubicBezTo>
                <a:cubicBezTo>
                  <a:pt x="0" y="326"/>
                  <a:pt x="0" y="326"/>
                  <a:pt x="0" y="326"/>
                </a:cubicBezTo>
                <a:cubicBezTo>
                  <a:pt x="0" y="341"/>
                  <a:pt x="13" y="348"/>
                  <a:pt x="18" y="351"/>
                </a:cubicBezTo>
                <a:cubicBezTo>
                  <a:pt x="24" y="355"/>
                  <a:pt x="68" y="381"/>
                  <a:pt x="192" y="381"/>
                </a:cubicBezTo>
                <a:cubicBezTo>
                  <a:pt x="316" y="381"/>
                  <a:pt x="361" y="355"/>
                  <a:pt x="367" y="351"/>
                </a:cubicBezTo>
                <a:cubicBezTo>
                  <a:pt x="372" y="348"/>
                  <a:pt x="384" y="341"/>
                  <a:pt x="384" y="326"/>
                </a:cubicBezTo>
                <a:cubicBezTo>
                  <a:pt x="384" y="301"/>
                  <a:pt x="384" y="301"/>
                  <a:pt x="384" y="301"/>
                </a:cubicBezTo>
                <a:cubicBezTo>
                  <a:pt x="384" y="140"/>
                  <a:pt x="384" y="140"/>
                  <a:pt x="384" y="140"/>
                </a:cubicBezTo>
                <a:cubicBezTo>
                  <a:pt x="384" y="55"/>
                  <a:pt x="384" y="55"/>
                  <a:pt x="384" y="55"/>
                </a:cubicBezTo>
                <a:cubicBezTo>
                  <a:pt x="384" y="40"/>
                  <a:pt x="372" y="32"/>
                  <a:pt x="367" y="29"/>
                </a:cubicBezTo>
                <a:close/>
                <a:moveTo>
                  <a:pt x="345" y="146"/>
                </a:moveTo>
                <a:cubicBezTo>
                  <a:pt x="344" y="146"/>
                  <a:pt x="344" y="146"/>
                  <a:pt x="344" y="147"/>
                </a:cubicBezTo>
                <a:cubicBezTo>
                  <a:pt x="342" y="156"/>
                  <a:pt x="334" y="161"/>
                  <a:pt x="325" y="161"/>
                </a:cubicBezTo>
                <a:cubicBezTo>
                  <a:pt x="323" y="161"/>
                  <a:pt x="321" y="161"/>
                  <a:pt x="319" y="160"/>
                </a:cubicBezTo>
                <a:cubicBezTo>
                  <a:pt x="309" y="157"/>
                  <a:pt x="303" y="146"/>
                  <a:pt x="306" y="135"/>
                </a:cubicBezTo>
                <a:cubicBezTo>
                  <a:pt x="306" y="135"/>
                  <a:pt x="306" y="135"/>
                  <a:pt x="306" y="135"/>
                </a:cubicBezTo>
                <a:cubicBezTo>
                  <a:pt x="309" y="125"/>
                  <a:pt x="320" y="118"/>
                  <a:pt x="331" y="121"/>
                </a:cubicBezTo>
                <a:cubicBezTo>
                  <a:pt x="341" y="124"/>
                  <a:pt x="347" y="135"/>
                  <a:pt x="345" y="146"/>
                </a:cubicBezTo>
                <a:close/>
                <a:moveTo>
                  <a:pt x="318" y="56"/>
                </a:moveTo>
                <a:cubicBezTo>
                  <a:pt x="329" y="55"/>
                  <a:pt x="339" y="63"/>
                  <a:pt x="340" y="74"/>
                </a:cubicBezTo>
                <a:cubicBezTo>
                  <a:pt x="340" y="75"/>
                  <a:pt x="340" y="75"/>
                  <a:pt x="340" y="75"/>
                </a:cubicBezTo>
                <a:cubicBezTo>
                  <a:pt x="341" y="86"/>
                  <a:pt x="333" y="96"/>
                  <a:pt x="322" y="97"/>
                </a:cubicBezTo>
                <a:cubicBezTo>
                  <a:pt x="321" y="97"/>
                  <a:pt x="321" y="97"/>
                  <a:pt x="320" y="97"/>
                </a:cubicBezTo>
                <a:cubicBezTo>
                  <a:pt x="310" y="97"/>
                  <a:pt x="301" y="89"/>
                  <a:pt x="300" y="78"/>
                </a:cubicBezTo>
                <a:cubicBezTo>
                  <a:pt x="300" y="77"/>
                  <a:pt x="300" y="77"/>
                  <a:pt x="300" y="77"/>
                </a:cubicBezTo>
                <a:cubicBezTo>
                  <a:pt x="299" y="66"/>
                  <a:pt x="307" y="57"/>
                  <a:pt x="318" y="56"/>
                </a:cubicBezTo>
                <a:close/>
                <a:moveTo>
                  <a:pt x="353" y="268"/>
                </a:moveTo>
                <a:cubicBezTo>
                  <a:pt x="349" y="273"/>
                  <a:pt x="342" y="274"/>
                  <a:pt x="336" y="270"/>
                </a:cubicBezTo>
                <a:cubicBezTo>
                  <a:pt x="332" y="268"/>
                  <a:pt x="329" y="265"/>
                  <a:pt x="325" y="262"/>
                </a:cubicBezTo>
                <a:cubicBezTo>
                  <a:pt x="286" y="235"/>
                  <a:pt x="258" y="215"/>
                  <a:pt x="222" y="129"/>
                </a:cubicBezTo>
                <a:cubicBezTo>
                  <a:pt x="214" y="110"/>
                  <a:pt x="205" y="109"/>
                  <a:pt x="202" y="109"/>
                </a:cubicBezTo>
                <a:cubicBezTo>
                  <a:pt x="180" y="107"/>
                  <a:pt x="146" y="143"/>
                  <a:pt x="130" y="169"/>
                </a:cubicBezTo>
                <a:cubicBezTo>
                  <a:pt x="114" y="193"/>
                  <a:pt x="99" y="229"/>
                  <a:pt x="90" y="250"/>
                </a:cubicBezTo>
                <a:cubicBezTo>
                  <a:pt x="87" y="256"/>
                  <a:pt x="85" y="261"/>
                  <a:pt x="83" y="265"/>
                </a:cubicBezTo>
                <a:cubicBezTo>
                  <a:pt x="82" y="268"/>
                  <a:pt x="80" y="273"/>
                  <a:pt x="76" y="275"/>
                </a:cubicBezTo>
                <a:cubicBezTo>
                  <a:pt x="76" y="292"/>
                  <a:pt x="76" y="292"/>
                  <a:pt x="76" y="292"/>
                </a:cubicBezTo>
                <a:cubicBezTo>
                  <a:pt x="345" y="292"/>
                  <a:pt x="345" y="292"/>
                  <a:pt x="345" y="292"/>
                </a:cubicBezTo>
                <a:cubicBezTo>
                  <a:pt x="345" y="292"/>
                  <a:pt x="355" y="303"/>
                  <a:pt x="345" y="316"/>
                </a:cubicBezTo>
                <a:cubicBezTo>
                  <a:pt x="64" y="316"/>
                  <a:pt x="64" y="316"/>
                  <a:pt x="64" y="316"/>
                </a:cubicBezTo>
                <a:cubicBezTo>
                  <a:pt x="57" y="316"/>
                  <a:pt x="52" y="310"/>
                  <a:pt x="52" y="304"/>
                </a:cubicBezTo>
                <a:cubicBezTo>
                  <a:pt x="52" y="59"/>
                  <a:pt x="52" y="59"/>
                  <a:pt x="52" y="59"/>
                </a:cubicBezTo>
                <a:cubicBezTo>
                  <a:pt x="52" y="59"/>
                  <a:pt x="63" y="52"/>
                  <a:pt x="76" y="59"/>
                </a:cubicBezTo>
                <a:cubicBezTo>
                  <a:pt x="76" y="78"/>
                  <a:pt x="76" y="78"/>
                  <a:pt x="76" y="78"/>
                </a:cubicBezTo>
                <a:cubicBezTo>
                  <a:pt x="76" y="78"/>
                  <a:pt x="79" y="78"/>
                  <a:pt x="80" y="78"/>
                </a:cubicBezTo>
                <a:cubicBezTo>
                  <a:pt x="91" y="80"/>
                  <a:pt x="98" y="90"/>
                  <a:pt x="96" y="101"/>
                </a:cubicBezTo>
                <a:cubicBezTo>
                  <a:pt x="95" y="111"/>
                  <a:pt x="86" y="118"/>
                  <a:pt x="77" y="118"/>
                </a:cubicBezTo>
                <a:cubicBezTo>
                  <a:pt x="76" y="118"/>
                  <a:pt x="76" y="118"/>
                  <a:pt x="76" y="118"/>
                </a:cubicBezTo>
                <a:cubicBezTo>
                  <a:pt x="76" y="221"/>
                  <a:pt x="76" y="221"/>
                  <a:pt x="76" y="221"/>
                </a:cubicBezTo>
                <a:cubicBezTo>
                  <a:pt x="85" y="200"/>
                  <a:pt x="97" y="175"/>
                  <a:pt x="109" y="156"/>
                </a:cubicBezTo>
                <a:cubicBezTo>
                  <a:pt x="107" y="154"/>
                  <a:pt x="105" y="152"/>
                  <a:pt x="104" y="149"/>
                </a:cubicBezTo>
                <a:cubicBezTo>
                  <a:pt x="104" y="149"/>
                  <a:pt x="104" y="149"/>
                  <a:pt x="104" y="149"/>
                </a:cubicBezTo>
                <a:cubicBezTo>
                  <a:pt x="99" y="139"/>
                  <a:pt x="103" y="127"/>
                  <a:pt x="113" y="122"/>
                </a:cubicBezTo>
                <a:cubicBezTo>
                  <a:pt x="120" y="118"/>
                  <a:pt x="128" y="120"/>
                  <a:pt x="134" y="124"/>
                </a:cubicBezTo>
                <a:cubicBezTo>
                  <a:pt x="152" y="105"/>
                  <a:pt x="178" y="83"/>
                  <a:pt x="204" y="85"/>
                </a:cubicBezTo>
                <a:cubicBezTo>
                  <a:pt x="216" y="86"/>
                  <a:pt x="232" y="93"/>
                  <a:pt x="244" y="120"/>
                </a:cubicBezTo>
                <a:cubicBezTo>
                  <a:pt x="256" y="149"/>
                  <a:pt x="267" y="170"/>
                  <a:pt x="278" y="186"/>
                </a:cubicBezTo>
                <a:cubicBezTo>
                  <a:pt x="279" y="185"/>
                  <a:pt x="279" y="185"/>
                  <a:pt x="279" y="185"/>
                </a:cubicBezTo>
                <a:cubicBezTo>
                  <a:pt x="285" y="176"/>
                  <a:pt x="298" y="175"/>
                  <a:pt x="307" y="181"/>
                </a:cubicBezTo>
                <a:cubicBezTo>
                  <a:pt x="315" y="188"/>
                  <a:pt x="317" y="200"/>
                  <a:pt x="311" y="209"/>
                </a:cubicBezTo>
                <a:cubicBezTo>
                  <a:pt x="310" y="210"/>
                  <a:pt x="310" y="210"/>
                  <a:pt x="310" y="210"/>
                </a:cubicBezTo>
                <a:cubicBezTo>
                  <a:pt x="308" y="212"/>
                  <a:pt x="306" y="214"/>
                  <a:pt x="303" y="215"/>
                </a:cubicBezTo>
                <a:cubicBezTo>
                  <a:pt x="314" y="225"/>
                  <a:pt x="326" y="233"/>
                  <a:pt x="339" y="243"/>
                </a:cubicBezTo>
                <a:cubicBezTo>
                  <a:pt x="343" y="245"/>
                  <a:pt x="346" y="248"/>
                  <a:pt x="350" y="251"/>
                </a:cubicBezTo>
                <a:cubicBezTo>
                  <a:pt x="356" y="255"/>
                  <a:pt x="357" y="262"/>
                  <a:pt x="353" y="268"/>
                </a:cubicBezTo>
                <a:close/>
                <a:moveTo>
                  <a:pt x="268" y="247"/>
                </a:moveTo>
                <a:cubicBezTo>
                  <a:pt x="268" y="247"/>
                  <a:pt x="267" y="248"/>
                  <a:pt x="267" y="248"/>
                </a:cubicBezTo>
                <a:cubicBezTo>
                  <a:pt x="265" y="257"/>
                  <a:pt x="257" y="263"/>
                  <a:pt x="248" y="263"/>
                </a:cubicBezTo>
                <a:cubicBezTo>
                  <a:pt x="246" y="263"/>
                  <a:pt x="244" y="262"/>
                  <a:pt x="242" y="262"/>
                </a:cubicBezTo>
                <a:cubicBezTo>
                  <a:pt x="232" y="259"/>
                  <a:pt x="226" y="247"/>
                  <a:pt x="229" y="237"/>
                </a:cubicBezTo>
                <a:cubicBezTo>
                  <a:pt x="229" y="237"/>
                  <a:pt x="229" y="237"/>
                  <a:pt x="229" y="237"/>
                </a:cubicBezTo>
                <a:cubicBezTo>
                  <a:pt x="232" y="226"/>
                  <a:pt x="243" y="220"/>
                  <a:pt x="254" y="223"/>
                </a:cubicBezTo>
                <a:cubicBezTo>
                  <a:pt x="264" y="226"/>
                  <a:pt x="270" y="236"/>
                  <a:pt x="268" y="247"/>
                </a:cubicBezTo>
                <a:close/>
                <a:moveTo>
                  <a:pt x="204" y="254"/>
                </a:moveTo>
                <a:cubicBezTo>
                  <a:pt x="201" y="262"/>
                  <a:pt x="194" y="267"/>
                  <a:pt x="186" y="267"/>
                </a:cubicBezTo>
                <a:cubicBezTo>
                  <a:pt x="183" y="267"/>
                  <a:pt x="181" y="266"/>
                  <a:pt x="179" y="265"/>
                </a:cubicBezTo>
                <a:cubicBezTo>
                  <a:pt x="178" y="265"/>
                  <a:pt x="178" y="265"/>
                  <a:pt x="178" y="265"/>
                </a:cubicBezTo>
                <a:cubicBezTo>
                  <a:pt x="168" y="261"/>
                  <a:pt x="162" y="250"/>
                  <a:pt x="166" y="239"/>
                </a:cubicBezTo>
                <a:cubicBezTo>
                  <a:pt x="170" y="229"/>
                  <a:pt x="182" y="224"/>
                  <a:pt x="192" y="228"/>
                </a:cubicBezTo>
                <a:cubicBezTo>
                  <a:pt x="193" y="228"/>
                  <a:pt x="193" y="228"/>
                  <a:pt x="193" y="228"/>
                </a:cubicBezTo>
                <a:cubicBezTo>
                  <a:pt x="203" y="232"/>
                  <a:pt x="208" y="243"/>
                  <a:pt x="204" y="254"/>
                </a:cubicBezTo>
                <a:close/>
                <a:moveTo>
                  <a:pt x="149" y="221"/>
                </a:moveTo>
                <a:cubicBezTo>
                  <a:pt x="146" y="222"/>
                  <a:pt x="144" y="222"/>
                  <a:pt x="141" y="222"/>
                </a:cubicBezTo>
                <a:cubicBezTo>
                  <a:pt x="133" y="222"/>
                  <a:pt x="126" y="218"/>
                  <a:pt x="123" y="210"/>
                </a:cubicBezTo>
                <a:cubicBezTo>
                  <a:pt x="122" y="209"/>
                  <a:pt x="122" y="209"/>
                  <a:pt x="122" y="209"/>
                </a:cubicBezTo>
                <a:cubicBezTo>
                  <a:pt x="118" y="199"/>
                  <a:pt x="123" y="187"/>
                  <a:pt x="133" y="183"/>
                </a:cubicBezTo>
                <a:cubicBezTo>
                  <a:pt x="143" y="179"/>
                  <a:pt x="155" y="184"/>
                  <a:pt x="159" y="194"/>
                </a:cubicBezTo>
                <a:cubicBezTo>
                  <a:pt x="159" y="195"/>
                  <a:pt x="159" y="195"/>
                  <a:pt x="159" y="195"/>
                </a:cubicBezTo>
                <a:cubicBezTo>
                  <a:pt x="164" y="205"/>
                  <a:pt x="159" y="216"/>
                  <a:pt x="149" y="221"/>
                </a:cubicBezTo>
                <a:close/>
              </a:path>
            </a:pathLst>
          </a:custGeom>
          <a:solidFill>
            <a:schemeClr val="accent5">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it-IT"/>
          </a:p>
        </p:txBody>
      </p:sp>
      <p:grpSp>
        <p:nvGrpSpPr>
          <p:cNvPr id="94" name="Group 93"/>
          <p:cNvGrpSpPr/>
          <p:nvPr/>
        </p:nvGrpSpPr>
        <p:grpSpPr>
          <a:xfrm>
            <a:off x="358469" y="4174284"/>
            <a:ext cx="468565" cy="468565"/>
            <a:chOff x="304800" y="4888165"/>
            <a:chExt cx="914400" cy="914400"/>
          </a:xfrm>
        </p:grpSpPr>
        <p:sp>
          <p:nvSpPr>
            <p:cNvPr id="72" name="Rounded Rectangle 71"/>
            <p:cNvSpPr/>
            <p:nvPr/>
          </p:nvSpPr>
          <p:spPr>
            <a:xfrm>
              <a:off x="304800" y="4888165"/>
              <a:ext cx="914400" cy="9144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p:cNvGrpSpPr>
              <a:grpSpLocks noChangeAspect="1"/>
            </p:cNvGrpSpPr>
            <p:nvPr/>
          </p:nvGrpSpPr>
          <p:grpSpPr>
            <a:xfrm>
              <a:off x="457200" y="4988314"/>
              <a:ext cx="655208" cy="655934"/>
              <a:chOff x="3662363" y="4344988"/>
              <a:chExt cx="1431925" cy="1433512"/>
            </a:xfrm>
            <a:solidFill>
              <a:schemeClr val="bg1"/>
            </a:solidFill>
          </p:grpSpPr>
          <p:sp>
            <p:nvSpPr>
              <p:cNvPr id="64" name="Freeform 86"/>
              <p:cNvSpPr>
                <a:spLocks/>
              </p:cNvSpPr>
              <p:nvPr/>
            </p:nvSpPr>
            <p:spPr bwMode="auto">
              <a:xfrm>
                <a:off x="3860800" y="4916488"/>
                <a:ext cx="150813" cy="463550"/>
              </a:xfrm>
              <a:custGeom>
                <a:avLst/>
                <a:gdLst>
                  <a:gd name="T0" fmla="*/ 36 w 40"/>
                  <a:gd name="T1" fmla="*/ 124 h 124"/>
                  <a:gd name="T2" fmla="*/ 40 w 40"/>
                  <a:gd name="T3" fmla="*/ 121 h 124"/>
                  <a:gd name="T4" fmla="*/ 40 w 40"/>
                  <a:gd name="T5" fmla="*/ 4 h 124"/>
                  <a:gd name="T6" fmla="*/ 36 w 40"/>
                  <a:gd name="T7" fmla="*/ 0 h 124"/>
                  <a:gd name="T8" fmla="*/ 4 w 40"/>
                  <a:gd name="T9" fmla="*/ 0 h 124"/>
                  <a:gd name="T10" fmla="*/ 0 w 40"/>
                  <a:gd name="T11" fmla="*/ 4 h 124"/>
                  <a:gd name="T12" fmla="*/ 0 w 40"/>
                  <a:gd name="T13" fmla="*/ 121 h 124"/>
                  <a:gd name="T14" fmla="*/ 4 w 40"/>
                  <a:gd name="T15" fmla="*/ 124 h 124"/>
                  <a:gd name="T16" fmla="*/ 36 w 40"/>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36" y="124"/>
                    </a:moveTo>
                    <a:cubicBezTo>
                      <a:pt x="38" y="124"/>
                      <a:pt x="40" y="123"/>
                      <a:pt x="40" y="121"/>
                    </a:cubicBezTo>
                    <a:cubicBezTo>
                      <a:pt x="40" y="4"/>
                      <a:pt x="40" y="4"/>
                      <a:pt x="40" y="4"/>
                    </a:cubicBezTo>
                    <a:cubicBezTo>
                      <a:pt x="40" y="2"/>
                      <a:pt x="38" y="0"/>
                      <a:pt x="36" y="0"/>
                    </a:cubicBezTo>
                    <a:cubicBezTo>
                      <a:pt x="4" y="0"/>
                      <a:pt x="4" y="0"/>
                      <a:pt x="4" y="0"/>
                    </a:cubicBezTo>
                    <a:cubicBezTo>
                      <a:pt x="2" y="0"/>
                      <a:pt x="0" y="2"/>
                      <a:pt x="0" y="4"/>
                    </a:cubicBezTo>
                    <a:cubicBezTo>
                      <a:pt x="0" y="121"/>
                      <a:pt x="0" y="121"/>
                      <a:pt x="0" y="121"/>
                    </a:cubicBezTo>
                    <a:cubicBezTo>
                      <a:pt x="0" y="123"/>
                      <a:pt x="2" y="124"/>
                      <a:pt x="4" y="124"/>
                    </a:cubicBezTo>
                    <a:lnTo>
                      <a:pt x="36" y="1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sp>
            <p:nvSpPr>
              <p:cNvPr id="65" name="Freeform 87"/>
              <p:cNvSpPr>
                <a:spLocks/>
              </p:cNvSpPr>
              <p:nvPr/>
            </p:nvSpPr>
            <p:spPr bwMode="auto">
              <a:xfrm>
                <a:off x="4765675" y="4916488"/>
                <a:ext cx="149225" cy="463550"/>
              </a:xfrm>
              <a:custGeom>
                <a:avLst/>
                <a:gdLst>
                  <a:gd name="T0" fmla="*/ 36 w 40"/>
                  <a:gd name="T1" fmla="*/ 124 h 124"/>
                  <a:gd name="T2" fmla="*/ 40 w 40"/>
                  <a:gd name="T3" fmla="*/ 121 h 124"/>
                  <a:gd name="T4" fmla="*/ 40 w 40"/>
                  <a:gd name="T5" fmla="*/ 4 h 124"/>
                  <a:gd name="T6" fmla="*/ 36 w 40"/>
                  <a:gd name="T7" fmla="*/ 0 h 124"/>
                  <a:gd name="T8" fmla="*/ 4 w 40"/>
                  <a:gd name="T9" fmla="*/ 0 h 124"/>
                  <a:gd name="T10" fmla="*/ 0 w 40"/>
                  <a:gd name="T11" fmla="*/ 4 h 124"/>
                  <a:gd name="T12" fmla="*/ 0 w 40"/>
                  <a:gd name="T13" fmla="*/ 121 h 124"/>
                  <a:gd name="T14" fmla="*/ 4 w 40"/>
                  <a:gd name="T15" fmla="*/ 124 h 124"/>
                  <a:gd name="T16" fmla="*/ 36 w 40"/>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36" y="124"/>
                    </a:moveTo>
                    <a:cubicBezTo>
                      <a:pt x="38" y="124"/>
                      <a:pt x="40" y="123"/>
                      <a:pt x="40" y="121"/>
                    </a:cubicBezTo>
                    <a:cubicBezTo>
                      <a:pt x="40" y="4"/>
                      <a:pt x="40" y="4"/>
                      <a:pt x="40" y="4"/>
                    </a:cubicBezTo>
                    <a:cubicBezTo>
                      <a:pt x="40" y="2"/>
                      <a:pt x="38" y="0"/>
                      <a:pt x="36" y="0"/>
                    </a:cubicBezTo>
                    <a:cubicBezTo>
                      <a:pt x="4" y="0"/>
                      <a:pt x="4" y="0"/>
                      <a:pt x="4" y="0"/>
                    </a:cubicBezTo>
                    <a:cubicBezTo>
                      <a:pt x="2" y="0"/>
                      <a:pt x="0" y="2"/>
                      <a:pt x="0" y="4"/>
                    </a:cubicBezTo>
                    <a:cubicBezTo>
                      <a:pt x="0" y="121"/>
                      <a:pt x="0" y="121"/>
                      <a:pt x="0" y="121"/>
                    </a:cubicBezTo>
                    <a:cubicBezTo>
                      <a:pt x="0" y="123"/>
                      <a:pt x="2" y="124"/>
                      <a:pt x="4" y="124"/>
                    </a:cubicBezTo>
                    <a:lnTo>
                      <a:pt x="36" y="1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sp>
            <p:nvSpPr>
              <p:cNvPr id="66" name="Freeform 88"/>
              <p:cNvSpPr>
                <a:spLocks/>
              </p:cNvSpPr>
              <p:nvPr/>
            </p:nvSpPr>
            <p:spPr bwMode="auto">
              <a:xfrm>
                <a:off x="4165600" y="4916488"/>
                <a:ext cx="146050" cy="463550"/>
              </a:xfrm>
              <a:custGeom>
                <a:avLst/>
                <a:gdLst>
                  <a:gd name="T0" fmla="*/ 36 w 39"/>
                  <a:gd name="T1" fmla="*/ 124 h 124"/>
                  <a:gd name="T2" fmla="*/ 39 w 39"/>
                  <a:gd name="T3" fmla="*/ 121 h 124"/>
                  <a:gd name="T4" fmla="*/ 39 w 39"/>
                  <a:gd name="T5" fmla="*/ 4 h 124"/>
                  <a:gd name="T6" fmla="*/ 36 w 39"/>
                  <a:gd name="T7" fmla="*/ 0 h 124"/>
                  <a:gd name="T8" fmla="*/ 3 w 39"/>
                  <a:gd name="T9" fmla="*/ 0 h 124"/>
                  <a:gd name="T10" fmla="*/ 0 w 39"/>
                  <a:gd name="T11" fmla="*/ 4 h 124"/>
                  <a:gd name="T12" fmla="*/ 0 w 39"/>
                  <a:gd name="T13" fmla="*/ 121 h 124"/>
                  <a:gd name="T14" fmla="*/ 3 w 39"/>
                  <a:gd name="T15" fmla="*/ 124 h 124"/>
                  <a:gd name="T16" fmla="*/ 36 w 39"/>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24">
                    <a:moveTo>
                      <a:pt x="36" y="124"/>
                    </a:moveTo>
                    <a:cubicBezTo>
                      <a:pt x="37" y="124"/>
                      <a:pt x="39" y="123"/>
                      <a:pt x="39" y="121"/>
                    </a:cubicBezTo>
                    <a:cubicBezTo>
                      <a:pt x="39" y="4"/>
                      <a:pt x="39" y="4"/>
                      <a:pt x="39" y="4"/>
                    </a:cubicBezTo>
                    <a:cubicBezTo>
                      <a:pt x="39" y="2"/>
                      <a:pt x="37" y="0"/>
                      <a:pt x="36" y="0"/>
                    </a:cubicBezTo>
                    <a:cubicBezTo>
                      <a:pt x="3" y="0"/>
                      <a:pt x="3" y="0"/>
                      <a:pt x="3" y="0"/>
                    </a:cubicBezTo>
                    <a:cubicBezTo>
                      <a:pt x="1" y="0"/>
                      <a:pt x="0" y="2"/>
                      <a:pt x="0" y="4"/>
                    </a:cubicBezTo>
                    <a:cubicBezTo>
                      <a:pt x="0" y="121"/>
                      <a:pt x="0" y="121"/>
                      <a:pt x="0" y="121"/>
                    </a:cubicBezTo>
                    <a:cubicBezTo>
                      <a:pt x="0" y="123"/>
                      <a:pt x="1" y="124"/>
                      <a:pt x="3" y="124"/>
                    </a:cubicBezTo>
                    <a:lnTo>
                      <a:pt x="36" y="1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sp>
            <p:nvSpPr>
              <p:cNvPr id="67" name="Freeform 89"/>
              <p:cNvSpPr>
                <a:spLocks/>
              </p:cNvSpPr>
              <p:nvPr/>
            </p:nvSpPr>
            <p:spPr bwMode="auto">
              <a:xfrm>
                <a:off x="4465638" y="4916488"/>
                <a:ext cx="146050" cy="463550"/>
              </a:xfrm>
              <a:custGeom>
                <a:avLst/>
                <a:gdLst>
                  <a:gd name="T0" fmla="*/ 36 w 39"/>
                  <a:gd name="T1" fmla="*/ 124 h 124"/>
                  <a:gd name="T2" fmla="*/ 39 w 39"/>
                  <a:gd name="T3" fmla="*/ 121 h 124"/>
                  <a:gd name="T4" fmla="*/ 39 w 39"/>
                  <a:gd name="T5" fmla="*/ 4 h 124"/>
                  <a:gd name="T6" fmla="*/ 36 w 39"/>
                  <a:gd name="T7" fmla="*/ 0 h 124"/>
                  <a:gd name="T8" fmla="*/ 4 w 39"/>
                  <a:gd name="T9" fmla="*/ 0 h 124"/>
                  <a:gd name="T10" fmla="*/ 0 w 39"/>
                  <a:gd name="T11" fmla="*/ 4 h 124"/>
                  <a:gd name="T12" fmla="*/ 0 w 39"/>
                  <a:gd name="T13" fmla="*/ 121 h 124"/>
                  <a:gd name="T14" fmla="*/ 4 w 39"/>
                  <a:gd name="T15" fmla="*/ 124 h 124"/>
                  <a:gd name="T16" fmla="*/ 36 w 39"/>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24">
                    <a:moveTo>
                      <a:pt x="36" y="124"/>
                    </a:moveTo>
                    <a:cubicBezTo>
                      <a:pt x="38" y="124"/>
                      <a:pt x="39" y="123"/>
                      <a:pt x="39" y="121"/>
                    </a:cubicBezTo>
                    <a:cubicBezTo>
                      <a:pt x="39" y="4"/>
                      <a:pt x="39" y="4"/>
                      <a:pt x="39" y="4"/>
                    </a:cubicBezTo>
                    <a:cubicBezTo>
                      <a:pt x="39" y="2"/>
                      <a:pt x="38" y="0"/>
                      <a:pt x="36" y="0"/>
                    </a:cubicBezTo>
                    <a:cubicBezTo>
                      <a:pt x="4" y="0"/>
                      <a:pt x="4" y="0"/>
                      <a:pt x="4" y="0"/>
                    </a:cubicBezTo>
                    <a:cubicBezTo>
                      <a:pt x="2" y="0"/>
                      <a:pt x="0" y="2"/>
                      <a:pt x="0" y="4"/>
                    </a:cubicBezTo>
                    <a:cubicBezTo>
                      <a:pt x="0" y="121"/>
                      <a:pt x="0" y="121"/>
                      <a:pt x="0" y="121"/>
                    </a:cubicBezTo>
                    <a:cubicBezTo>
                      <a:pt x="0" y="123"/>
                      <a:pt x="2" y="124"/>
                      <a:pt x="4" y="124"/>
                    </a:cubicBezTo>
                    <a:lnTo>
                      <a:pt x="36" y="1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sp>
            <p:nvSpPr>
              <p:cNvPr id="68" name="Freeform 90"/>
              <p:cNvSpPr>
                <a:spLocks noEditPoints="1"/>
              </p:cNvSpPr>
              <p:nvPr/>
            </p:nvSpPr>
            <p:spPr bwMode="auto">
              <a:xfrm>
                <a:off x="3662363" y="4344988"/>
                <a:ext cx="1431925" cy="484188"/>
              </a:xfrm>
              <a:custGeom>
                <a:avLst/>
                <a:gdLst>
                  <a:gd name="T0" fmla="*/ 23 w 382"/>
                  <a:gd name="T1" fmla="*/ 129 h 129"/>
                  <a:gd name="T2" fmla="*/ 359 w 382"/>
                  <a:gd name="T3" fmla="*/ 129 h 129"/>
                  <a:gd name="T4" fmla="*/ 380 w 382"/>
                  <a:gd name="T5" fmla="*/ 112 h 129"/>
                  <a:gd name="T6" fmla="*/ 369 w 382"/>
                  <a:gd name="T7" fmla="*/ 89 h 129"/>
                  <a:gd name="T8" fmla="*/ 201 w 382"/>
                  <a:gd name="T9" fmla="*/ 2 h 129"/>
                  <a:gd name="T10" fmla="*/ 192 w 382"/>
                  <a:gd name="T11" fmla="*/ 0 h 129"/>
                  <a:gd name="T12" fmla="*/ 182 w 382"/>
                  <a:gd name="T13" fmla="*/ 2 h 129"/>
                  <a:gd name="T14" fmla="*/ 14 w 382"/>
                  <a:gd name="T15" fmla="*/ 89 h 129"/>
                  <a:gd name="T16" fmla="*/ 3 w 382"/>
                  <a:gd name="T17" fmla="*/ 112 h 129"/>
                  <a:gd name="T18" fmla="*/ 23 w 382"/>
                  <a:gd name="T19" fmla="*/ 129 h 129"/>
                  <a:gd name="T20" fmla="*/ 191 w 382"/>
                  <a:gd name="T21" fmla="*/ 36 h 129"/>
                  <a:gd name="T22" fmla="*/ 220 w 382"/>
                  <a:gd name="T23" fmla="*/ 64 h 129"/>
                  <a:gd name="T24" fmla="*/ 191 w 382"/>
                  <a:gd name="T25" fmla="*/ 93 h 129"/>
                  <a:gd name="T26" fmla="*/ 163 w 382"/>
                  <a:gd name="T27" fmla="*/ 64 h 129"/>
                  <a:gd name="T28" fmla="*/ 191 w 382"/>
                  <a:gd name="T29" fmla="*/ 3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129">
                    <a:moveTo>
                      <a:pt x="23" y="129"/>
                    </a:moveTo>
                    <a:cubicBezTo>
                      <a:pt x="359" y="129"/>
                      <a:pt x="359" y="129"/>
                      <a:pt x="359" y="129"/>
                    </a:cubicBezTo>
                    <a:cubicBezTo>
                      <a:pt x="369" y="129"/>
                      <a:pt x="378" y="122"/>
                      <a:pt x="380" y="112"/>
                    </a:cubicBezTo>
                    <a:cubicBezTo>
                      <a:pt x="382" y="103"/>
                      <a:pt x="378" y="93"/>
                      <a:pt x="369" y="89"/>
                    </a:cubicBezTo>
                    <a:cubicBezTo>
                      <a:pt x="201" y="2"/>
                      <a:pt x="201" y="2"/>
                      <a:pt x="201" y="2"/>
                    </a:cubicBezTo>
                    <a:cubicBezTo>
                      <a:pt x="198" y="1"/>
                      <a:pt x="195" y="0"/>
                      <a:pt x="192" y="0"/>
                    </a:cubicBezTo>
                    <a:cubicBezTo>
                      <a:pt x="188" y="0"/>
                      <a:pt x="185" y="1"/>
                      <a:pt x="182" y="2"/>
                    </a:cubicBezTo>
                    <a:cubicBezTo>
                      <a:pt x="14" y="89"/>
                      <a:pt x="14" y="89"/>
                      <a:pt x="14" y="89"/>
                    </a:cubicBezTo>
                    <a:cubicBezTo>
                      <a:pt x="5" y="93"/>
                      <a:pt x="0" y="103"/>
                      <a:pt x="3" y="112"/>
                    </a:cubicBezTo>
                    <a:cubicBezTo>
                      <a:pt x="5" y="122"/>
                      <a:pt x="13" y="129"/>
                      <a:pt x="23" y="129"/>
                    </a:cubicBezTo>
                    <a:close/>
                    <a:moveTo>
                      <a:pt x="191" y="36"/>
                    </a:moveTo>
                    <a:cubicBezTo>
                      <a:pt x="207" y="36"/>
                      <a:pt x="220" y="49"/>
                      <a:pt x="220" y="64"/>
                    </a:cubicBezTo>
                    <a:cubicBezTo>
                      <a:pt x="220" y="80"/>
                      <a:pt x="207" y="93"/>
                      <a:pt x="191" y="93"/>
                    </a:cubicBezTo>
                    <a:cubicBezTo>
                      <a:pt x="175" y="93"/>
                      <a:pt x="163" y="80"/>
                      <a:pt x="163" y="64"/>
                    </a:cubicBezTo>
                    <a:cubicBezTo>
                      <a:pt x="163" y="49"/>
                      <a:pt x="175" y="36"/>
                      <a:pt x="191"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sp>
            <p:nvSpPr>
              <p:cNvPr id="69" name="Freeform 91"/>
              <p:cNvSpPr>
                <a:spLocks/>
              </p:cNvSpPr>
              <p:nvPr/>
            </p:nvSpPr>
            <p:spPr bwMode="auto">
              <a:xfrm>
                <a:off x="3783013" y="5470525"/>
                <a:ext cx="1200150" cy="120650"/>
              </a:xfrm>
              <a:custGeom>
                <a:avLst/>
                <a:gdLst>
                  <a:gd name="T0" fmla="*/ 320 w 320"/>
                  <a:gd name="T1" fmla="*/ 16 h 32"/>
                  <a:gd name="T2" fmla="*/ 306 w 320"/>
                  <a:gd name="T3" fmla="*/ 0 h 32"/>
                  <a:gd name="T4" fmla="*/ 306 w 320"/>
                  <a:gd name="T5" fmla="*/ 0 h 32"/>
                  <a:gd name="T6" fmla="*/ 305 w 320"/>
                  <a:gd name="T7" fmla="*/ 0 h 32"/>
                  <a:gd name="T8" fmla="*/ 14 w 320"/>
                  <a:gd name="T9" fmla="*/ 0 h 32"/>
                  <a:gd name="T10" fmla="*/ 0 w 320"/>
                  <a:gd name="T11" fmla="*/ 16 h 32"/>
                  <a:gd name="T12" fmla="*/ 14 w 320"/>
                  <a:gd name="T13" fmla="*/ 32 h 32"/>
                  <a:gd name="T14" fmla="*/ 305 w 320"/>
                  <a:gd name="T15" fmla="*/ 32 h 32"/>
                  <a:gd name="T16" fmla="*/ 306 w 320"/>
                  <a:gd name="T17" fmla="*/ 32 h 32"/>
                  <a:gd name="T18" fmla="*/ 306 w 320"/>
                  <a:gd name="T19" fmla="*/ 32 h 32"/>
                  <a:gd name="T20" fmla="*/ 320 w 320"/>
                  <a:gd name="T2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 h="32">
                    <a:moveTo>
                      <a:pt x="320" y="16"/>
                    </a:moveTo>
                    <a:cubicBezTo>
                      <a:pt x="320" y="5"/>
                      <a:pt x="317" y="0"/>
                      <a:pt x="306" y="0"/>
                    </a:cubicBezTo>
                    <a:cubicBezTo>
                      <a:pt x="306" y="0"/>
                      <a:pt x="306" y="0"/>
                      <a:pt x="306" y="0"/>
                    </a:cubicBezTo>
                    <a:cubicBezTo>
                      <a:pt x="306" y="0"/>
                      <a:pt x="306" y="0"/>
                      <a:pt x="305" y="0"/>
                    </a:cubicBezTo>
                    <a:cubicBezTo>
                      <a:pt x="14" y="0"/>
                      <a:pt x="14" y="0"/>
                      <a:pt x="14" y="0"/>
                    </a:cubicBezTo>
                    <a:cubicBezTo>
                      <a:pt x="3" y="0"/>
                      <a:pt x="0" y="6"/>
                      <a:pt x="0" y="16"/>
                    </a:cubicBezTo>
                    <a:cubicBezTo>
                      <a:pt x="0" y="27"/>
                      <a:pt x="3" y="32"/>
                      <a:pt x="14" y="32"/>
                    </a:cubicBezTo>
                    <a:cubicBezTo>
                      <a:pt x="305" y="32"/>
                      <a:pt x="305" y="32"/>
                      <a:pt x="305" y="32"/>
                    </a:cubicBezTo>
                    <a:cubicBezTo>
                      <a:pt x="306" y="32"/>
                      <a:pt x="306" y="32"/>
                      <a:pt x="306" y="32"/>
                    </a:cubicBezTo>
                    <a:cubicBezTo>
                      <a:pt x="306" y="32"/>
                      <a:pt x="306" y="32"/>
                      <a:pt x="306" y="32"/>
                    </a:cubicBezTo>
                    <a:cubicBezTo>
                      <a:pt x="317" y="32"/>
                      <a:pt x="320" y="27"/>
                      <a:pt x="320" y="1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sp>
            <p:nvSpPr>
              <p:cNvPr id="70" name="Freeform 92"/>
              <p:cNvSpPr>
                <a:spLocks/>
              </p:cNvSpPr>
              <p:nvPr/>
            </p:nvSpPr>
            <p:spPr bwMode="auto">
              <a:xfrm>
                <a:off x="3665538" y="5657850"/>
                <a:ext cx="1428750" cy="120650"/>
              </a:xfrm>
              <a:custGeom>
                <a:avLst/>
                <a:gdLst>
                  <a:gd name="T0" fmla="*/ 367 w 381"/>
                  <a:gd name="T1" fmla="*/ 0 h 32"/>
                  <a:gd name="T2" fmla="*/ 367 w 381"/>
                  <a:gd name="T3" fmla="*/ 0 h 32"/>
                  <a:gd name="T4" fmla="*/ 367 w 381"/>
                  <a:gd name="T5" fmla="*/ 0 h 32"/>
                  <a:gd name="T6" fmla="*/ 13 w 381"/>
                  <a:gd name="T7" fmla="*/ 0 h 32"/>
                  <a:gd name="T8" fmla="*/ 0 w 381"/>
                  <a:gd name="T9" fmla="*/ 16 h 32"/>
                  <a:gd name="T10" fmla="*/ 13 w 381"/>
                  <a:gd name="T11" fmla="*/ 32 h 32"/>
                  <a:gd name="T12" fmla="*/ 367 w 381"/>
                  <a:gd name="T13" fmla="*/ 32 h 32"/>
                  <a:gd name="T14" fmla="*/ 367 w 381"/>
                  <a:gd name="T15" fmla="*/ 32 h 32"/>
                  <a:gd name="T16" fmla="*/ 367 w 381"/>
                  <a:gd name="T17" fmla="*/ 32 h 32"/>
                  <a:gd name="T18" fmla="*/ 381 w 381"/>
                  <a:gd name="T19" fmla="*/ 16 h 32"/>
                  <a:gd name="T20" fmla="*/ 367 w 381"/>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1" h="32">
                    <a:moveTo>
                      <a:pt x="367" y="0"/>
                    </a:moveTo>
                    <a:cubicBezTo>
                      <a:pt x="367" y="0"/>
                      <a:pt x="367" y="0"/>
                      <a:pt x="367" y="0"/>
                    </a:cubicBezTo>
                    <a:cubicBezTo>
                      <a:pt x="367" y="0"/>
                      <a:pt x="367" y="0"/>
                      <a:pt x="367" y="0"/>
                    </a:cubicBezTo>
                    <a:cubicBezTo>
                      <a:pt x="13" y="0"/>
                      <a:pt x="13" y="0"/>
                      <a:pt x="13" y="0"/>
                    </a:cubicBezTo>
                    <a:cubicBezTo>
                      <a:pt x="2" y="0"/>
                      <a:pt x="0" y="6"/>
                      <a:pt x="0" y="16"/>
                    </a:cubicBezTo>
                    <a:cubicBezTo>
                      <a:pt x="0" y="27"/>
                      <a:pt x="2" y="32"/>
                      <a:pt x="13" y="32"/>
                    </a:cubicBezTo>
                    <a:cubicBezTo>
                      <a:pt x="367" y="32"/>
                      <a:pt x="367" y="32"/>
                      <a:pt x="367" y="32"/>
                    </a:cubicBezTo>
                    <a:cubicBezTo>
                      <a:pt x="367" y="32"/>
                      <a:pt x="367" y="32"/>
                      <a:pt x="367" y="32"/>
                    </a:cubicBezTo>
                    <a:cubicBezTo>
                      <a:pt x="367" y="32"/>
                      <a:pt x="367" y="32"/>
                      <a:pt x="367" y="32"/>
                    </a:cubicBezTo>
                    <a:cubicBezTo>
                      <a:pt x="378" y="32"/>
                      <a:pt x="381" y="27"/>
                      <a:pt x="381" y="16"/>
                    </a:cubicBezTo>
                    <a:cubicBezTo>
                      <a:pt x="381" y="6"/>
                      <a:pt x="378" y="0"/>
                      <a:pt x="36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grpSp>
      </p:grpSp>
      <p:grpSp>
        <p:nvGrpSpPr>
          <p:cNvPr id="97" name="Group 96"/>
          <p:cNvGrpSpPr/>
          <p:nvPr/>
        </p:nvGrpSpPr>
        <p:grpSpPr>
          <a:xfrm>
            <a:off x="4663292" y="1419984"/>
            <a:ext cx="468565" cy="468565"/>
            <a:chOff x="4909457" y="1676400"/>
            <a:chExt cx="914400" cy="914400"/>
          </a:xfrm>
        </p:grpSpPr>
        <p:sp>
          <p:nvSpPr>
            <p:cNvPr id="73" name="Rounded Rectangle 72"/>
            <p:cNvSpPr/>
            <p:nvPr/>
          </p:nvSpPr>
          <p:spPr>
            <a:xfrm>
              <a:off x="4909457" y="1676400"/>
              <a:ext cx="914400" cy="9144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59"/>
            <p:cNvSpPr>
              <a:spLocks noChangeAspect="1" noEditPoints="1"/>
            </p:cNvSpPr>
            <p:nvPr/>
          </p:nvSpPr>
          <p:spPr bwMode="auto">
            <a:xfrm>
              <a:off x="5046369" y="1805941"/>
              <a:ext cx="652302" cy="651576"/>
            </a:xfrm>
            <a:custGeom>
              <a:avLst/>
              <a:gdLst>
                <a:gd name="T0" fmla="*/ 380 w 380"/>
                <a:gd name="T1" fmla="*/ 190 h 380"/>
                <a:gd name="T2" fmla="*/ 286 w 380"/>
                <a:gd name="T3" fmla="*/ 61 h 380"/>
                <a:gd name="T4" fmla="*/ 274 w 380"/>
                <a:gd name="T5" fmla="*/ 47 h 380"/>
                <a:gd name="T6" fmla="*/ 334 w 380"/>
                <a:gd name="T7" fmla="*/ 207 h 380"/>
                <a:gd name="T8" fmla="*/ 297 w 380"/>
                <a:gd name="T9" fmla="*/ 198 h 380"/>
                <a:gd name="T10" fmla="*/ 290 w 380"/>
                <a:gd name="T11" fmla="*/ 153 h 380"/>
                <a:gd name="T12" fmla="*/ 317 w 380"/>
                <a:gd name="T13" fmla="*/ 107 h 380"/>
                <a:gd name="T14" fmla="*/ 355 w 380"/>
                <a:gd name="T15" fmla="*/ 190 h 380"/>
                <a:gd name="T16" fmla="*/ 322 w 380"/>
                <a:gd name="T17" fmla="*/ 91 h 380"/>
                <a:gd name="T18" fmla="*/ 312 w 380"/>
                <a:gd name="T19" fmla="*/ 95 h 380"/>
                <a:gd name="T20" fmla="*/ 294 w 380"/>
                <a:gd name="T21" fmla="*/ 117 h 380"/>
                <a:gd name="T22" fmla="*/ 280 w 380"/>
                <a:gd name="T23" fmla="*/ 86 h 380"/>
                <a:gd name="T24" fmla="*/ 269 w 380"/>
                <a:gd name="T25" fmla="*/ 81 h 380"/>
                <a:gd name="T26" fmla="*/ 274 w 380"/>
                <a:gd name="T27" fmla="*/ 69 h 380"/>
                <a:gd name="T28" fmla="*/ 323 w 380"/>
                <a:gd name="T29" fmla="*/ 92 h 380"/>
                <a:gd name="T30" fmla="*/ 110 w 380"/>
                <a:gd name="T31" fmla="*/ 249 h 380"/>
                <a:gd name="T32" fmla="*/ 119 w 380"/>
                <a:gd name="T33" fmla="*/ 213 h 380"/>
                <a:gd name="T34" fmla="*/ 81 w 380"/>
                <a:gd name="T35" fmla="*/ 184 h 380"/>
                <a:gd name="T36" fmla="*/ 55 w 380"/>
                <a:gd name="T37" fmla="*/ 148 h 380"/>
                <a:gd name="T38" fmla="*/ 76 w 380"/>
                <a:gd name="T39" fmla="*/ 71 h 380"/>
                <a:gd name="T40" fmla="*/ 135 w 380"/>
                <a:gd name="T41" fmla="*/ 34 h 380"/>
                <a:gd name="T42" fmla="*/ 153 w 380"/>
                <a:gd name="T43" fmla="*/ 34 h 380"/>
                <a:gd name="T44" fmla="*/ 156 w 380"/>
                <a:gd name="T45" fmla="*/ 28 h 380"/>
                <a:gd name="T46" fmla="*/ 177 w 380"/>
                <a:gd name="T47" fmla="*/ 26 h 380"/>
                <a:gd name="T48" fmla="*/ 194 w 380"/>
                <a:gd name="T49" fmla="*/ 25 h 380"/>
                <a:gd name="T50" fmla="*/ 212 w 380"/>
                <a:gd name="T51" fmla="*/ 55 h 380"/>
                <a:gd name="T52" fmla="*/ 178 w 380"/>
                <a:gd name="T53" fmla="*/ 33 h 380"/>
                <a:gd name="T54" fmla="*/ 161 w 380"/>
                <a:gd name="T55" fmla="*/ 56 h 380"/>
                <a:gd name="T56" fmla="*/ 163 w 380"/>
                <a:gd name="T57" fmla="*/ 49 h 380"/>
                <a:gd name="T58" fmla="*/ 133 w 380"/>
                <a:gd name="T59" fmla="*/ 58 h 380"/>
                <a:gd name="T60" fmla="*/ 143 w 380"/>
                <a:gd name="T61" fmla="*/ 77 h 380"/>
                <a:gd name="T62" fmla="*/ 175 w 380"/>
                <a:gd name="T63" fmla="*/ 71 h 380"/>
                <a:gd name="T64" fmla="*/ 181 w 380"/>
                <a:gd name="T65" fmla="*/ 98 h 380"/>
                <a:gd name="T66" fmla="*/ 164 w 380"/>
                <a:gd name="T67" fmla="*/ 92 h 380"/>
                <a:gd name="T68" fmla="*/ 161 w 380"/>
                <a:gd name="T69" fmla="*/ 109 h 380"/>
                <a:gd name="T70" fmla="*/ 152 w 380"/>
                <a:gd name="T71" fmla="*/ 114 h 380"/>
                <a:gd name="T72" fmla="*/ 122 w 380"/>
                <a:gd name="T73" fmla="*/ 150 h 380"/>
                <a:gd name="T74" fmla="*/ 133 w 380"/>
                <a:gd name="T75" fmla="*/ 170 h 380"/>
                <a:gd name="T76" fmla="*/ 132 w 380"/>
                <a:gd name="T77" fmla="*/ 172 h 380"/>
                <a:gd name="T78" fmla="*/ 124 w 380"/>
                <a:gd name="T79" fmla="*/ 163 h 380"/>
                <a:gd name="T80" fmla="*/ 110 w 380"/>
                <a:gd name="T81" fmla="*/ 138 h 380"/>
                <a:gd name="T82" fmla="*/ 79 w 380"/>
                <a:gd name="T83" fmla="*/ 168 h 380"/>
                <a:gd name="T84" fmla="*/ 108 w 380"/>
                <a:gd name="T85" fmla="*/ 186 h 380"/>
                <a:gd name="T86" fmla="*/ 139 w 380"/>
                <a:gd name="T87" fmla="*/ 202 h 380"/>
                <a:gd name="T88" fmla="*/ 210 w 380"/>
                <a:gd name="T89" fmla="*/ 243 h 380"/>
                <a:gd name="T90" fmla="*/ 244 w 380"/>
                <a:gd name="T91" fmla="*/ 269 h 380"/>
                <a:gd name="T92" fmla="*/ 214 w 380"/>
                <a:gd name="T93" fmla="*/ 307 h 380"/>
                <a:gd name="T94" fmla="*/ 191 w 380"/>
                <a:gd name="T95" fmla="*/ 332 h 380"/>
                <a:gd name="T96" fmla="*/ 165 w 380"/>
                <a:gd name="T97" fmla="*/ 353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0" h="380">
                  <a:moveTo>
                    <a:pt x="190" y="0"/>
                  </a:moveTo>
                  <a:cubicBezTo>
                    <a:pt x="85" y="0"/>
                    <a:pt x="0" y="85"/>
                    <a:pt x="0" y="190"/>
                  </a:cubicBezTo>
                  <a:cubicBezTo>
                    <a:pt x="0" y="294"/>
                    <a:pt x="85" y="380"/>
                    <a:pt x="190" y="380"/>
                  </a:cubicBezTo>
                  <a:cubicBezTo>
                    <a:pt x="295" y="380"/>
                    <a:pt x="380" y="294"/>
                    <a:pt x="380" y="190"/>
                  </a:cubicBezTo>
                  <a:cubicBezTo>
                    <a:pt x="380" y="85"/>
                    <a:pt x="295" y="0"/>
                    <a:pt x="190" y="0"/>
                  </a:cubicBezTo>
                  <a:close/>
                  <a:moveTo>
                    <a:pt x="274" y="47"/>
                  </a:moveTo>
                  <a:cubicBezTo>
                    <a:pt x="277" y="50"/>
                    <a:pt x="281" y="52"/>
                    <a:pt x="285" y="55"/>
                  </a:cubicBezTo>
                  <a:cubicBezTo>
                    <a:pt x="287" y="57"/>
                    <a:pt x="292" y="61"/>
                    <a:pt x="286" y="61"/>
                  </a:cubicBezTo>
                  <a:cubicBezTo>
                    <a:pt x="282" y="61"/>
                    <a:pt x="281" y="56"/>
                    <a:pt x="277" y="57"/>
                  </a:cubicBezTo>
                  <a:cubicBezTo>
                    <a:pt x="276" y="65"/>
                    <a:pt x="259" y="47"/>
                    <a:pt x="257" y="44"/>
                  </a:cubicBezTo>
                  <a:cubicBezTo>
                    <a:pt x="256" y="42"/>
                    <a:pt x="254" y="40"/>
                    <a:pt x="254" y="38"/>
                  </a:cubicBezTo>
                  <a:cubicBezTo>
                    <a:pt x="261" y="40"/>
                    <a:pt x="267" y="44"/>
                    <a:pt x="274" y="47"/>
                  </a:cubicBezTo>
                  <a:close/>
                  <a:moveTo>
                    <a:pt x="352" y="223"/>
                  </a:moveTo>
                  <a:cubicBezTo>
                    <a:pt x="351" y="218"/>
                    <a:pt x="350" y="213"/>
                    <a:pt x="350" y="209"/>
                  </a:cubicBezTo>
                  <a:cubicBezTo>
                    <a:pt x="349" y="204"/>
                    <a:pt x="349" y="199"/>
                    <a:pt x="343" y="200"/>
                  </a:cubicBezTo>
                  <a:cubicBezTo>
                    <a:pt x="340" y="201"/>
                    <a:pt x="336" y="204"/>
                    <a:pt x="334" y="207"/>
                  </a:cubicBezTo>
                  <a:cubicBezTo>
                    <a:pt x="329" y="204"/>
                    <a:pt x="325" y="208"/>
                    <a:pt x="321" y="209"/>
                  </a:cubicBezTo>
                  <a:cubicBezTo>
                    <a:pt x="313" y="211"/>
                    <a:pt x="311" y="207"/>
                    <a:pt x="308" y="202"/>
                  </a:cubicBezTo>
                  <a:cubicBezTo>
                    <a:pt x="306" y="199"/>
                    <a:pt x="308" y="198"/>
                    <a:pt x="304" y="197"/>
                  </a:cubicBezTo>
                  <a:cubicBezTo>
                    <a:pt x="301" y="197"/>
                    <a:pt x="300" y="200"/>
                    <a:pt x="297" y="198"/>
                  </a:cubicBezTo>
                  <a:cubicBezTo>
                    <a:pt x="294" y="196"/>
                    <a:pt x="291" y="185"/>
                    <a:pt x="292" y="182"/>
                  </a:cubicBezTo>
                  <a:cubicBezTo>
                    <a:pt x="292" y="177"/>
                    <a:pt x="296" y="174"/>
                    <a:pt x="292" y="168"/>
                  </a:cubicBezTo>
                  <a:cubicBezTo>
                    <a:pt x="290" y="166"/>
                    <a:pt x="289" y="167"/>
                    <a:pt x="288" y="163"/>
                  </a:cubicBezTo>
                  <a:cubicBezTo>
                    <a:pt x="287" y="161"/>
                    <a:pt x="289" y="155"/>
                    <a:pt x="290" y="153"/>
                  </a:cubicBezTo>
                  <a:cubicBezTo>
                    <a:pt x="292" y="148"/>
                    <a:pt x="296" y="144"/>
                    <a:pt x="297" y="138"/>
                  </a:cubicBezTo>
                  <a:cubicBezTo>
                    <a:pt x="297" y="133"/>
                    <a:pt x="295" y="127"/>
                    <a:pt x="299" y="122"/>
                  </a:cubicBezTo>
                  <a:cubicBezTo>
                    <a:pt x="302" y="118"/>
                    <a:pt x="305" y="118"/>
                    <a:pt x="309" y="116"/>
                  </a:cubicBezTo>
                  <a:cubicBezTo>
                    <a:pt x="313" y="114"/>
                    <a:pt x="314" y="108"/>
                    <a:pt x="317" y="107"/>
                  </a:cubicBezTo>
                  <a:cubicBezTo>
                    <a:pt x="321" y="104"/>
                    <a:pt x="324" y="111"/>
                    <a:pt x="326" y="113"/>
                  </a:cubicBezTo>
                  <a:cubicBezTo>
                    <a:pt x="329" y="116"/>
                    <a:pt x="334" y="116"/>
                    <a:pt x="338" y="117"/>
                  </a:cubicBezTo>
                  <a:cubicBezTo>
                    <a:pt x="338" y="117"/>
                    <a:pt x="338" y="117"/>
                    <a:pt x="338" y="116"/>
                  </a:cubicBezTo>
                  <a:cubicBezTo>
                    <a:pt x="349" y="139"/>
                    <a:pt x="355" y="163"/>
                    <a:pt x="355" y="190"/>
                  </a:cubicBezTo>
                  <a:cubicBezTo>
                    <a:pt x="355" y="201"/>
                    <a:pt x="354" y="212"/>
                    <a:pt x="352" y="223"/>
                  </a:cubicBezTo>
                  <a:cubicBezTo>
                    <a:pt x="352" y="223"/>
                    <a:pt x="352" y="223"/>
                    <a:pt x="352" y="223"/>
                  </a:cubicBezTo>
                  <a:close/>
                  <a:moveTo>
                    <a:pt x="323" y="92"/>
                  </a:moveTo>
                  <a:cubicBezTo>
                    <a:pt x="322" y="91"/>
                    <a:pt x="322" y="91"/>
                    <a:pt x="322" y="91"/>
                  </a:cubicBezTo>
                  <a:cubicBezTo>
                    <a:pt x="320" y="90"/>
                    <a:pt x="316" y="81"/>
                    <a:pt x="313" y="84"/>
                  </a:cubicBezTo>
                  <a:cubicBezTo>
                    <a:pt x="309" y="87"/>
                    <a:pt x="325" y="97"/>
                    <a:pt x="316" y="101"/>
                  </a:cubicBezTo>
                  <a:cubicBezTo>
                    <a:pt x="314" y="99"/>
                    <a:pt x="312" y="97"/>
                    <a:pt x="311" y="95"/>
                  </a:cubicBezTo>
                  <a:cubicBezTo>
                    <a:pt x="311" y="94"/>
                    <a:pt x="311" y="95"/>
                    <a:pt x="312" y="95"/>
                  </a:cubicBezTo>
                  <a:cubicBezTo>
                    <a:pt x="311" y="93"/>
                    <a:pt x="310" y="90"/>
                    <a:pt x="308" y="88"/>
                  </a:cubicBezTo>
                  <a:cubicBezTo>
                    <a:pt x="307" y="92"/>
                    <a:pt x="302" y="94"/>
                    <a:pt x="302" y="101"/>
                  </a:cubicBezTo>
                  <a:cubicBezTo>
                    <a:pt x="303" y="106"/>
                    <a:pt x="306" y="111"/>
                    <a:pt x="302" y="115"/>
                  </a:cubicBezTo>
                  <a:cubicBezTo>
                    <a:pt x="302" y="115"/>
                    <a:pt x="295" y="117"/>
                    <a:pt x="294" y="117"/>
                  </a:cubicBezTo>
                  <a:cubicBezTo>
                    <a:pt x="292" y="116"/>
                    <a:pt x="291" y="114"/>
                    <a:pt x="290" y="112"/>
                  </a:cubicBezTo>
                  <a:cubicBezTo>
                    <a:pt x="287" y="109"/>
                    <a:pt x="283" y="102"/>
                    <a:pt x="284" y="98"/>
                  </a:cubicBezTo>
                  <a:cubicBezTo>
                    <a:pt x="286" y="96"/>
                    <a:pt x="289" y="96"/>
                    <a:pt x="292" y="96"/>
                  </a:cubicBezTo>
                  <a:cubicBezTo>
                    <a:pt x="292" y="92"/>
                    <a:pt x="283" y="89"/>
                    <a:pt x="280" y="86"/>
                  </a:cubicBezTo>
                  <a:cubicBezTo>
                    <a:pt x="281" y="86"/>
                    <a:pt x="282" y="86"/>
                    <a:pt x="283" y="85"/>
                  </a:cubicBezTo>
                  <a:cubicBezTo>
                    <a:pt x="282" y="82"/>
                    <a:pt x="286" y="81"/>
                    <a:pt x="285" y="77"/>
                  </a:cubicBezTo>
                  <a:cubicBezTo>
                    <a:pt x="282" y="77"/>
                    <a:pt x="279" y="78"/>
                    <a:pt x="277" y="80"/>
                  </a:cubicBezTo>
                  <a:cubicBezTo>
                    <a:pt x="275" y="79"/>
                    <a:pt x="272" y="79"/>
                    <a:pt x="269" y="81"/>
                  </a:cubicBezTo>
                  <a:cubicBezTo>
                    <a:pt x="267" y="79"/>
                    <a:pt x="264" y="75"/>
                    <a:pt x="265" y="72"/>
                  </a:cubicBezTo>
                  <a:cubicBezTo>
                    <a:pt x="269" y="73"/>
                    <a:pt x="271" y="79"/>
                    <a:pt x="274" y="78"/>
                  </a:cubicBezTo>
                  <a:cubicBezTo>
                    <a:pt x="274" y="70"/>
                    <a:pt x="263" y="70"/>
                    <a:pt x="262" y="63"/>
                  </a:cubicBezTo>
                  <a:cubicBezTo>
                    <a:pt x="267" y="65"/>
                    <a:pt x="270" y="67"/>
                    <a:pt x="274" y="69"/>
                  </a:cubicBezTo>
                  <a:cubicBezTo>
                    <a:pt x="277" y="72"/>
                    <a:pt x="282" y="73"/>
                    <a:pt x="283" y="77"/>
                  </a:cubicBezTo>
                  <a:cubicBezTo>
                    <a:pt x="289" y="75"/>
                    <a:pt x="285" y="68"/>
                    <a:pt x="284" y="64"/>
                  </a:cubicBezTo>
                  <a:cubicBezTo>
                    <a:pt x="289" y="67"/>
                    <a:pt x="291" y="63"/>
                    <a:pt x="291" y="59"/>
                  </a:cubicBezTo>
                  <a:cubicBezTo>
                    <a:pt x="303" y="68"/>
                    <a:pt x="314" y="79"/>
                    <a:pt x="323" y="92"/>
                  </a:cubicBezTo>
                  <a:close/>
                  <a:moveTo>
                    <a:pt x="148" y="326"/>
                  </a:moveTo>
                  <a:cubicBezTo>
                    <a:pt x="149" y="318"/>
                    <a:pt x="147" y="302"/>
                    <a:pt x="142" y="294"/>
                  </a:cubicBezTo>
                  <a:cubicBezTo>
                    <a:pt x="137" y="286"/>
                    <a:pt x="128" y="284"/>
                    <a:pt x="123" y="276"/>
                  </a:cubicBezTo>
                  <a:cubicBezTo>
                    <a:pt x="117" y="268"/>
                    <a:pt x="113" y="259"/>
                    <a:pt x="110" y="249"/>
                  </a:cubicBezTo>
                  <a:cubicBezTo>
                    <a:pt x="111" y="249"/>
                    <a:pt x="111" y="249"/>
                    <a:pt x="112" y="249"/>
                  </a:cubicBezTo>
                  <a:cubicBezTo>
                    <a:pt x="114" y="244"/>
                    <a:pt x="109" y="241"/>
                    <a:pt x="111" y="236"/>
                  </a:cubicBezTo>
                  <a:cubicBezTo>
                    <a:pt x="112" y="232"/>
                    <a:pt x="117" y="231"/>
                    <a:pt x="119" y="226"/>
                  </a:cubicBezTo>
                  <a:cubicBezTo>
                    <a:pt x="120" y="223"/>
                    <a:pt x="121" y="216"/>
                    <a:pt x="119" y="213"/>
                  </a:cubicBezTo>
                  <a:cubicBezTo>
                    <a:pt x="117" y="209"/>
                    <a:pt x="111" y="207"/>
                    <a:pt x="111" y="213"/>
                  </a:cubicBezTo>
                  <a:cubicBezTo>
                    <a:pt x="101" y="213"/>
                    <a:pt x="99" y="196"/>
                    <a:pt x="93" y="192"/>
                  </a:cubicBezTo>
                  <a:cubicBezTo>
                    <a:pt x="91" y="191"/>
                    <a:pt x="88" y="191"/>
                    <a:pt x="86" y="190"/>
                  </a:cubicBezTo>
                  <a:cubicBezTo>
                    <a:pt x="84" y="189"/>
                    <a:pt x="82" y="186"/>
                    <a:pt x="81" y="184"/>
                  </a:cubicBezTo>
                  <a:cubicBezTo>
                    <a:pt x="79" y="182"/>
                    <a:pt x="74" y="174"/>
                    <a:pt x="71" y="179"/>
                  </a:cubicBezTo>
                  <a:cubicBezTo>
                    <a:pt x="63" y="179"/>
                    <a:pt x="60" y="160"/>
                    <a:pt x="60" y="155"/>
                  </a:cubicBezTo>
                  <a:cubicBezTo>
                    <a:pt x="59" y="144"/>
                    <a:pt x="61" y="132"/>
                    <a:pt x="59" y="121"/>
                  </a:cubicBezTo>
                  <a:cubicBezTo>
                    <a:pt x="54" y="128"/>
                    <a:pt x="61" y="142"/>
                    <a:pt x="55" y="148"/>
                  </a:cubicBezTo>
                  <a:cubicBezTo>
                    <a:pt x="54" y="145"/>
                    <a:pt x="53" y="141"/>
                    <a:pt x="52" y="138"/>
                  </a:cubicBezTo>
                  <a:cubicBezTo>
                    <a:pt x="50" y="129"/>
                    <a:pt x="53" y="119"/>
                    <a:pt x="55" y="111"/>
                  </a:cubicBezTo>
                  <a:cubicBezTo>
                    <a:pt x="58" y="100"/>
                    <a:pt x="63" y="91"/>
                    <a:pt x="69" y="82"/>
                  </a:cubicBezTo>
                  <a:cubicBezTo>
                    <a:pt x="71" y="78"/>
                    <a:pt x="73" y="74"/>
                    <a:pt x="76" y="71"/>
                  </a:cubicBezTo>
                  <a:cubicBezTo>
                    <a:pt x="92" y="55"/>
                    <a:pt x="111" y="43"/>
                    <a:pt x="132" y="35"/>
                  </a:cubicBezTo>
                  <a:cubicBezTo>
                    <a:pt x="133" y="38"/>
                    <a:pt x="135" y="41"/>
                    <a:pt x="137" y="44"/>
                  </a:cubicBezTo>
                  <a:cubicBezTo>
                    <a:pt x="141" y="39"/>
                    <a:pt x="135" y="39"/>
                    <a:pt x="135" y="35"/>
                  </a:cubicBezTo>
                  <a:cubicBezTo>
                    <a:pt x="135" y="35"/>
                    <a:pt x="135" y="34"/>
                    <a:pt x="135" y="34"/>
                  </a:cubicBezTo>
                  <a:cubicBezTo>
                    <a:pt x="139" y="33"/>
                    <a:pt x="142" y="32"/>
                    <a:pt x="146" y="31"/>
                  </a:cubicBezTo>
                  <a:cubicBezTo>
                    <a:pt x="149" y="35"/>
                    <a:pt x="143" y="40"/>
                    <a:pt x="141" y="43"/>
                  </a:cubicBezTo>
                  <a:cubicBezTo>
                    <a:pt x="146" y="48"/>
                    <a:pt x="149" y="37"/>
                    <a:pt x="150" y="34"/>
                  </a:cubicBezTo>
                  <a:cubicBezTo>
                    <a:pt x="151" y="34"/>
                    <a:pt x="153" y="34"/>
                    <a:pt x="153" y="34"/>
                  </a:cubicBezTo>
                  <a:cubicBezTo>
                    <a:pt x="154" y="35"/>
                    <a:pt x="156" y="38"/>
                    <a:pt x="156" y="39"/>
                  </a:cubicBezTo>
                  <a:cubicBezTo>
                    <a:pt x="156" y="42"/>
                    <a:pt x="151" y="42"/>
                    <a:pt x="154" y="46"/>
                  </a:cubicBezTo>
                  <a:cubicBezTo>
                    <a:pt x="156" y="44"/>
                    <a:pt x="157" y="42"/>
                    <a:pt x="160" y="41"/>
                  </a:cubicBezTo>
                  <a:cubicBezTo>
                    <a:pt x="161" y="36"/>
                    <a:pt x="156" y="33"/>
                    <a:pt x="156" y="28"/>
                  </a:cubicBezTo>
                  <a:cubicBezTo>
                    <a:pt x="157" y="28"/>
                    <a:pt x="158" y="28"/>
                    <a:pt x="160" y="28"/>
                  </a:cubicBezTo>
                  <a:cubicBezTo>
                    <a:pt x="163" y="28"/>
                    <a:pt x="166" y="31"/>
                    <a:pt x="168" y="34"/>
                  </a:cubicBezTo>
                  <a:cubicBezTo>
                    <a:pt x="169" y="32"/>
                    <a:pt x="169" y="33"/>
                    <a:pt x="170" y="31"/>
                  </a:cubicBezTo>
                  <a:cubicBezTo>
                    <a:pt x="174" y="30"/>
                    <a:pt x="174" y="27"/>
                    <a:pt x="177" y="26"/>
                  </a:cubicBezTo>
                  <a:cubicBezTo>
                    <a:pt x="177" y="26"/>
                    <a:pt x="178" y="25"/>
                    <a:pt x="178" y="25"/>
                  </a:cubicBezTo>
                  <a:cubicBezTo>
                    <a:pt x="179" y="25"/>
                    <a:pt x="180" y="25"/>
                    <a:pt x="180" y="25"/>
                  </a:cubicBezTo>
                  <a:cubicBezTo>
                    <a:pt x="181" y="26"/>
                    <a:pt x="181" y="27"/>
                    <a:pt x="183" y="28"/>
                  </a:cubicBezTo>
                  <a:cubicBezTo>
                    <a:pt x="186" y="28"/>
                    <a:pt x="190" y="26"/>
                    <a:pt x="194" y="25"/>
                  </a:cubicBezTo>
                  <a:cubicBezTo>
                    <a:pt x="198" y="25"/>
                    <a:pt x="202" y="25"/>
                    <a:pt x="207" y="26"/>
                  </a:cubicBezTo>
                  <a:cubicBezTo>
                    <a:pt x="209" y="27"/>
                    <a:pt x="211" y="29"/>
                    <a:pt x="213" y="31"/>
                  </a:cubicBezTo>
                  <a:cubicBezTo>
                    <a:pt x="216" y="34"/>
                    <a:pt x="218" y="43"/>
                    <a:pt x="223" y="44"/>
                  </a:cubicBezTo>
                  <a:cubicBezTo>
                    <a:pt x="223" y="48"/>
                    <a:pt x="215" y="51"/>
                    <a:pt x="212" y="55"/>
                  </a:cubicBezTo>
                  <a:cubicBezTo>
                    <a:pt x="209" y="60"/>
                    <a:pt x="209" y="65"/>
                    <a:pt x="209" y="70"/>
                  </a:cubicBezTo>
                  <a:cubicBezTo>
                    <a:pt x="201" y="72"/>
                    <a:pt x="193" y="57"/>
                    <a:pt x="191" y="52"/>
                  </a:cubicBezTo>
                  <a:cubicBezTo>
                    <a:pt x="190" y="47"/>
                    <a:pt x="190" y="42"/>
                    <a:pt x="186" y="39"/>
                  </a:cubicBezTo>
                  <a:cubicBezTo>
                    <a:pt x="184" y="36"/>
                    <a:pt x="179" y="37"/>
                    <a:pt x="178" y="33"/>
                  </a:cubicBezTo>
                  <a:cubicBezTo>
                    <a:pt x="172" y="36"/>
                    <a:pt x="169" y="38"/>
                    <a:pt x="173" y="44"/>
                  </a:cubicBezTo>
                  <a:cubicBezTo>
                    <a:pt x="175" y="47"/>
                    <a:pt x="181" y="50"/>
                    <a:pt x="181" y="54"/>
                  </a:cubicBezTo>
                  <a:cubicBezTo>
                    <a:pt x="183" y="66"/>
                    <a:pt x="165" y="57"/>
                    <a:pt x="161" y="56"/>
                  </a:cubicBezTo>
                  <a:cubicBezTo>
                    <a:pt x="161" y="56"/>
                    <a:pt x="161" y="56"/>
                    <a:pt x="161" y="56"/>
                  </a:cubicBezTo>
                  <a:cubicBezTo>
                    <a:pt x="160" y="56"/>
                    <a:pt x="160" y="56"/>
                    <a:pt x="161" y="56"/>
                  </a:cubicBezTo>
                  <a:cubicBezTo>
                    <a:pt x="161" y="56"/>
                    <a:pt x="161" y="56"/>
                    <a:pt x="161" y="56"/>
                  </a:cubicBezTo>
                  <a:cubicBezTo>
                    <a:pt x="162" y="56"/>
                    <a:pt x="163" y="55"/>
                    <a:pt x="164" y="55"/>
                  </a:cubicBezTo>
                  <a:cubicBezTo>
                    <a:pt x="164" y="53"/>
                    <a:pt x="163" y="51"/>
                    <a:pt x="163" y="49"/>
                  </a:cubicBezTo>
                  <a:cubicBezTo>
                    <a:pt x="158" y="46"/>
                    <a:pt x="156" y="52"/>
                    <a:pt x="154" y="54"/>
                  </a:cubicBezTo>
                  <a:cubicBezTo>
                    <a:pt x="150" y="57"/>
                    <a:pt x="147" y="59"/>
                    <a:pt x="142" y="59"/>
                  </a:cubicBezTo>
                  <a:cubicBezTo>
                    <a:pt x="142" y="58"/>
                    <a:pt x="142" y="57"/>
                    <a:pt x="142" y="57"/>
                  </a:cubicBezTo>
                  <a:cubicBezTo>
                    <a:pt x="139" y="55"/>
                    <a:pt x="136" y="57"/>
                    <a:pt x="133" y="58"/>
                  </a:cubicBezTo>
                  <a:cubicBezTo>
                    <a:pt x="128" y="61"/>
                    <a:pt x="127" y="62"/>
                    <a:pt x="129" y="67"/>
                  </a:cubicBezTo>
                  <a:cubicBezTo>
                    <a:pt x="130" y="70"/>
                    <a:pt x="134" y="72"/>
                    <a:pt x="136" y="74"/>
                  </a:cubicBezTo>
                  <a:cubicBezTo>
                    <a:pt x="138" y="77"/>
                    <a:pt x="140" y="80"/>
                    <a:pt x="142" y="83"/>
                  </a:cubicBezTo>
                  <a:cubicBezTo>
                    <a:pt x="143" y="81"/>
                    <a:pt x="143" y="79"/>
                    <a:pt x="143" y="77"/>
                  </a:cubicBezTo>
                  <a:cubicBezTo>
                    <a:pt x="150" y="74"/>
                    <a:pt x="150" y="66"/>
                    <a:pt x="155" y="62"/>
                  </a:cubicBezTo>
                  <a:cubicBezTo>
                    <a:pt x="161" y="56"/>
                    <a:pt x="165" y="63"/>
                    <a:pt x="166" y="69"/>
                  </a:cubicBezTo>
                  <a:cubicBezTo>
                    <a:pt x="168" y="68"/>
                    <a:pt x="170" y="66"/>
                    <a:pt x="172" y="67"/>
                  </a:cubicBezTo>
                  <a:cubicBezTo>
                    <a:pt x="176" y="67"/>
                    <a:pt x="174" y="69"/>
                    <a:pt x="175" y="71"/>
                  </a:cubicBezTo>
                  <a:cubicBezTo>
                    <a:pt x="178" y="75"/>
                    <a:pt x="181" y="76"/>
                    <a:pt x="185" y="79"/>
                  </a:cubicBezTo>
                  <a:cubicBezTo>
                    <a:pt x="188" y="82"/>
                    <a:pt x="187" y="86"/>
                    <a:pt x="189" y="89"/>
                  </a:cubicBezTo>
                  <a:cubicBezTo>
                    <a:pt x="191" y="94"/>
                    <a:pt x="194" y="93"/>
                    <a:pt x="197" y="96"/>
                  </a:cubicBezTo>
                  <a:cubicBezTo>
                    <a:pt x="195" y="102"/>
                    <a:pt x="186" y="97"/>
                    <a:pt x="181" y="98"/>
                  </a:cubicBezTo>
                  <a:cubicBezTo>
                    <a:pt x="181" y="94"/>
                    <a:pt x="185" y="91"/>
                    <a:pt x="186" y="88"/>
                  </a:cubicBezTo>
                  <a:cubicBezTo>
                    <a:pt x="184" y="89"/>
                    <a:pt x="183" y="91"/>
                    <a:pt x="181" y="92"/>
                  </a:cubicBezTo>
                  <a:cubicBezTo>
                    <a:pt x="178" y="93"/>
                    <a:pt x="178" y="91"/>
                    <a:pt x="176" y="91"/>
                  </a:cubicBezTo>
                  <a:cubicBezTo>
                    <a:pt x="173" y="90"/>
                    <a:pt x="167" y="88"/>
                    <a:pt x="164" y="92"/>
                  </a:cubicBezTo>
                  <a:cubicBezTo>
                    <a:pt x="167" y="93"/>
                    <a:pt x="168" y="93"/>
                    <a:pt x="171" y="93"/>
                  </a:cubicBezTo>
                  <a:cubicBezTo>
                    <a:pt x="172" y="95"/>
                    <a:pt x="171" y="97"/>
                    <a:pt x="171" y="99"/>
                  </a:cubicBezTo>
                  <a:cubicBezTo>
                    <a:pt x="175" y="100"/>
                    <a:pt x="178" y="100"/>
                    <a:pt x="182" y="100"/>
                  </a:cubicBezTo>
                  <a:cubicBezTo>
                    <a:pt x="180" y="106"/>
                    <a:pt x="166" y="109"/>
                    <a:pt x="161" y="109"/>
                  </a:cubicBezTo>
                  <a:cubicBezTo>
                    <a:pt x="161" y="106"/>
                    <a:pt x="163" y="104"/>
                    <a:pt x="161" y="102"/>
                  </a:cubicBezTo>
                  <a:cubicBezTo>
                    <a:pt x="159" y="104"/>
                    <a:pt x="157" y="106"/>
                    <a:pt x="155" y="108"/>
                  </a:cubicBezTo>
                  <a:cubicBezTo>
                    <a:pt x="153" y="110"/>
                    <a:pt x="153" y="108"/>
                    <a:pt x="152" y="111"/>
                  </a:cubicBezTo>
                  <a:cubicBezTo>
                    <a:pt x="152" y="111"/>
                    <a:pt x="152" y="114"/>
                    <a:pt x="152" y="114"/>
                  </a:cubicBezTo>
                  <a:cubicBezTo>
                    <a:pt x="143" y="115"/>
                    <a:pt x="142" y="120"/>
                    <a:pt x="136" y="127"/>
                  </a:cubicBezTo>
                  <a:cubicBezTo>
                    <a:pt x="134" y="129"/>
                    <a:pt x="133" y="132"/>
                    <a:pt x="131" y="133"/>
                  </a:cubicBezTo>
                  <a:cubicBezTo>
                    <a:pt x="128" y="134"/>
                    <a:pt x="127" y="132"/>
                    <a:pt x="125" y="133"/>
                  </a:cubicBezTo>
                  <a:cubicBezTo>
                    <a:pt x="120" y="136"/>
                    <a:pt x="122" y="145"/>
                    <a:pt x="122" y="150"/>
                  </a:cubicBezTo>
                  <a:cubicBezTo>
                    <a:pt x="122" y="152"/>
                    <a:pt x="122" y="154"/>
                    <a:pt x="123" y="156"/>
                  </a:cubicBezTo>
                  <a:cubicBezTo>
                    <a:pt x="124" y="158"/>
                    <a:pt x="124" y="161"/>
                    <a:pt x="124" y="163"/>
                  </a:cubicBezTo>
                  <a:cubicBezTo>
                    <a:pt x="124" y="164"/>
                    <a:pt x="124" y="164"/>
                    <a:pt x="124" y="164"/>
                  </a:cubicBezTo>
                  <a:cubicBezTo>
                    <a:pt x="126" y="169"/>
                    <a:pt x="130" y="167"/>
                    <a:pt x="133" y="170"/>
                  </a:cubicBezTo>
                  <a:cubicBezTo>
                    <a:pt x="136" y="172"/>
                    <a:pt x="136" y="177"/>
                    <a:pt x="141" y="175"/>
                  </a:cubicBezTo>
                  <a:cubicBezTo>
                    <a:pt x="143" y="177"/>
                    <a:pt x="146" y="179"/>
                    <a:pt x="148" y="181"/>
                  </a:cubicBezTo>
                  <a:cubicBezTo>
                    <a:pt x="142" y="191"/>
                    <a:pt x="134" y="171"/>
                    <a:pt x="130" y="170"/>
                  </a:cubicBezTo>
                  <a:cubicBezTo>
                    <a:pt x="131" y="170"/>
                    <a:pt x="131" y="172"/>
                    <a:pt x="132" y="172"/>
                  </a:cubicBezTo>
                  <a:cubicBezTo>
                    <a:pt x="128" y="177"/>
                    <a:pt x="125" y="171"/>
                    <a:pt x="121" y="170"/>
                  </a:cubicBezTo>
                  <a:cubicBezTo>
                    <a:pt x="117" y="168"/>
                    <a:pt x="110" y="168"/>
                    <a:pt x="107" y="166"/>
                  </a:cubicBezTo>
                  <a:cubicBezTo>
                    <a:pt x="111" y="161"/>
                    <a:pt x="119" y="163"/>
                    <a:pt x="124" y="165"/>
                  </a:cubicBezTo>
                  <a:cubicBezTo>
                    <a:pt x="124" y="164"/>
                    <a:pt x="124" y="164"/>
                    <a:pt x="124" y="163"/>
                  </a:cubicBezTo>
                  <a:cubicBezTo>
                    <a:pt x="124" y="161"/>
                    <a:pt x="123" y="158"/>
                    <a:pt x="123" y="156"/>
                  </a:cubicBezTo>
                  <a:cubicBezTo>
                    <a:pt x="123" y="156"/>
                    <a:pt x="122" y="156"/>
                    <a:pt x="122" y="155"/>
                  </a:cubicBezTo>
                  <a:cubicBezTo>
                    <a:pt x="121" y="156"/>
                    <a:pt x="120" y="157"/>
                    <a:pt x="119" y="159"/>
                  </a:cubicBezTo>
                  <a:cubicBezTo>
                    <a:pt x="114" y="159"/>
                    <a:pt x="117" y="142"/>
                    <a:pt x="110" y="138"/>
                  </a:cubicBezTo>
                  <a:cubicBezTo>
                    <a:pt x="106" y="136"/>
                    <a:pt x="103" y="140"/>
                    <a:pt x="100" y="139"/>
                  </a:cubicBezTo>
                  <a:cubicBezTo>
                    <a:pt x="94" y="139"/>
                    <a:pt x="91" y="132"/>
                    <a:pt x="85" y="139"/>
                  </a:cubicBezTo>
                  <a:cubicBezTo>
                    <a:pt x="82" y="143"/>
                    <a:pt x="83" y="149"/>
                    <a:pt x="81" y="154"/>
                  </a:cubicBezTo>
                  <a:cubicBezTo>
                    <a:pt x="80" y="158"/>
                    <a:pt x="74" y="165"/>
                    <a:pt x="79" y="168"/>
                  </a:cubicBezTo>
                  <a:cubicBezTo>
                    <a:pt x="82" y="170"/>
                    <a:pt x="104" y="155"/>
                    <a:pt x="98" y="172"/>
                  </a:cubicBezTo>
                  <a:cubicBezTo>
                    <a:pt x="97" y="176"/>
                    <a:pt x="91" y="178"/>
                    <a:pt x="94" y="182"/>
                  </a:cubicBezTo>
                  <a:cubicBezTo>
                    <a:pt x="97" y="185"/>
                    <a:pt x="104" y="185"/>
                    <a:pt x="107" y="184"/>
                  </a:cubicBezTo>
                  <a:cubicBezTo>
                    <a:pt x="107" y="184"/>
                    <a:pt x="108" y="186"/>
                    <a:pt x="108" y="186"/>
                  </a:cubicBezTo>
                  <a:cubicBezTo>
                    <a:pt x="103" y="194"/>
                    <a:pt x="104" y="199"/>
                    <a:pt x="110" y="207"/>
                  </a:cubicBezTo>
                  <a:cubicBezTo>
                    <a:pt x="110" y="206"/>
                    <a:pt x="110" y="205"/>
                    <a:pt x="110" y="205"/>
                  </a:cubicBezTo>
                  <a:cubicBezTo>
                    <a:pt x="117" y="205"/>
                    <a:pt x="120" y="209"/>
                    <a:pt x="125" y="205"/>
                  </a:cubicBezTo>
                  <a:cubicBezTo>
                    <a:pt x="128" y="204"/>
                    <a:pt x="137" y="195"/>
                    <a:pt x="139" y="202"/>
                  </a:cubicBezTo>
                  <a:cubicBezTo>
                    <a:pt x="141" y="202"/>
                    <a:pt x="143" y="202"/>
                    <a:pt x="146" y="201"/>
                  </a:cubicBezTo>
                  <a:cubicBezTo>
                    <a:pt x="144" y="209"/>
                    <a:pt x="158" y="206"/>
                    <a:pt x="162" y="207"/>
                  </a:cubicBezTo>
                  <a:cubicBezTo>
                    <a:pt x="169" y="207"/>
                    <a:pt x="171" y="213"/>
                    <a:pt x="177" y="217"/>
                  </a:cubicBezTo>
                  <a:cubicBezTo>
                    <a:pt x="190" y="224"/>
                    <a:pt x="206" y="227"/>
                    <a:pt x="210" y="243"/>
                  </a:cubicBezTo>
                  <a:cubicBezTo>
                    <a:pt x="215" y="244"/>
                    <a:pt x="220" y="245"/>
                    <a:pt x="224" y="246"/>
                  </a:cubicBezTo>
                  <a:cubicBezTo>
                    <a:pt x="229" y="247"/>
                    <a:pt x="232" y="250"/>
                    <a:pt x="237" y="251"/>
                  </a:cubicBezTo>
                  <a:cubicBezTo>
                    <a:pt x="241" y="252"/>
                    <a:pt x="247" y="252"/>
                    <a:pt x="249" y="259"/>
                  </a:cubicBezTo>
                  <a:cubicBezTo>
                    <a:pt x="250" y="263"/>
                    <a:pt x="247" y="266"/>
                    <a:pt x="244" y="269"/>
                  </a:cubicBezTo>
                  <a:cubicBezTo>
                    <a:pt x="240" y="274"/>
                    <a:pt x="238" y="275"/>
                    <a:pt x="238" y="281"/>
                  </a:cubicBezTo>
                  <a:cubicBezTo>
                    <a:pt x="237" y="287"/>
                    <a:pt x="235" y="288"/>
                    <a:pt x="232" y="292"/>
                  </a:cubicBezTo>
                  <a:cubicBezTo>
                    <a:pt x="230" y="296"/>
                    <a:pt x="230" y="300"/>
                    <a:pt x="227" y="302"/>
                  </a:cubicBezTo>
                  <a:cubicBezTo>
                    <a:pt x="223" y="304"/>
                    <a:pt x="217" y="305"/>
                    <a:pt x="214" y="307"/>
                  </a:cubicBezTo>
                  <a:cubicBezTo>
                    <a:pt x="212" y="308"/>
                    <a:pt x="209" y="309"/>
                    <a:pt x="208" y="311"/>
                  </a:cubicBezTo>
                  <a:cubicBezTo>
                    <a:pt x="207" y="313"/>
                    <a:pt x="209" y="315"/>
                    <a:pt x="208" y="317"/>
                  </a:cubicBezTo>
                  <a:cubicBezTo>
                    <a:pt x="206" y="320"/>
                    <a:pt x="200" y="322"/>
                    <a:pt x="198" y="324"/>
                  </a:cubicBezTo>
                  <a:cubicBezTo>
                    <a:pt x="195" y="326"/>
                    <a:pt x="194" y="330"/>
                    <a:pt x="191" y="332"/>
                  </a:cubicBezTo>
                  <a:cubicBezTo>
                    <a:pt x="190" y="333"/>
                    <a:pt x="187" y="333"/>
                    <a:pt x="185" y="333"/>
                  </a:cubicBezTo>
                  <a:cubicBezTo>
                    <a:pt x="184" y="334"/>
                    <a:pt x="183" y="336"/>
                    <a:pt x="181" y="336"/>
                  </a:cubicBezTo>
                  <a:cubicBezTo>
                    <a:pt x="178" y="341"/>
                    <a:pt x="173" y="339"/>
                    <a:pt x="169" y="342"/>
                  </a:cubicBezTo>
                  <a:cubicBezTo>
                    <a:pt x="165" y="344"/>
                    <a:pt x="165" y="349"/>
                    <a:pt x="165" y="353"/>
                  </a:cubicBezTo>
                  <a:cubicBezTo>
                    <a:pt x="160" y="352"/>
                    <a:pt x="155" y="351"/>
                    <a:pt x="149" y="350"/>
                  </a:cubicBezTo>
                  <a:cubicBezTo>
                    <a:pt x="144" y="343"/>
                    <a:pt x="146" y="334"/>
                    <a:pt x="148" y="3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t-IT"/>
            </a:p>
          </p:txBody>
        </p:sp>
      </p:grpSp>
      <p:grpSp>
        <p:nvGrpSpPr>
          <p:cNvPr id="96" name="Group 95"/>
          <p:cNvGrpSpPr/>
          <p:nvPr/>
        </p:nvGrpSpPr>
        <p:grpSpPr>
          <a:xfrm>
            <a:off x="4622865" y="3255875"/>
            <a:ext cx="468565" cy="468565"/>
            <a:chOff x="4909457" y="2743200"/>
            <a:chExt cx="914400" cy="914400"/>
          </a:xfrm>
        </p:grpSpPr>
        <p:sp>
          <p:nvSpPr>
            <p:cNvPr id="74" name="Rounded Rectangle 73"/>
            <p:cNvSpPr/>
            <p:nvPr/>
          </p:nvSpPr>
          <p:spPr>
            <a:xfrm>
              <a:off x="4909457" y="2743200"/>
              <a:ext cx="914400" cy="9144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p:cNvGrpSpPr>
              <a:grpSpLocks noChangeAspect="1"/>
            </p:cNvGrpSpPr>
            <p:nvPr/>
          </p:nvGrpSpPr>
          <p:grpSpPr>
            <a:xfrm>
              <a:off x="5004267" y="2921440"/>
              <a:ext cx="671770" cy="546976"/>
              <a:chOff x="6874196" y="917575"/>
              <a:chExt cx="1468117" cy="1195388"/>
            </a:xfrm>
            <a:solidFill>
              <a:schemeClr val="bg1"/>
            </a:solidFill>
          </p:grpSpPr>
          <p:sp>
            <p:nvSpPr>
              <p:cNvPr id="26" name="Freeform 107"/>
              <p:cNvSpPr>
                <a:spLocks/>
              </p:cNvSpPr>
              <p:nvPr/>
            </p:nvSpPr>
            <p:spPr bwMode="auto">
              <a:xfrm>
                <a:off x="7712075" y="917575"/>
                <a:ext cx="630238" cy="1195388"/>
              </a:xfrm>
              <a:custGeom>
                <a:avLst/>
                <a:gdLst>
                  <a:gd name="T0" fmla="*/ 155 w 168"/>
                  <a:gd name="T1" fmla="*/ 66 h 319"/>
                  <a:gd name="T2" fmla="*/ 96 w 168"/>
                  <a:gd name="T3" fmla="*/ 66 h 319"/>
                  <a:gd name="T4" fmla="*/ 111 w 168"/>
                  <a:gd name="T5" fmla="*/ 36 h 319"/>
                  <a:gd name="T6" fmla="*/ 75 w 168"/>
                  <a:gd name="T7" fmla="*/ 0 h 319"/>
                  <a:gd name="T8" fmla="*/ 38 w 168"/>
                  <a:gd name="T9" fmla="*/ 36 h 319"/>
                  <a:gd name="T10" fmla="*/ 54 w 168"/>
                  <a:gd name="T11" fmla="*/ 66 h 319"/>
                  <a:gd name="T12" fmla="*/ 0 w 168"/>
                  <a:gd name="T13" fmla="*/ 66 h 319"/>
                  <a:gd name="T14" fmla="*/ 3 w 168"/>
                  <a:gd name="T15" fmla="*/ 80 h 319"/>
                  <a:gd name="T16" fmla="*/ 3 w 168"/>
                  <a:gd name="T17" fmla="*/ 94 h 319"/>
                  <a:gd name="T18" fmla="*/ 10 w 168"/>
                  <a:gd name="T19" fmla="*/ 94 h 319"/>
                  <a:gd name="T20" fmla="*/ 71 w 168"/>
                  <a:gd name="T21" fmla="*/ 154 h 319"/>
                  <a:gd name="T22" fmla="*/ 10 w 168"/>
                  <a:gd name="T23" fmla="*/ 215 h 319"/>
                  <a:gd name="T24" fmla="*/ 3 w 168"/>
                  <a:gd name="T25" fmla="*/ 214 h 319"/>
                  <a:gd name="T26" fmla="*/ 3 w 168"/>
                  <a:gd name="T27" fmla="*/ 242 h 319"/>
                  <a:gd name="T28" fmla="*/ 0 w 168"/>
                  <a:gd name="T29" fmla="*/ 255 h 319"/>
                  <a:gd name="T30" fmla="*/ 51 w 168"/>
                  <a:gd name="T31" fmla="*/ 255 h 319"/>
                  <a:gd name="T32" fmla="*/ 38 w 168"/>
                  <a:gd name="T33" fmla="*/ 283 h 319"/>
                  <a:gd name="T34" fmla="*/ 75 w 168"/>
                  <a:gd name="T35" fmla="*/ 319 h 319"/>
                  <a:gd name="T36" fmla="*/ 111 w 168"/>
                  <a:gd name="T37" fmla="*/ 283 h 319"/>
                  <a:gd name="T38" fmla="*/ 99 w 168"/>
                  <a:gd name="T39" fmla="*/ 255 h 319"/>
                  <a:gd name="T40" fmla="*/ 155 w 168"/>
                  <a:gd name="T41" fmla="*/ 255 h 319"/>
                  <a:gd name="T42" fmla="*/ 168 w 168"/>
                  <a:gd name="T43" fmla="*/ 245 h 319"/>
                  <a:gd name="T44" fmla="*/ 168 w 168"/>
                  <a:gd name="T45" fmla="*/ 77 h 319"/>
                  <a:gd name="T46" fmla="*/ 155 w 168"/>
                  <a:gd name="T47" fmla="*/ 6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8" h="319">
                    <a:moveTo>
                      <a:pt x="155" y="66"/>
                    </a:moveTo>
                    <a:cubicBezTo>
                      <a:pt x="96" y="66"/>
                      <a:pt x="96" y="66"/>
                      <a:pt x="96" y="66"/>
                    </a:cubicBezTo>
                    <a:cubicBezTo>
                      <a:pt x="105" y="59"/>
                      <a:pt x="111" y="49"/>
                      <a:pt x="111" y="36"/>
                    </a:cubicBezTo>
                    <a:cubicBezTo>
                      <a:pt x="111" y="16"/>
                      <a:pt x="95" y="0"/>
                      <a:pt x="75" y="0"/>
                    </a:cubicBezTo>
                    <a:cubicBezTo>
                      <a:pt x="55" y="0"/>
                      <a:pt x="38" y="16"/>
                      <a:pt x="38" y="36"/>
                    </a:cubicBezTo>
                    <a:cubicBezTo>
                      <a:pt x="38" y="49"/>
                      <a:pt x="44" y="59"/>
                      <a:pt x="54" y="66"/>
                    </a:cubicBezTo>
                    <a:cubicBezTo>
                      <a:pt x="0" y="66"/>
                      <a:pt x="0" y="66"/>
                      <a:pt x="0" y="66"/>
                    </a:cubicBezTo>
                    <a:cubicBezTo>
                      <a:pt x="2" y="70"/>
                      <a:pt x="3" y="75"/>
                      <a:pt x="3" y="80"/>
                    </a:cubicBezTo>
                    <a:cubicBezTo>
                      <a:pt x="3" y="94"/>
                      <a:pt x="3" y="94"/>
                      <a:pt x="3" y="94"/>
                    </a:cubicBezTo>
                    <a:cubicBezTo>
                      <a:pt x="5" y="94"/>
                      <a:pt x="8" y="94"/>
                      <a:pt x="10" y="94"/>
                    </a:cubicBezTo>
                    <a:cubicBezTo>
                      <a:pt x="43" y="94"/>
                      <a:pt x="71" y="121"/>
                      <a:pt x="71" y="154"/>
                    </a:cubicBezTo>
                    <a:cubicBezTo>
                      <a:pt x="71" y="188"/>
                      <a:pt x="43" y="215"/>
                      <a:pt x="10" y="215"/>
                    </a:cubicBezTo>
                    <a:cubicBezTo>
                      <a:pt x="8" y="215"/>
                      <a:pt x="5" y="215"/>
                      <a:pt x="3" y="214"/>
                    </a:cubicBezTo>
                    <a:cubicBezTo>
                      <a:pt x="3" y="242"/>
                      <a:pt x="3" y="242"/>
                      <a:pt x="3" y="242"/>
                    </a:cubicBezTo>
                    <a:cubicBezTo>
                      <a:pt x="3" y="246"/>
                      <a:pt x="2" y="251"/>
                      <a:pt x="0" y="255"/>
                    </a:cubicBezTo>
                    <a:cubicBezTo>
                      <a:pt x="51" y="255"/>
                      <a:pt x="51" y="255"/>
                      <a:pt x="51" y="255"/>
                    </a:cubicBezTo>
                    <a:cubicBezTo>
                      <a:pt x="43" y="262"/>
                      <a:pt x="38" y="272"/>
                      <a:pt x="38" y="283"/>
                    </a:cubicBezTo>
                    <a:cubicBezTo>
                      <a:pt x="38" y="303"/>
                      <a:pt x="55" y="319"/>
                      <a:pt x="75" y="319"/>
                    </a:cubicBezTo>
                    <a:cubicBezTo>
                      <a:pt x="95" y="319"/>
                      <a:pt x="111" y="303"/>
                      <a:pt x="111" y="283"/>
                    </a:cubicBezTo>
                    <a:cubicBezTo>
                      <a:pt x="111" y="272"/>
                      <a:pt x="107" y="262"/>
                      <a:pt x="99" y="255"/>
                    </a:cubicBezTo>
                    <a:cubicBezTo>
                      <a:pt x="155" y="255"/>
                      <a:pt x="155" y="255"/>
                      <a:pt x="155" y="255"/>
                    </a:cubicBezTo>
                    <a:cubicBezTo>
                      <a:pt x="161" y="255"/>
                      <a:pt x="167" y="251"/>
                      <a:pt x="168" y="245"/>
                    </a:cubicBezTo>
                    <a:cubicBezTo>
                      <a:pt x="168" y="77"/>
                      <a:pt x="168" y="77"/>
                      <a:pt x="168" y="77"/>
                    </a:cubicBezTo>
                    <a:cubicBezTo>
                      <a:pt x="167" y="71"/>
                      <a:pt x="161" y="66"/>
                      <a:pt x="155" y="6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dirty="0"/>
              </a:p>
            </p:txBody>
          </p:sp>
          <p:sp>
            <p:nvSpPr>
              <p:cNvPr id="27" name="Freeform 108"/>
              <p:cNvSpPr>
                <a:spLocks/>
              </p:cNvSpPr>
              <p:nvPr/>
            </p:nvSpPr>
            <p:spPr bwMode="auto">
              <a:xfrm>
                <a:off x="6874196" y="917575"/>
                <a:ext cx="971549" cy="1195388"/>
              </a:xfrm>
              <a:custGeom>
                <a:avLst/>
                <a:gdLst>
                  <a:gd name="T0" fmla="*/ 259 w 259"/>
                  <a:gd name="T1" fmla="*/ 154 h 319"/>
                  <a:gd name="T2" fmla="*/ 222 w 259"/>
                  <a:gd name="T3" fmla="*/ 118 h 319"/>
                  <a:gd name="T4" fmla="*/ 191 w 259"/>
                  <a:gd name="T5" fmla="*/ 135 h 319"/>
                  <a:gd name="T6" fmla="*/ 191 w 259"/>
                  <a:gd name="T7" fmla="*/ 80 h 319"/>
                  <a:gd name="T8" fmla="*/ 177 w 259"/>
                  <a:gd name="T9" fmla="*/ 66 h 319"/>
                  <a:gd name="T10" fmla="*/ 118 w 259"/>
                  <a:gd name="T11" fmla="*/ 66 h 319"/>
                  <a:gd name="T12" fmla="*/ 134 w 259"/>
                  <a:gd name="T13" fmla="*/ 36 h 319"/>
                  <a:gd name="T14" fmla="*/ 97 w 259"/>
                  <a:gd name="T15" fmla="*/ 0 h 319"/>
                  <a:gd name="T16" fmla="*/ 61 w 259"/>
                  <a:gd name="T17" fmla="*/ 36 h 319"/>
                  <a:gd name="T18" fmla="*/ 76 w 259"/>
                  <a:gd name="T19" fmla="*/ 66 h 319"/>
                  <a:gd name="T20" fmla="*/ 13 w 259"/>
                  <a:gd name="T21" fmla="*/ 66 h 319"/>
                  <a:gd name="T22" fmla="*/ 0 w 259"/>
                  <a:gd name="T23" fmla="*/ 77 h 319"/>
                  <a:gd name="T24" fmla="*/ 0 w 259"/>
                  <a:gd name="T25" fmla="*/ 78 h 319"/>
                  <a:gd name="T26" fmla="*/ 0 w 259"/>
                  <a:gd name="T27" fmla="*/ 79 h 319"/>
                  <a:gd name="T28" fmla="*/ 0 w 259"/>
                  <a:gd name="T29" fmla="*/ 80 h 319"/>
                  <a:gd name="T30" fmla="*/ 0 w 259"/>
                  <a:gd name="T31" fmla="*/ 80 h 319"/>
                  <a:gd name="T32" fmla="*/ 0 w 259"/>
                  <a:gd name="T33" fmla="*/ 103 h 319"/>
                  <a:gd name="T34" fmla="*/ 0 w 259"/>
                  <a:gd name="T35" fmla="*/ 134 h 319"/>
                  <a:gd name="T36" fmla="*/ 6 w 259"/>
                  <a:gd name="T37" fmla="*/ 137 h 319"/>
                  <a:gd name="T38" fmla="*/ 10 w 259"/>
                  <a:gd name="T39" fmla="*/ 136 h 319"/>
                  <a:gd name="T40" fmla="*/ 13 w 259"/>
                  <a:gd name="T41" fmla="*/ 130 h 319"/>
                  <a:gd name="T42" fmla="*/ 14 w 259"/>
                  <a:gd name="T43" fmla="*/ 129 h 319"/>
                  <a:gd name="T44" fmla="*/ 41 w 259"/>
                  <a:gd name="T45" fmla="*/ 118 h 319"/>
                  <a:gd name="T46" fmla="*/ 78 w 259"/>
                  <a:gd name="T47" fmla="*/ 154 h 319"/>
                  <a:gd name="T48" fmla="*/ 77 w 259"/>
                  <a:gd name="T49" fmla="*/ 163 h 319"/>
                  <a:gd name="T50" fmla="*/ 57 w 259"/>
                  <a:gd name="T51" fmla="*/ 187 h 319"/>
                  <a:gd name="T52" fmla="*/ 41 w 259"/>
                  <a:gd name="T53" fmla="*/ 191 h 319"/>
                  <a:gd name="T54" fmla="*/ 16 w 259"/>
                  <a:gd name="T55" fmla="*/ 181 h 319"/>
                  <a:gd name="T56" fmla="*/ 11 w 259"/>
                  <a:gd name="T57" fmla="*/ 175 h 319"/>
                  <a:gd name="T58" fmla="*/ 10 w 259"/>
                  <a:gd name="T59" fmla="*/ 174 h 319"/>
                  <a:gd name="T60" fmla="*/ 6 w 259"/>
                  <a:gd name="T61" fmla="*/ 172 h 319"/>
                  <a:gd name="T62" fmla="*/ 0 w 259"/>
                  <a:gd name="T63" fmla="*/ 176 h 319"/>
                  <a:gd name="T64" fmla="*/ 0 w 259"/>
                  <a:gd name="T65" fmla="*/ 195 h 319"/>
                  <a:gd name="T66" fmla="*/ 0 w 259"/>
                  <a:gd name="T67" fmla="*/ 216 h 319"/>
                  <a:gd name="T68" fmla="*/ 0 w 259"/>
                  <a:gd name="T69" fmla="*/ 228 h 319"/>
                  <a:gd name="T70" fmla="*/ 0 w 259"/>
                  <a:gd name="T71" fmla="*/ 229 h 319"/>
                  <a:gd name="T72" fmla="*/ 0 w 259"/>
                  <a:gd name="T73" fmla="*/ 242 h 319"/>
                  <a:gd name="T74" fmla="*/ 13 w 259"/>
                  <a:gd name="T75" fmla="*/ 255 h 319"/>
                  <a:gd name="T76" fmla="*/ 73 w 259"/>
                  <a:gd name="T77" fmla="*/ 255 h 319"/>
                  <a:gd name="T78" fmla="*/ 61 w 259"/>
                  <a:gd name="T79" fmla="*/ 283 h 319"/>
                  <a:gd name="T80" fmla="*/ 97 w 259"/>
                  <a:gd name="T81" fmla="*/ 319 h 319"/>
                  <a:gd name="T82" fmla="*/ 134 w 259"/>
                  <a:gd name="T83" fmla="*/ 283 h 319"/>
                  <a:gd name="T84" fmla="*/ 121 w 259"/>
                  <a:gd name="T85" fmla="*/ 255 h 319"/>
                  <a:gd name="T86" fmla="*/ 177 w 259"/>
                  <a:gd name="T87" fmla="*/ 255 h 319"/>
                  <a:gd name="T88" fmla="*/ 191 w 259"/>
                  <a:gd name="T89" fmla="*/ 242 h 319"/>
                  <a:gd name="T90" fmla="*/ 191 w 259"/>
                  <a:gd name="T91" fmla="*/ 173 h 319"/>
                  <a:gd name="T92" fmla="*/ 222 w 259"/>
                  <a:gd name="T93" fmla="*/ 191 h 319"/>
                  <a:gd name="T94" fmla="*/ 259 w 259"/>
                  <a:gd name="T95" fmla="*/ 154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9" h="319">
                    <a:moveTo>
                      <a:pt x="259" y="154"/>
                    </a:moveTo>
                    <a:cubicBezTo>
                      <a:pt x="259" y="134"/>
                      <a:pt x="242" y="118"/>
                      <a:pt x="222" y="118"/>
                    </a:cubicBezTo>
                    <a:cubicBezTo>
                      <a:pt x="209" y="118"/>
                      <a:pt x="197" y="125"/>
                      <a:pt x="191" y="135"/>
                    </a:cubicBezTo>
                    <a:cubicBezTo>
                      <a:pt x="191" y="80"/>
                      <a:pt x="191" y="80"/>
                      <a:pt x="191" y="80"/>
                    </a:cubicBezTo>
                    <a:cubicBezTo>
                      <a:pt x="191" y="72"/>
                      <a:pt x="185" y="66"/>
                      <a:pt x="177" y="66"/>
                    </a:cubicBezTo>
                    <a:cubicBezTo>
                      <a:pt x="118" y="66"/>
                      <a:pt x="118" y="66"/>
                      <a:pt x="118" y="66"/>
                    </a:cubicBezTo>
                    <a:cubicBezTo>
                      <a:pt x="128" y="59"/>
                      <a:pt x="134" y="49"/>
                      <a:pt x="134" y="36"/>
                    </a:cubicBezTo>
                    <a:cubicBezTo>
                      <a:pt x="134" y="16"/>
                      <a:pt x="117" y="0"/>
                      <a:pt x="97" y="0"/>
                    </a:cubicBezTo>
                    <a:cubicBezTo>
                      <a:pt x="77" y="0"/>
                      <a:pt x="61" y="16"/>
                      <a:pt x="61" y="36"/>
                    </a:cubicBezTo>
                    <a:cubicBezTo>
                      <a:pt x="61" y="49"/>
                      <a:pt x="67" y="59"/>
                      <a:pt x="76" y="66"/>
                    </a:cubicBezTo>
                    <a:cubicBezTo>
                      <a:pt x="13" y="66"/>
                      <a:pt x="13" y="66"/>
                      <a:pt x="13" y="66"/>
                    </a:cubicBezTo>
                    <a:cubicBezTo>
                      <a:pt x="7" y="66"/>
                      <a:pt x="1" y="71"/>
                      <a:pt x="0" y="77"/>
                    </a:cubicBezTo>
                    <a:cubicBezTo>
                      <a:pt x="0" y="77"/>
                      <a:pt x="0" y="78"/>
                      <a:pt x="0" y="78"/>
                    </a:cubicBezTo>
                    <a:cubicBezTo>
                      <a:pt x="0" y="79"/>
                      <a:pt x="0" y="79"/>
                      <a:pt x="0" y="79"/>
                    </a:cubicBezTo>
                    <a:cubicBezTo>
                      <a:pt x="0" y="80"/>
                      <a:pt x="0" y="80"/>
                      <a:pt x="0" y="80"/>
                    </a:cubicBezTo>
                    <a:cubicBezTo>
                      <a:pt x="0" y="80"/>
                      <a:pt x="0" y="80"/>
                      <a:pt x="0" y="80"/>
                    </a:cubicBezTo>
                    <a:cubicBezTo>
                      <a:pt x="0" y="103"/>
                      <a:pt x="0" y="103"/>
                      <a:pt x="0" y="103"/>
                    </a:cubicBezTo>
                    <a:cubicBezTo>
                      <a:pt x="0" y="134"/>
                      <a:pt x="0" y="134"/>
                      <a:pt x="0" y="134"/>
                    </a:cubicBezTo>
                    <a:cubicBezTo>
                      <a:pt x="1" y="136"/>
                      <a:pt x="3" y="137"/>
                      <a:pt x="6" y="137"/>
                    </a:cubicBezTo>
                    <a:cubicBezTo>
                      <a:pt x="7" y="137"/>
                      <a:pt x="9" y="137"/>
                      <a:pt x="10" y="136"/>
                    </a:cubicBezTo>
                    <a:cubicBezTo>
                      <a:pt x="11" y="134"/>
                      <a:pt x="12" y="132"/>
                      <a:pt x="13" y="130"/>
                    </a:cubicBezTo>
                    <a:cubicBezTo>
                      <a:pt x="14" y="130"/>
                      <a:pt x="14" y="130"/>
                      <a:pt x="14" y="129"/>
                    </a:cubicBezTo>
                    <a:cubicBezTo>
                      <a:pt x="21" y="122"/>
                      <a:pt x="31" y="118"/>
                      <a:pt x="41" y="118"/>
                    </a:cubicBezTo>
                    <a:cubicBezTo>
                      <a:pt x="61" y="118"/>
                      <a:pt x="78" y="134"/>
                      <a:pt x="78" y="154"/>
                    </a:cubicBezTo>
                    <a:cubicBezTo>
                      <a:pt x="78" y="157"/>
                      <a:pt x="77" y="160"/>
                      <a:pt x="77" y="163"/>
                    </a:cubicBezTo>
                    <a:cubicBezTo>
                      <a:pt x="74" y="174"/>
                      <a:pt x="66" y="183"/>
                      <a:pt x="57" y="187"/>
                    </a:cubicBezTo>
                    <a:cubicBezTo>
                      <a:pt x="52" y="189"/>
                      <a:pt x="47" y="191"/>
                      <a:pt x="41" y="191"/>
                    </a:cubicBezTo>
                    <a:cubicBezTo>
                      <a:pt x="32" y="191"/>
                      <a:pt x="23" y="187"/>
                      <a:pt x="16" y="181"/>
                    </a:cubicBezTo>
                    <a:cubicBezTo>
                      <a:pt x="15" y="179"/>
                      <a:pt x="13" y="177"/>
                      <a:pt x="11" y="175"/>
                    </a:cubicBezTo>
                    <a:cubicBezTo>
                      <a:pt x="11" y="175"/>
                      <a:pt x="11" y="174"/>
                      <a:pt x="10" y="174"/>
                    </a:cubicBezTo>
                    <a:cubicBezTo>
                      <a:pt x="9" y="173"/>
                      <a:pt x="7" y="172"/>
                      <a:pt x="6" y="172"/>
                    </a:cubicBezTo>
                    <a:cubicBezTo>
                      <a:pt x="3" y="172"/>
                      <a:pt x="1" y="173"/>
                      <a:pt x="0" y="176"/>
                    </a:cubicBezTo>
                    <a:cubicBezTo>
                      <a:pt x="0" y="195"/>
                      <a:pt x="0" y="195"/>
                      <a:pt x="0" y="195"/>
                    </a:cubicBezTo>
                    <a:cubicBezTo>
                      <a:pt x="0" y="216"/>
                      <a:pt x="0" y="216"/>
                      <a:pt x="0" y="216"/>
                    </a:cubicBezTo>
                    <a:cubicBezTo>
                      <a:pt x="0" y="228"/>
                      <a:pt x="0" y="228"/>
                      <a:pt x="0" y="228"/>
                    </a:cubicBezTo>
                    <a:cubicBezTo>
                      <a:pt x="0" y="229"/>
                      <a:pt x="0" y="229"/>
                      <a:pt x="0" y="229"/>
                    </a:cubicBezTo>
                    <a:cubicBezTo>
                      <a:pt x="0" y="242"/>
                      <a:pt x="0" y="242"/>
                      <a:pt x="0" y="242"/>
                    </a:cubicBezTo>
                    <a:cubicBezTo>
                      <a:pt x="0" y="249"/>
                      <a:pt x="6" y="255"/>
                      <a:pt x="13" y="255"/>
                    </a:cubicBezTo>
                    <a:cubicBezTo>
                      <a:pt x="73" y="255"/>
                      <a:pt x="73" y="255"/>
                      <a:pt x="73" y="255"/>
                    </a:cubicBezTo>
                    <a:cubicBezTo>
                      <a:pt x="66" y="262"/>
                      <a:pt x="61" y="272"/>
                      <a:pt x="61" y="283"/>
                    </a:cubicBezTo>
                    <a:cubicBezTo>
                      <a:pt x="61" y="303"/>
                      <a:pt x="77" y="319"/>
                      <a:pt x="97" y="319"/>
                    </a:cubicBezTo>
                    <a:cubicBezTo>
                      <a:pt x="117" y="319"/>
                      <a:pt x="134" y="303"/>
                      <a:pt x="134" y="283"/>
                    </a:cubicBezTo>
                    <a:cubicBezTo>
                      <a:pt x="134" y="272"/>
                      <a:pt x="129" y="262"/>
                      <a:pt x="121" y="255"/>
                    </a:cubicBezTo>
                    <a:cubicBezTo>
                      <a:pt x="177" y="255"/>
                      <a:pt x="177" y="255"/>
                      <a:pt x="177" y="255"/>
                    </a:cubicBezTo>
                    <a:cubicBezTo>
                      <a:pt x="185" y="255"/>
                      <a:pt x="191" y="249"/>
                      <a:pt x="191" y="242"/>
                    </a:cubicBezTo>
                    <a:cubicBezTo>
                      <a:pt x="191" y="173"/>
                      <a:pt x="191" y="173"/>
                      <a:pt x="191" y="173"/>
                    </a:cubicBezTo>
                    <a:cubicBezTo>
                      <a:pt x="197" y="184"/>
                      <a:pt x="209" y="191"/>
                      <a:pt x="222" y="191"/>
                    </a:cubicBezTo>
                    <a:cubicBezTo>
                      <a:pt x="242" y="191"/>
                      <a:pt x="259" y="174"/>
                      <a:pt x="259" y="15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grpSp>
      </p:grpSp>
      <p:grpSp>
        <p:nvGrpSpPr>
          <p:cNvPr id="95" name="Group 94"/>
          <p:cNvGrpSpPr/>
          <p:nvPr/>
        </p:nvGrpSpPr>
        <p:grpSpPr>
          <a:xfrm>
            <a:off x="4663291" y="2360524"/>
            <a:ext cx="468565" cy="468565"/>
            <a:chOff x="4909457" y="3810000"/>
            <a:chExt cx="914400" cy="914400"/>
          </a:xfrm>
        </p:grpSpPr>
        <p:sp>
          <p:nvSpPr>
            <p:cNvPr id="75" name="Rounded Rectangle 74"/>
            <p:cNvSpPr/>
            <p:nvPr/>
          </p:nvSpPr>
          <p:spPr>
            <a:xfrm>
              <a:off x="4909457" y="3810000"/>
              <a:ext cx="914400" cy="9144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p:cNvGrpSpPr>
              <a:grpSpLocks noChangeAspect="1"/>
            </p:cNvGrpSpPr>
            <p:nvPr/>
          </p:nvGrpSpPr>
          <p:grpSpPr>
            <a:xfrm>
              <a:off x="5121842" y="3933662"/>
              <a:ext cx="459808" cy="657388"/>
              <a:chOff x="7112000" y="7881938"/>
              <a:chExt cx="1004888" cy="1436688"/>
            </a:xfrm>
            <a:solidFill>
              <a:schemeClr val="bg1"/>
            </a:solidFill>
          </p:grpSpPr>
          <p:sp>
            <p:nvSpPr>
              <p:cNvPr id="45" name="Oval 73"/>
              <p:cNvSpPr>
                <a:spLocks noChangeArrowheads="1"/>
              </p:cNvSpPr>
              <p:nvPr/>
            </p:nvSpPr>
            <p:spPr bwMode="auto">
              <a:xfrm>
                <a:off x="7516813" y="8496300"/>
                <a:ext cx="195263" cy="195263"/>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sp>
            <p:nvSpPr>
              <p:cNvPr id="46" name="Freeform 74"/>
              <p:cNvSpPr>
                <a:spLocks/>
              </p:cNvSpPr>
              <p:nvPr/>
            </p:nvSpPr>
            <p:spPr bwMode="auto">
              <a:xfrm>
                <a:off x="7112000" y="7881938"/>
                <a:ext cx="1004888" cy="1101725"/>
              </a:xfrm>
              <a:custGeom>
                <a:avLst/>
                <a:gdLst>
                  <a:gd name="T0" fmla="*/ 268 w 268"/>
                  <a:gd name="T1" fmla="*/ 135 h 294"/>
                  <a:gd name="T2" fmla="*/ 134 w 268"/>
                  <a:gd name="T3" fmla="*/ 0 h 294"/>
                  <a:gd name="T4" fmla="*/ 0 w 268"/>
                  <a:gd name="T5" fmla="*/ 135 h 294"/>
                  <a:gd name="T6" fmla="*/ 44 w 268"/>
                  <a:gd name="T7" fmla="*/ 235 h 294"/>
                  <a:gd name="T8" fmla="*/ 44 w 268"/>
                  <a:gd name="T9" fmla="*/ 235 h 294"/>
                  <a:gd name="T10" fmla="*/ 45 w 268"/>
                  <a:gd name="T11" fmla="*/ 235 h 294"/>
                  <a:gd name="T12" fmla="*/ 49 w 268"/>
                  <a:gd name="T13" fmla="*/ 239 h 294"/>
                  <a:gd name="T14" fmla="*/ 55 w 268"/>
                  <a:gd name="T15" fmla="*/ 245 h 294"/>
                  <a:gd name="T16" fmla="*/ 70 w 268"/>
                  <a:gd name="T17" fmla="*/ 266 h 294"/>
                  <a:gd name="T18" fmla="*/ 77 w 268"/>
                  <a:gd name="T19" fmla="*/ 282 h 294"/>
                  <a:gd name="T20" fmla="*/ 79 w 268"/>
                  <a:gd name="T21" fmla="*/ 284 h 294"/>
                  <a:gd name="T22" fmla="*/ 79 w 268"/>
                  <a:gd name="T23" fmla="*/ 284 h 294"/>
                  <a:gd name="T24" fmla="*/ 79 w 268"/>
                  <a:gd name="T25" fmla="*/ 284 h 294"/>
                  <a:gd name="T26" fmla="*/ 79 w 268"/>
                  <a:gd name="T27" fmla="*/ 284 h 294"/>
                  <a:gd name="T28" fmla="*/ 80 w 268"/>
                  <a:gd name="T29" fmla="*/ 284 h 294"/>
                  <a:gd name="T30" fmla="*/ 120 w 268"/>
                  <a:gd name="T31" fmla="*/ 293 h 294"/>
                  <a:gd name="T32" fmla="*/ 120 w 268"/>
                  <a:gd name="T33" fmla="*/ 248 h 294"/>
                  <a:gd name="T34" fmla="*/ 117 w 268"/>
                  <a:gd name="T35" fmla="*/ 242 h 294"/>
                  <a:gd name="T36" fmla="*/ 79 w 268"/>
                  <a:gd name="T37" fmla="*/ 190 h 294"/>
                  <a:gd name="T38" fmla="*/ 134 w 268"/>
                  <a:gd name="T39" fmla="*/ 134 h 294"/>
                  <a:gd name="T40" fmla="*/ 190 w 268"/>
                  <a:gd name="T41" fmla="*/ 190 h 294"/>
                  <a:gd name="T42" fmla="*/ 152 w 268"/>
                  <a:gd name="T43" fmla="*/ 242 h 294"/>
                  <a:gd name="T44" fmla="*/ 148 w 268"/>
                  <a:gd name="T45" fmla="*/ 248 h 294"/>
                  <a:gd name="T46" fmla="*/ 148 w 268"/>
                  <a:gd name="T47" fmla="*/ 294 h 294"/>
                  <a:gd name="T48" fmla="*/ 191 w 268"/>
                  <a:gd name="T49" fmla="*/ 285 h 294"/>
                  <a:gd name="T50" fmla="*/ 192 w 268"/>
                  <a:gd name="T51" fmla="*/ 284 h 294"/>
                  <a:gd name="T52" fmla="*/ 193 w 268"/>
                  <a:gd name="T53" fmla="*/ 283 h 294"/>
                  <a:gd name="T54" fmla="*/ 193 w 268"/>
                  <a:gd name="T55" fmla="*/ 283 h 294"/>
                  <a:gd name="T56" fmla="*/ 201 w 268"/>
                  <a:gd name="T57" fmla="*/ 266 h 294"/>
                  <a:gd name="T58" fmla="*/ 217 w 268"/>
                  <a:gd name="T59" fmla="*/ 243 h 294"/>
                  <a:gd name="T60" fmla="*/ 225 w 268"/>
                  <a:gd name="T61" fmla="*/ 234 h 294"/>
                  <a:gd name="T62" fmla="*/ 225 w 268"/>
                  <a:gd name="T63" fmla="*/ 234 h 294"/>
                  <a:gd name="T64" fmla="*/ 268 w 268"/>
                  <a:gd name="T65" fmla="*/ 13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8" h="294">
                    <a:moveTo>
                      <a:pt x="268" y="135"/>
                    </a:moveTo>
                    <a:cubicBezTo>
                      <a:pt x="268" y="61"/>
                      <a:pt x="208" y="0"/>
                      <a:pt x="134" y="0"/>
                    </a:cubicBezTo>
                    <a:cubicBezTo>
                      <a:pt x="60" y="0"/>
                      <a:pt x="0" y="61"/>
                      <a:pt x="0" y="135"/>
                    </a:cubicBezTo>
                    <a:cubicBezTo>
                      <a:pt x="0" y="175"/>
                      <a:pt x="17" y="210"/>
                      <a:pt x="44" y="235"/>
                    </a:cubicBezTo>
                    <a:cubicBezTo>
                      <a:pt x="44" y="235"/>
                      <a:pt x="44" y="235"/>
                      <a:pt x="44" y="235"/>
                    </a:cubicBezTo>
                    <a:cubicBezTo>
                      <a:pt x="44" y="235"/>
                      <a:pt x="44" y="235"/>
                      <a:pt x="45" y="235"/>
                    </a:cubicBezTo>
                    <a:cubicBezTo>
                      <a:pt x="46" y="236"/>
                      <a:pt x="47" y="237"/>
                      <a:pt x="49" y="239"/>
                    </a:cubicBezTo>
                    <a:cubicBezTo>
                      <a:pt x="50" y="240"/>
                      <a:pt x="53" y="242"/>
                      <a:pt x="55" y="245"/>
                    </a:cubicBezTo>
                    <a:cubicBezTo>
                      <a:pt x="61" y="251"/>
                      <a:pt x="67" y="259"/>
                      <a:pt x="70" y="266"/>
                    </a:cubicBezTo>
                    <a:cubicBezTo>
                      <a:pt x="74" y="275"/>
                      <a:pt x="76" y="280"/>
                      <a:pt x="77" y="282"/>
                    </a:cubicBezTo>
                    <a:cubicBezTo>
                      <a:pt x="78" y="283"/>
                      <a:pt x="79" y="284"/>
                      <a:pt x="79" y="284"/>
                    </a:cubicBezTo>
                    <a:cubicBezTo>
                      <a:pt x="79" y="284"/>
                      <a:pt x="79" y="284"/>
                      <a:pt x="79" y="284"/>
                    </a:cubicBezTo>
                    <a:cubicBezTo>
                      <a:pt x="79" y="284"/>
                      <a:pt x="79" y="284"/>
                      <a:pt x="79" y="284"/>
                    </a:cubicBezTo>
                    <a:cubicBezTo>
                      <a:pt x="79" y="284"/>
                      <a:pt x="79" y="284"/>
                      <a:pt x="79" y="284"/>
                    </a:cubicBezTo>
                    <a:cubicBezTo>
                      <a:pt x="79" y="284"/>
                      <a:pt x="80" y="284"/>
                      <a:pt x="80" y="284"/>
                    </a:cubicBezTo>
                    <a:cubicBezTo>
                      <a:pt x="80" y="284"/>
                      <a:pt x="91" y="292"/>
                      <a:pt x="120" y="293"/>
                    </a:cubicBezTo>
                    <a:cubicBezTo>
                      <a:pt x="120" y="283"/>
                      <a:pt x="120" y="251"/>
                      <a:pt x="120" y="248"/>
                    </a:cubicBezTo>
                    <a:cubicBezTo>
                      <a:pt x="120" y="244"/>
                      <a:pt x="118" y="243"/>
                      <a:pt x="117" y="242"/>
                    </a:cubicBezTo>
                    <a:cubicBezTo>
                      <a:pt x="95" y="235"/>
                      <a:pt x="79" y="214"/>
                      <a:pt x="79" y="190"/>
                    </a:cubicBezTo>
                    <a:cubicBezTo>
                      <a:pt x="79" y="159"/>
                      <a:pt x="104" y="134"/>
                      <a:pt x="134" y="134"/>
                    </a:cubicBezTo>
                    <a:cubicBezTo>
                      <a:pt x="165" y="134"/>
                      <a:pt x="190" y="159"/>
                      <a:pt x="190" y="190"/>
                    </a:cubicBezTo>
                    <a:cubicBezTo>
                      <a:pt x="190" y="214"/>
                      <a:pt x="174" y="235"/>
                      <a:pt x="152" y="242"/>
                    </a:cubicBezTo>
                    <a:cubicBezTo>
                      <a:pt x="150" y="243"/>
                      <a:pt x="148" y="244"/>
                      <a:pt x="148" y="248"/>
                    </a:cubicBezTo>
                    <a:cubicBezTo>
                      <a:pt x="148" y="251"/>
                      <a:pt x="148" y="284"/>
                      <a:pt x="148" y="294"/>
                    </a:cubicBezTo>
                    <a:cubicBezTo>
                      <a:pt x="176" y="292"/>
                      <a:pt x="188" y="286"/>
                      <a:pt x="191" y="285"/>
                    </a:cubicBezTo>
                    <a:cubicBezTo>
                      <a:pt x="191" y="285"/>
                      <a:pt x="192" y="284"/>
                      <a:pt x="192" y="284"/>
                    </a:cubicBezTo>
                    <a:cubicBezTo>
                      <a:pt x="192" y="284"/>
                      <a:pt x="193" y="284"/>
                      <a:pt x="193" y="283"/>
                    </a:cubicBezTo>
                    <a:cubicBezTo>
                      <a:pt x="193" y="283"/>
                      <a:pt x="193" y="283"/>
                      <a:pt x="193" y="283"/>
                    </a:cubicBezTo>
                    <a:cubicBezTo>
                      <a:pt x="194" y="283"/>
                      <a:pt x="196" y="280"/>
                      <a:pt x="201" y="266"/>
                    </a:cubicBezTo>
                    <a:cubicBezTo>
                      <a:pt x="204" y="258"/>
                      <a:pt x="211" y="249"/>
                      <a:pt x="217" y="243"/>
                    </a:cubicBezTo>
                    <a:cubicBezTo>
                      <a:pt x="221" y="237"/>
                      <a:pt x="225" y="234"/>
                      <a:pt x="225" y="234"/>
                    </a:cubicBezTo>
                    <a:cubicBezTo>
                      <a:pt x="225" y="234"/>
                      <a:pt x="225" y="234"/>
                      <a:pt x="225" y="234"/>
                    </a:cubicBezTo>
                    <a:cubicBezTo>
                      <a:pt x="252" y="209"/>
                      <a:pt x="268" y="174"/>
                      <a:pt x="268" y="1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sp>
            <p:nvSpPr>
              <p:cNvPr id="47" name="Freeform 75"/>
              <p:cNvSpPr>
                <a:spLocks/>
              </p:cNvSpPr>
              <p:nvPr/>
            </p:nvSpPr>
            <p:spPr bwMode="auto">
              <a:xfrm>
                <a:off x="7400925" y="9043988"/>
                <a:ext cx="427038" cy="109538"/>
              </a:xfrm>
              <a:custGeom>
                <a:avLst/>
                <a:gdLst>
                  <a:gd name="T0" fmla="*/ 109 w 114"/>
                  <a:gd name="T1" fmla="*/ 1 h 29"/>
                  <a:gd name="T2" fmla="*/ 57 w 114"/>
                  <a:gd name="T3" fmla="*/ 8 h 29"/>
                  <a:gd name="T4" fmla="*/ 5 w 114"/>
                  <a:gd name="T5" fmla="*/ 1 h 29"/>
                  <a:gd name="T6" fmla="*/ 0 w 114"/>
                  <a:gd name="T7" fmla="*/ 2 h 29"/>
                  <a:gd name="T8" fmla="*/ 0 w 114"/>
                  <a:gd name="T9" fmla="*/ 11 h 29"/>
                  <a:gd name="T10" fmla="*/ 5 w 114"/>
                  <a:gd name="T11" fmla="*/ 19 h 29"/>
                  <a:gd name="T12" fmla="*/ 57 w 114"/>
                  <a:gd name="T13" fmla="*/ 29 h 29"/>
                  <a:gd name="T14" fmla="*/ 109 w 114"/>
                  <a:gd name="T15" fmla="*/ 19 h 29"/>
                  <a:gd name="T16" fmla="*/ 114 w 114"/>
                  <a:gd name="T17" fmla="*/ 11 h 29"/>
                  <a:gd name="T18" fmla="*/ 114 w 114"/>
                  <a:gd name="T19" fmla="*/ 2 h 29"/>
                  <a:gd name="T20" fmla="*/ 109 w 114"/>
                  <a:gd name="T21"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29">
                    <a:moveTo>
                      <a:pt x="109" y="1"/>
                    </a:moveTo>
                    <a:cubicBezTo>
                      <a:pt x="98" y="4"/>
                      <a:pt x="82" y="7"/>
                      <a:pt x="57" y="8"/>
                    </a:cubicBezTo>
                    <a:cubicBezTo>
                      <a:pt x="32" y="7"/>
                      <a:pt x="16" y="4"/>
                      <a:pt x="5" y="1"/>
                    </a:cubicBezTo>
                    <a:cubicBezTo>
                      <a:pt x="1" y="0"/>
                      <a:pt x="0" y="0"/>
                      <a:pt x="0" y="2"/>
                    </a:cubicBezTo>
                    <a:cubicBezTo>
                      <a:pt x="0" y="5"/>
                      <a:pt x="0" y="11"/>
                      <a:pt x="0" y="11"/>
                    </a:cubicBezTo>
                    <a:cubicBezTo>
                      <a:pt x="0" y="16"/>
                      <a:pt x="4" y="18"/>
                      <a:pt x="5" y="19"/>
                    </a:cubicBezTo>
                    <a:cubicBezTo>
                      <a:pt x="7" y="21"/>
                      <a:pt x="20" y="29"/>
                      <a:pt x="57" y="29"/>
                    </a:cubicBezTo>
                    <a:cubicBezTo>
                      <a:pt x="94" y="29"/>
                      <a:pt x="107" y="21"/>
                      <a:pt x="109" y="19"/>
                    </a:cubicBezTo>
                    <a:cubicBezTo>
                      <a:pt x="110" y="18"/>
                      <a:pt x="114" y="16"/>
                      <a:pt x="114" y="11"/>
                    </a:cubicBezTo>
                    <a:cubicBezTo>
                      <a:pt x="114" y="11"/>
                      <a:pt x="114" y="5"/>
                      <a:pt x="114" y="2"/>
                    </a:cubicBezTo>
                    <a:cubicBezTo>
                      <a:pt x="114" y="0"/>
                      <a:pt x="113" y="0"/>
                      <a:pt x="109"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sp>
            <p:nvSpPr>
              <p:cNvPr id="48" name="Freeform 76"/>
              <p:cNvSpPr>
                <a:spLocks/>
              </p:cNvSpPr>
              <p:nvPr/>
            </p:nvSpPr>
            <p:spPr bwMode="auto">
              <a:xfrm>
                <a:off x="7427913" y="9209088"/>
                <a:ext cx="377825" cy="109538"/>
              </a:xfrm>
              <a:custGeom>
                <a:avLst/>
                <a:gdLst>
                  <a:gd name="T0" fmla="*/ 95 w 101"/>
                  <a:gd name="T1" fmla="*/ 3 h 29"/>
                  <a:gd name="T2" fmla="*/ 50 w 101"/>
                  <a:gd name="T3" fmla="*/ 7 h 29"/>
                  <a:gd name="T4" fmla="*/ 5 w 101"/>
                  <a:gd name="T5" fmla="*/ 3 h 29"/>
                  <a:gd name="T6" fmla="*/ 0 w 101"/>
                  <a:gd name="T7" fmla="*/ 5 h 29"/>
                  <a:gd name="T8" fmla="*/ 0 w 101"/>
                  <a:gd name="T9" fmla="*/ 18 h 29"/>
                  <a:gd name="T10" fmla="*/ 2 w 101"/>
                  <a:gd name="T11" fmla="*/ 22 h 29"/>
                  <a:gd name="T12" fmla="*/ 50 w 101"/>
                  <a:gd name="T13" fmla="*/ 29 h 29"/>
                  <a:gd name="T14" fmla="*/ 98 w 101"/>
                  <a:gd name="T15" fmla="*/ 22 h 29"/>
                  <a:gd name="T16" fmla="*/ 101 w 101"/>
                  <a:gd name="T17" fmla="*/ 18 h 29"/>
                  <a:gd name="T18" fmla="*/ 101 w 101"/>
                  <a:gd name="T19" fmla="*/ 5 h 29"/>
                  <a:gd name="T20" fmla="*/ 95 w 101"/>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29">
                    <a:moveTo>
                      <a:pt x="95" y="3"/>
                    </a:moveTo>
                    <a:cubicBezTo>
                      <a:pt x="84" y="5"/>
                      <a:pt x="70" y="7"/>
                      <a:pt x="50" y="7"/>
                    </a:cubicBezTo>
                    <a:cubicBezTo>
                      <a:pt x="30" y="7"/>
                      <a:pt x="16" y="5"/>
                      <a:pt x="5" y="3"/>
                    </a:cubicBezTo>
                    <a:cubicBezTo>
                      <a:pt x="3" y="2"/>
                      <a:pt x="0" y="0"/>
                      <a:pt x="0" y="5"/>
                    </a:cubicBezTo>
                    <a:cubicBezTo>
                      <a:pt x="0" y="10"/>
                      <a:pt x="0" y="17"/>
                      <a:pt x="0" y="18"/>
                    </a:cubicBezTo>
                    <a:cubicBezTo>
                      <a:pt x="0" y="20"/>
                      <a:pt x="1" y="21"/>
                      <a:pt x="2" y="22"/>
                    </a:cubicBezTo>
                    <a:cubicBezTo>
                      <a:pt x="3" y="23"/>
                      <a:pt x="13" y="29"/>
                      <a:pt x="50" y="29"/>
                    </a:cubicBezTo>
                    <a:cubicBezTo>
                      <a:pt x="87" y="29"/>
                      <a:pt x="97" y="23"/>
                      <a:pt x="98" y="22"/>
                    </a:cubicBezTo>
                    <a:cubicBezTo>
                      <a:pt x="100" y="21"/>
                      <a:pt x="101" y="20"/>
                      <a:pt x="101" y="18"/>
                    </a:cubicBezTo>
                    <a:cubicBezTo>
                      <a:pt x="101" y="17"/>
                      <a:pt x="101" y="10"/>
                      <a:pt x="101" y="5"/>
                    </a:cubicBezTo>
                    <a:cubicBezTo>
                      <a:pt x="101" y="0"/>
                      <a:pt x="97" y="2"/>
                      <a:pt x="95"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grpSp>
      </p:grpSp>
      <p:sp>
        <p:nvSpPr>
          <p:cNvPr id="88" name="Rectangle 87"/>
          <p:cNvSpPr/>
          <p:nvPr/>
        </p:nvSpPr>
        <p:spPr>
          <a:xfrm>
            <a:off x="837237" y="4972573"/>
            <a:ext cx="1906295" cy="605294"/>
          </a:xfrm>
          <a:prstGeom prst="rect">
            <a:avLst/>
          </a:prstGeom>
        </p:spPr>
        <p:txBody>
          <a:bodyPr wrap="square">
            <a:spAutoFit/>
          </a:bodyPr>
          <a:lstStyle/>
          <a:p>
            <a:pPr>
              <a:lnSpc>
                <a:spcPts val="2000"/>
              </a:lnSpc>
            </a:pPr>
            <a:r>
              <a:rPr lang="it-IT" b="1" dirty="0">
                <a:solidFill>
                  <a:schemeClr val="accent5">
                    <a:lumMod val="75000"/>
                  </a:schemeClr>
                </a:solidFill>
              </a:rPr>
              <a:t>Transition to</a:t>
            </a:r>
          </a:p>
          <a:p>
            <a:pPr>
              <a:lnSpc>
                <a:spcPts val="2000"/>
              </a:lnSpc>
            </a:pPr>
            <a:r>
              <a:rPr lang="it-IT" b="1" dirty="0">
                <a:solidFill>
                  <a:schemeClr val="accent5">
                    <a:lumMod val="75000"/>
                  </a:schemeClr>
                </a:solidFill>
              </a:rPr>
              <a:t>ISO9001:2015</a:t>
            </a:r>
          </a:p>
        </p:txBody>
      </p:sp>
      <p:sp>
        <p:nvSpPr>
          <p:cNvPr id="89" name="Rectangle 88"/>
          <p:cNvSpPr/>
          <p:nvPr/>
        </p:nvSpPr>
        <p:spPr>
          <a:xfrm>
            <a:off x="881716" y="1528330"/>
            <a:ext cx="1269523" cy="348813"/>
          </a:xfrm>
          <a:prstGeom prst="rect">
            <a:avLst/>
          </a:prstGeom>
        </p:spPr>
        <p:txBody>
          <a:bodyPr wrap="square">
            <a:spAutoFit/>
          </a:bodyPr>
          <a:lstStyle/>
          <a:p>
            <a:pPr>
              <a:lnSpc>
                <a:spcPts val="2000"/>
              </a:lnSpc>
            </a:pPr>
            <a:r>
              <a:rPr lang="it-IT" b="1" dirty="0">
                <a:solidFill>
                  <a:schemeClr val="accent5">
                    <a:lumMod val="75000"/>
                  </a:schemeClr>
                </a:solidFill>
              </a:rPr>
              <a:t>Oil</a:t>
            </a:r>
            <a:r>
              <a:rPr lang="it-IT" sz="2000" b="1" dirty="0">
                <a:solidFill>
                  <a:schemeClr val="accent5">
                    <a:lumMod val="75000"/>
                  </a:schemeClr>
                </a:solidFill>
              </a:rPr>
              <a:t> </a:t>
            </a:r>
            <a:r>
              <a:rPr lang="it-IT" b="1" dirty="0">
                <a:solidFill>
                  <a:schemeClr val="accent5">
                    <a:lumMod val="75000"/>
                  </a:schemeClr>
                </a:solidFill>
              </a:rPr>
              <a:t>price</a:t>
            </a:r>
          </a:p>
        </p:txBody>
      </p:sp>
      <p:sp>
        <p:nvSpPr>
          <p:cNvPr id="91" name="Rectangle 90"/>
          <p:cNvSpPr/>
          <p:nvPr/>
        </p:nvSpPr>
        <p:spPr>
          <a:xfrm>
            <a:off x="904502" y="2399739"/>
            <a:ext cx="1721339" cy="348813"/>
          </a:xfrm>
          <a:prstGeom prst="rect">
            <a:avLst/>
          </a:prstGeom>
        </p:spPr>
        <p:txBody>
          <a:bodyPr wrap="square">
            <a:spAutoFit/>
          </a:bodyPr>
          <a:lstStyle/>
          <a:p>
            <a:pPr>
              <a:lnSpc>
                <a:spcPts val="2000"/>
              </a:lnSpc>
            </a:pPr>
            <a:r>
              <a:rPr lang="it-IT" b="1" dirty="0">
                <a:solidFill>
                  <a:schemeClr val="accent5">
                    <a:lumMod val="75000"/>
                  </a:schemeClr>
                </a:solidFill>
              </a:rPr>
              <a:t>Competition</a:t>
            </a:r>
          </a:p>
        </p:txBody>
      </p:sp>
      <p:sp>
        <p:nvSpPr>
          <p:cNvPr id="92" name="Rectangle 91"/>
          <p:cNvSpPr/>
          <p:nvPr/>
        </p:nvSpPr>
        <p:spPr>
          <a:xfrm>
            <a:off x="896337" y="3255733"/>
            <a:ext cx="1332672" cy="605294"/>
          </a:xfrm>
          <a:prstGeom prst="rect">
            <a:avLst/>
          </a:prstGeom>
        </p:spPr>
        <p:txBody>
          <a:bodyPr wrap="square">
            <a:spAutoFit/>
          </a:bodyPr>
          <a:lstStyle/>
          <a:p>
            <a:pPr>
              <a:lnSpc>
                <a:spcPts val="2000"/>
              </a:lnSpc>
            </a:pPr>
            <a:r>
              <a:rPr lang="it-IT" b="1" dirty="0">
                <a:solidFill>
                  <a:schemeClr val="accent5">
                    <a:lumMod val="75000"/>
                  </a:schemeClr>
                </a:solidFill>
              </a:rPr>
              <a:t>Industrial Internet</a:t>
            </a:r>
          </a:p>
        </p:txBody>
      </p:sp>
      <p:grpSp>
        <p:nvGrpSpPr>
          <p:cNvPr id="98" name="Group 97"/>
          <p:cNvGrpSpPr/>
          <p:nvPr/>
        </p:nvGrpSpPr>
        <p:grpSpPr>
          <a:xfrm>
            <a:off x="4655649" y="4169338"/>
            <a:ext cx="468565" cy="468565"/>
            <a:chOff x="4909457" y="4876800"/>
            <a:chExt cx="914400" cy="914400"/>
          </a:xfrm>
        </p:grpSpPr>
        <p:sp>
          <p:nvSpPr>
            <p:cNvPr id="76" name="Rounded Rectangle 75"/>
            <p:cNvSpPr/>
            <p:nvPr/>
          </p:nvSpPr>
          <p:spPr>
            <a:xfrm>
              <a:off x="4909457" y="4876800"/>
              <a:ext cx="914400" cy="9144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80"/>
            <p:cNvSpPr>
              <a:spLocks noChangeAspect="1" noEditPoints="1"/>
            </p:cNvSpPr>
            <p:nvPr/>
          </p:nvSpPr>
          <p:spPr bwMode="auto">
            <a:xfrm>
              <a:off x="5020259" y="4967206"/>
              <a:ext cx="634870" cy="657388"/>
            </a:xfrm>
            <a:custGeom>
              <a:avLst/>
              <a:gdLst>
                <a:gd name="T0" fmla="*/ 355 w 370"/>
                <a:gd name="T1" fmla="*/ 145 h 383"/>
                <a:gd name="T2" fmla="*/ 326 w 370"/>
                <a:gd name="T3" fmla="*/ 124 h 383"/>
                <a:gd name="T4" fmla="*/ 284 w 370"/>
                <a:gd name="T5" fmla="*/ 90 h 383"/>
                <a:gd name="T6" fmla="*/ 284 w 370"/>
                <a:gd name="T7" fmla="*/ 137 h 383"/>
                <a:gd name="T8" fmla="*/ 273 w 370"/>
                <a:gd name="T9" fmla="*/ 145 h 383"/>
                <a:gd name="T10" fmla="*/ 228 w 370"/>
                <a:gd name="T11" fmla="*/ 108 h 383"/>
                <a:gd name="T12" fmla="*/ 202 w 370"/>
                <a:gd name="T13" fmla="*/ 90 h 383"/>
                <a:gd name="T14" fmla="*/ 202 w 370"/>
                <a:gd name="T15" fmla="*/ 137 h 383"/>
                <a:gd name="T16" fmla="*/ 191 w 370"/>
                <a:gd name="T17" fmla="*/ 145 h 383"/>
                <a:gd name="T18" fmla="*/ 146 w 370"/>
                <a:gd name="T19" fmla="*/ 108 h 383"/>
                <a:gd name="T20" fmla="*/ 120 w 370"/>
                <a:gd name="T21" fmla="*/ 90 h 383"/>
                <a:gd name="T22" fmla="*/ 120 w 370"/>
                <a:gd name="T23" fmla="*/ 137 h 383"/>
                <a:gd name="T24" fmla="*/ 101 w 370"/>
                <a:gd name="T25" fmla="*/ 145 h 383"/>
                <a:gd name="T26" fmla="*/ 90 w 370"/>
                <a:gd name="T27" fmla="*/ 114 h 383"/>
                <a:gd name="T28" fmla="*/ 70 w 370"/>
                <a:gd name="T29" fmla="*/ 0 h 383"/>
                <a:gd name="T30" fmla="*/ 37 w 370"/>
                <a:gd name="T31" fmla="*/ 8 h 383"/>
                <a:gd name="T32" fmla="*/ 25 w 370"/>
                <a:gd name="T33" fmla="*/ 137 h 383"/>
                <a:gd name="T34" fmla="*/ 7 w 370"/>
                <a:gd name="T35" fmla="*/ 145 h 383"/>
                <a:gd name="T36" fmla="*/ 0 w 370"/>
                <a:gd name="T37" fmla="*/ 160 h 383"/>
                <a:gd name="T38" fmla="*/ 0 w 370"/>
                <a:gd name="T39" fmla="*/ 249 h 383"/>
                <a:gd name="T40" fmla="*/ 22 w 370"/>
                <a:gd name="T41" fmla="*/ 383 h 383"/>
                <a:gd name="T42" fmla="*/ 353 w 370"/>
                <a:gd name="T43" fmla="*/ 383 h 383"/>
                <a:gd name="T44" fmla="*/ 370 w 370"/>
                <a:gd name="T45" fmla="*/ 249 h 383"/>
                <a:gd name="T46" fmla="*/ 370 w 370"/>
                <a:gd name="T47" fmla="*/ 160 h 383"/>
                <a:gd name="T48" fmla="*/ 364 w 370"/>
                <a:gd name="T49" fmla="*/ 145 h 383"/>
                <a:gd name="T50" fmla="*/ 112 w 370"/>
                <a:gd name="T51" fmla="*/ 310 h 383"/>
                <a:gd name="T52" fmla="*/ 54 w 370"/>
                <a:gd name="T53" fmla="*/ 317 h 383"/>
                <a:gd name="T54" fmla="*/ 47 w 370"/>
                <a:gd name="T55" fmla="*/ 260 h 383"/>
                <a:gd name="T56" fmla="*/ 80 w 370"/>
                <a:gd name="T57" fmla="*/ 228 h 383"/>
                <a:gd name="T58" fmla="*/ 112 w 370"/>
                <a:gd name="T59" fmla="*/ 265 h 383"/>
                <a:gd name="T60" fmla="*/ 211 w 370"/>
                <a:gd name="T61" fmla="*/ 317 h 383"/>
                <a:gd name="T62" fmla="*/ 152 w 370"/>
                <a:gd name="T63" fmla="*/ 310 h 383"/>
                <a:gd name="T64" fmla="*/ 152 w 370"/>
                <a:gd name="T65" fmla="*/ 261 h 383"/>
                <a:gd name="T66" fmla="*/ 217 w 370"/>
                <a:gd name="T67" fmla="*/ 257 h 383"/>
                <a:gd name="T68" fmla="*/ 218 w 370"/>
                <a:gd name="T69" fmla="*/ 310 h 383"/>
                <a:gd name="T70" fmla="*/ 316 w 370"/>
                <a:gd name="T71" fmla="*/ 317 h 383"/>
                <a:gd name="T72" fmla="*/ 258 w 370"/>
                <a:gd name="T73" fmla="*/ 310 h 383"/>
                <a:gd name="T74" fmla="*/ 258 w 370"/>
                <a:gd name="T75" fmla="*/ 258 h 383"/>
                <a:gd name="T76" fmla="*/ 323 w 370"/>
                <a:gd name="T77" fmla="*/ 259 h 383"/>
                <a:gd name="T78" fmla="*/ 323 w 370"/>
                <a:gd name="T79" fmla="*/ 31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0" h="383">
                  <a:moveTo>
                    <a:pt x="364" y="145"/>
                  </a:moveTo>
                  <a:cubicBezTo>
                    <a:pt x="355" y="145"/>
                    <a:pt x="355" y="145"/>
                    <a:pt x="355" y="145"/>
                  </a:cubicBezTo>
                  <a:cubicBezTo>
                    <a:pt x="350" y="145"/>
                    <a:pt x="344" y="142"/>
                    <a:pt x="341" y="139"/>
                  </a:cubicBezTo>
                  <a:cubicBezTo>
                    <a:pt x="326" y="124"/>
                    <a:pt x="326" y="124"/>
                    <a:pt x="326" y="124"/>
                  </a:cubicBezTo>
                  <a:cubicBezTo>
                    <a:pt x="289" y="87"/>
                    <a:pt x="289" y="87"/>
                    <a:pt x="289" y="87"/>
                  </a:cubicBezTo>
                  <a:cubicBezTo>
                    <a:pt x="286" y="84"/>
                    <a:pt x="284" y="85"/>
                    <a:pt x="284" y="90"/>
                  </a:cubicBezTo>
                  <a:cubicBezTo>
                    <a:pt x="284" y="114"/>
                    <a:pt x="284" y="114"/>
                    <a:pt x="284" y="114"/>
                  </a:cubicBezTo>
                  <a:cubicBezTo>
                    <a:pt x="284" y="137"/>
                    <a:pt x="284" y="137"/>
                    <a:pt x="284" y="137"/>
                  </a:cubicBezTo>
                  <a:cubicBezTo>
                    <a:pt x="284" y="141"/>
                    <a:pt x="280" y="145"/>
                    <a:pt x="276" y="145"/>
                  </a:cubicBezTo>
                  <a:cubicBezTo>
                    <a:pt x="273" y="145"/>
                    <a:pt x="273" y="145"/>
                    <a:pt x="273" y="145"/>
                  </a:cubicBezTo>
                  <a:cubicBezTo>
                    <a:pt x="268" y="145"/>
                    <a:pt x="262" y="142"/>
                    <a:pt x="259" y="139"/>
                  </a:cubicBezTo>
                  <a:cubicBezTo>
                    <a:pt x="228" y="108"/>
                    <a:pt x="228" y="108"/>
                    <a:pt x="228" y="108"/>
                  </a:cubicBezTo>
                  <a:cubicBezTo>
                    <a:pt x="207" y="87"/>
                    <a:pt x="207" y="87"/>
                    <a:pt x="207" y="87"/>
                  </a:cubicBezTo>
                  <a:cubicBezTo>
                    <a:pt x="204" y="84"/>
                    <a:pt x="202" y="85"/>
                    <a:pt x="202" y="90"/>
                  </a:cubicBezTo>
                  <a:cubicBezTo>
                    <a:pt x="202" y="107"/>
                    <a:pt x="202" y="107"/>
                    <a:pt x="202" y="107"/>
                  </a:cubicBezTo>
                  <a:cubicBezTo>
                    <a:pt x="202" y="137"/>
                    <a:pt x="202" y="137"/>
                    <a:pt x="202" y="137"/>
                  </a:cubicBezTo>
                  <a:cubicBezTo>
                    <a:pt x="202" y="141"/>
                    <a:pt x="198" y="145"/>
                    <a:pt x="194" y="145"/>
                  </a:cubicBezTo>
                  <a:cubicBezTo>
                    <a:pt x="191" y="145"/>
                    <a:pt x="191" y="145"/>
                    <a:pt x="191" y="145"/>
                  </a:cubicBezTo>
                  <a:cubicBezTo>
                    <a:pt x="187" y="145"/>
                    <a:pt x="180" y="142"/>
                    <a:pt x="177" y="139"/>
                  </a:cubicBezTo>
                  <a:cubicBezTo>
                    <a:pt x="146" y="108"/>
                    <a:pt x="146" y="108"/>
                    <a:pt x="146" y="108"/>
                  </a:cubicBezTo>
                  <a:cubicBezTo>
                    <a:pt x="126" y="87"/>
                    <a:pt x="126" y="87"/>
                    <a:pt x="126" y="87"/>
                  </a:cubicBezTo>
                  <a:cubicBezTo>
                    <a:pt x="122" y="84"/>
                    <a:pt x="120" y="85"/>
                    <a:pt x="120" y="90"/>
                  </a:cubicBezTo>
                  <a:cubicBezTo>
                    <a:pt x="120" y="110"/>
                    <a:pt x="120" y="110"/>
                    <a:pt x="120" y="110"/>
                  </a:cubicBezTo>
                  <a:cubicBezTo>
                    <a:pt x="120" y="137"/>
                    <a:pt x="120" y="137"/>
                    <a:pt x="120" y="137"/>
                  </a:cubicBezTo>
                  <a:cubicBezTo>
                    <a:pt x="120" y="141"/>
                    <a:pt x="116" y="145"/>
                    <a:pt x="112" y="145"/>
                  </a:cubicBezTo>
                  <a:cubicBezTo>
                    <a:pt x="101" y="145"/>
                    <a:pt x="101" y="145"/>
                    <a:pt x="101" y="145"/>
                  </a:cubicBezTo>
                  <a:cubicBezTo>
                    <a:pt x="97" y="145"/>
                    <a:pt x="93" y="141"/>
                    <a:pt x="92" y="137"/>
                  </a:cubicBezTo>
                  <a:cubicBezTo>
                    <a:pt x="90" y="114"/>
                    <a:pt x="90" y="114"/>
                    <a:pt x="90" y="114"/>
                  </a:cubicBezTo>
                  <a:cubicBezTo>
                    <a:pt x="79" y="8"/>
                    <a:pt x="79" y="8"/>
                    <a:pt x="79" y="8"/>
                  </a:cubicBezTo>
                  <a:cubicBezTo>
                    <a:pt x="78" y="4"/>
                    <a:pt x="74" y="0"/>
                    <a:pt x="70" y="0"/>
                  </a:cubicBezTo>
                  <a:cubicBezTo>
                    <a:pt x="46" y="0"/>
                    <a:pt x="46" y="0"/>
                    <a:pt x="46" y="0"/>
                  </a:cubicBezTo>
                  <a:cubicBezTo>
                    <a:pt x="42" y="0"/>
                    <a:pt x="38" y="4"/>
                    <a:pt x="37" y="8"/>
                  </a:cubicBezTo>
                  <a:cubicBezTo>
                    <a:pt x="25" y="131"/>
                    <a:pt x="25" y="131"/>
                    <a:pt x="25" y="131"/>
                  </a:cubicBezTo>
                  <a:cubicBezTo>
                    <a:pt x="25" y="137"/>
                    <a:pt x="25" y="137"/>
                    <a:pt x="25" y="137"/>
                  </a:cubicBezTo>
                  <a:cubicBezTo>
                    <a:pt x="24" y="141"/>
                    <a:pt x="20" y="145"/>
                    <a:pt x="16" y="145"/>
                  </a:cubicBezTo>
                  <a:cubicBezTo>
                    <a:pt x="7" y="145"/>
                    <a:pt x="7" y="145"/>
                    <a:pt x="7" y="145"/>
                  </a:cubicBezTo>
                  <a:cubicBezTo>
                    <a:pt x="6" y="145"/>
                    <a:pt x="6" y="145"/>
                    <a:pt x="6" y="145"/>
                  </a:cubicBezTo>
                  <a:cubicBezTo>
                    <a:pt x="3" y="149"/>
                    <a:pt x="0" y="154"/>
                    <a:pt x="0" y="160"/>
                  </a:cubicBezTo>
                  <a:cubicBezTo>
                    <a:pt x="0" y="184"/>
                    <a:pt x="0" y="184"/>
                    <a:pt x="0" y="184"/>
                  </a:cubicBezTo>
                  <a:cubicBezTo>
                    <a:pt x="0" y="249"/>
                    <a:pt x="0" y="249"/>
                    <a:pt x="0" y="249"/>
                  </a:cubicBezTo>
                  <a:cubicBezTo>
                    <a:pt x="0" y="360"/>
                    <a:pt x="0" y="360"/>
                    <a:pt x="0" y="360"/>
                  </a:cubicBezTo>
                  <a:cubicBezTo>
                    <a:pt x="0" y="374"/>
                    <a:pt x="9" y="383"/>
                    <a:pt x="22" y="383"/>
                  </a:cubicBezTo>
                  <a:cubicBezTo>
                    <a:pt x="34" y="383"/>
                    <a:pt x="185" y="383"/>
                    <a:pt x="185" y="383"/>
                  </a:cubicBezTo>
                  <a:cubicBezTo>
                    <a:pt x="185" y="383"/>
                    <a:pt x="343" y="383"/>
                    <a:pt x="353" y="383"/>
                  </a:cubicBezTo>
                  <a:cubicBezTo>
                    <a:pt x="364" y="383"/>
                    <a:pt x="370" y="368"/>
                    <a:pt x="370" y="354"/>
                  </a:cubicBezTo>
                  <a:cubicBezTo>
                    <a:pt x="370" y="249"/>
                    <a:pt x="370" y="249"/>
                    <a:pt x="370" y="249"/>
                  </a:cubicBezTo>
                  <a:cubicBezTo>
                    <a:pt x="370" y="184"/>
                    <a:pt x="370" y="184"/>
                    <a:pt x="370" y="184"/>
                  </a:cubicBezTo>
                  <a:cubicBezTo>
                    <a:pt x="370" y="160"/>
                    <a:pt x="370" y="160"/>
                    <a:pt x="370" y="160"/>
                  </a:cubicBezTo>
                  <a:cubicBezTo>
                    <a:pt x="370" y="154"/>
                    <a:pt x="367" y="149"/>
                    <a:pt x="364" y="145"/>
                  </a:cubicBezTo>
                  <a:cubicBezTo>
                    <a:pt x="364" y="145"/>
                    <a:pt x="364" y="145"/>
                    <a:pt x="364" y="145"/>
                  </a:cubicBezTo>
                  <a:close/>
                  <a:moveTo>
                    <a:pt x="112" y="265"/>
                  </a:moveTo>
                  <a:cubicBezTo>
                    <a:pt x="112" y="310"/>
                    <a:pt x="112" y="310"/>
                    <a:pt x="112" y="310"/>
                  </a:cubicBezTo>
                  <a:cubicBezTo>
                    <a:pt x="112" y="314"/>
                    <a:pt x="109" y="317"/>
                    <a:pt x="105" y="317"/>
                  </a:cubicBezTo>
                  <a:cubicBezTo>
                    <a:pt x="54" y="317"/>
                    <a:pt x="54" y="317"/>
                    <a:pt x="54" y="317"/>
                  </a:cubicBezTo>
                  <a:cubicBezTo>
                    <a:pt x="50" y="317"/>
                    <a:pt x="47" y="314"/>
                    <a:pt x="47" y="310"/>
                  </a:cubicBezTo>
                  <a:cubicBezTo>
                    <a:pt x="47" y="260"/>
                    <a:pt x="47" y="260"/>
                    <a:pt x="47" y="260"/>
                  </a:cubicBezTo>
                  <a:cubicBezTo>
                    <a:pt x="47" y="259"/>
                    <a:pt x="47" y="258"/>
                    <a:pt x="47" y="257"/>
                  </a:cubicBezTo>
                  <a:cubicBezTo>
                    <a:pt x="49" y="241"/>
                    <a:pt x="63" y="228"/>
                    <a:pt x="80" y="228"/>
                  </a:cubicBezTo>
                  <a:cubicBezTo>
                    <a:pt x="98" y="228"/>
                    <a:pt x="113" y="243"/>
                    <a:pt x="113" y="261"/>
                  </a:cubicBezTo>
                  <a:cubicBezTo>
                    <a:pt x="113" y="262"/>
                    <a:pt x="113" y="264"/>
                    <a:pt x="112" y="265"/>
                  </a:cubicBezTo>
                  <a:close/>
                  <a:moveTo>
                    <a:pt x="218" y="310"/>
                  </a:moveTo>
                  <a:cubicBezTo>
                    <a:pt x="218" y="314"/>
                    <a:pt x="215" y="317"/>
                    <a:pt x="211" y="317"/>
                  </a:cubicBezTo>
                  <a:cubicBezTo>
                    <a:pt x="159" y="317"/>
                    <a:pt x="159" y="317"/>
                    <a:pt x="159" y="317"/>
                  </a:cubicBezTo>
                  <a:cubicBezTo>
                    <a:pt x="156" y="317"/>
                    <a:pt x="152" y="314"/>
                    <a:pt x="152" y="310"/>
                  </a:cubicBezTo>
                  <a:cubicBezTo>
                    <a:pt x="152" y="265"/>
                    <a:pt x="152" y="265"/>
                    <a:pt x="152" y="265"/>
                  </a:cubicBezTo>
                  <a:cubicBezTo>
                    <a:pt x="152" y="264"/>
                    <a:pt x="152" y="262"/>
                    <a:pt x="152" y="261"/>
                  </a:cubicBezTo>
                  <a:cubicBezTo>
                    <a:pt x="152" y="243"/>
                    <a:pt x="167" y="228"/>
                    <a:pt x="185" y="228"/>
                  </a:cubicBezTo>
                  <a:cubicBezTo>
                    <a:pt x="202" y="228"/>
                    <a:pt x="215" y="241"/>
                    <a:pt x="217" y="257"/>
                  </a:cubicBezTo>
                  <a:cubicBezTo>
                    <a:pt x="218" y="258"/>
                    <a:pt x="218" y="259"/>
                    <a:pt x="218" y="260"/>
                  </a:cubicBezTo>
                  <a:lnTo>
                    <a:pt x="218" y="310"/>
                  </a:lnTo>
                  <a:close/>
                  <a:moveTo>
                    <a:pt x="323" y="310"/>
                  </a:moveTo>
                  <a:cubicBezTo>
                    <a:pt x="323" y="314"/>
                    <a:pt x="320" y="317"/>
                    <a:pt x="316" y="317"/>
                  </a:cubicBezTo>
                  <a:cubicBezTo>
                    <a:pt x="265" y="317"/>
                    <a:pt x="265" y="317"/>
                    <a:pt x="265" y="317"/>
                  </a:cubicBezTo>
                  <a:cubicBezTo>
                    <a:pt x="261" y="317"/>
                    <a:pt x="258" y="314"/>
                    <a:pt x="258" y="310"/>
                  </a:cubicBezTo>
                  <a:cubicBezTo>
                    <a:pt x="258" y="260"/>
                    <a:pt x="258" y="260"/>
                    <a:pt x="258" y="260"/>
                  </a:cubicBezTo>
                  <a:cubicBezTo>
                    <a:pt x="258" y="259"/>
                    <a:pt x="258" y="259"/>
                    <a:pt x="258" y="258"/>
                  </a:cubicBezTo>
                  <a:cubicBezTo>
                    <a:pt x="260" y="241"/>
                    <a:pt x="274" y="228"/>
                    <a:pt x="291" y="228"/>
                  </a:cubicBezTo>
                  <a:cubicBezTo>
                    <a:pt x="308" y="228"/>
                    <a:pt x="322" y="242"/>
                    <a:pt x="323" y="259"/>
                  </a:cubicBezTo>
                  <a:cubicBezTo>
                    <a:pt x="323" y="259"/>
                    <a:pt x="323" y="260"/>
                    <a:pt x="323" y="260"/>
                  </a:cubicBezTo>
                  <a:lnTo>
                    <a:pt x="323" y="31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t-IT"/>
            </a:p>
          </p:txBody>
        </p:sp>
      </p:grpSp>
      <p:sp>
        <p:nvSpPr>
          <p:cNvPr id="99" name="Rectangle 98"/>
          <p:cNvSpPr/>
          <p:nvPr/>
        </p:nvSpPr>
        <p:spPr>
          <a:xfrm>
            <a:off x="882359" y="4214402"/>
            <a:ext cx="1260598" cy="352404"/>
          </a:xfrm>
          <a:prstGeom prst="rect">
            <a:avLst/>
          </a:prstGeom>
        </p:spPr>
        <p:txBody>
          <a:bodyPr wrap="square">
            <a:spAutoFit/>
          </a:bodyPr>
          <a:lstStyle/>
          <a:p>
            <a:pPr>
              <a:lnSpc>
                <a:spcPts val="2000"/>
              </a:lnSpc>
            </a:pPr>
            <a:r>
              <a:rPr lang="it-IT" b="1" dirty="0">
                <a:solidFill>
                  <a:schemeClr val="accent5">
                    <a:lumMod val="75000"/>
                  </a:schemeClr>
                </a:solidFill>
              </a:rPr>
              <a:t>TRS</a:t>
            </a:r>
          </a:p>
        </p:txBody>
      </p:sp>
      <p:sp>
        <p:nvSpPr>
          <p:cNvPr id="100" name="Rectangle 99"/>
          <p:cNvSpPr/>
          <p:nvPr/>
        </p:nvSpPr>
        <p:spPr>
          <a:xfrm>
            <a:off x="5189990" y="1492364"/>
            <a:ext cx="2067249" cy="352404"/>
          </a:xfrm>
          <a:prstGeom prst="rect">
            <a:avLst/>
          </a:prstGeom>
        </p:spPr>
        <p:txBody>
          <a:bodyPr wrap="square">
            <a:spAutoFit/>
          </a:bodyPr>
          <a:lstStyle/>
          <a:p>
            <a:pPr>
              <a:lnSpc>
                <a:spcPts val="2000"/>
              </a:lnSpc>
            </a:pPr>
            <a:r>
              <a:rPr lang="it-IT" sz="2000" b="1" dirty="0">
                <a:solidFill>
                  <a:schemeClr val="accent5">
                    <a:lumMod val="75000"/>
                  </a:schemeClr>
                </a:solidFill>
              </a:rPr>
              <a:t>Transformation</a:t>
            </a:r>
          </a:p>
        </p:txBody>
      </p:sp>
      <p:sp>
        <p:nvSpPr>
          <p:cNvPr id="101" name="Rectangle 100"/>
          <p:cNvSpPr/>
          <p:nvPr/>
        </p:nvSpPr>
        <p:spPr>
          <a:xfrm>
            <a:off x="5146699" y="2378966"/>
            <a:ext cx="1833065" cy="348813"/>
          </a:xfrm>
          <a:prstGeom prst="rect">
            <a:avLst/>
          </a:prstGeom>
        </p:spPr>
        <p:txBody>
          <a:bodyPr wrap="square">
            <a:spAutoFit/>
          </a:bodyPr>
          <a:lstStyle/>
          <a:p>
            <a:pPr>
              <a:lnSpc>
                <a:spcPts val="2000"/>
              </a:lnSpc>
            </a:pPr>
            <a:r>
              <a:rPr lang="it-IT" sz="2000" b="1" dirty="0">
                <a:solidFill>
                  <a:schemeClr val="accent5">
                    <a:lumMod val="75000"/>
                  </a:schemeClr>
                </a:solidFill>
              </a:rPr>
              <a:t>Simplification</a:t>
            </a:r>
          </a:p>
        </p:txBody>
      </p:sp>
      <p:sp>
        <p:nvSpPr>
          <p:cNvPr id="102" name="Rectangle 101"/>
          <p:cNvSpPr/>
          <p:nvPr/>
        </p:nvSpPr>
        <p:spPr>
          <a:xfrm>
            <a:off x="5200876" y="3255403"/>
            <a:ext cx="1511331" cy="348813"/>
          </a:xfrm>
          <a:prstGeom prst="rect">
            <a:avLst/>
          </a:prstGeom>
        </p:spPr>
        <p:txBody>
          <a:bodyPr wrap="square">
            <a:spAutoFit/>
          </a:bodyPr>
          <a:lstStyle/>
          <a:p>
            <a:pPr>
              <a:lnSpc>
                <a:spcPts val="2000"/>
              </a:lnSpc>
            </a:pPr>
            <a:r>
              <a:rPr lang="it-IT" sz="2000" b="1" dirty="0">
                <a:solidFill>
                  <a:schemeClr val="accent5">
                    <a:lumMod val="75000"/>
                  </a:schemeClr>
                </a:solidFill>
              </a:rPr>
              <a:t>Integration</a:t>
            </a:r>
          </a:p>
        </p:txBody>
      </p:sp>
      <p:sp>
        <p:nvSpPr>
          <p:cNvPr id="103" name="Rectangle 102"/>
          <p:cNvSpPr/>
          <p:nvPr/>
        </p:nvSpPr>
        <p:spPr>
          <a:xfrm>
            <a:off x="5200876" y="4091267"/>
            <a:ext cx="1260598" cy="608885"/>
          </a:xfrm>
          <a:prstGeom prst="rect">
            <a:avLst/>
          </a:prstGeom>
        </p:spPr>
        <p:txBody>
          <a:bodyPr wrap="square">
            <a:spAutoFit/>
          </a:bodyPr>
          <a:lstStyle/>
          <a:p>
            <a:pPr>
              <a:lnSpc>
                <a:spcPts val="2000"/>
              </a:lnSpc>
            </a:pPr>
            <a:r>
              <a:rPr lang="it-IT" sz="2000" b="1" dirty="0">
                <a:solidFill>
                  <a:schemeClr val="accent5">
                    <a:lumMod val="75000"/>
                  </a:schemeClr>
                </a:solidFill>
              </a:rPr>
              <a:t>Brilliant factory</a:t>
            </a:r>
          </a:p>
        </p:txBody>
      </p:sp>
      <p:cxnSp>
        <p:nvCxnSpPr>
          <p:cNvPr id="107" name="Straight Connector 106"/>
          <p:cNvCxnSpPr/>
          <p:nvPr/>
        </p:nvCxnSpPr>
        <p:spPr>
          <a:xfrm>
            <a:off x="370118" y="2114279"/>
            <a:ext cx="8392881" cy="19466"/>
          </a:xfrm>
          <a:prstGeom prst="line">
            <a:avLst/>
          </a:prstGeom>
          <a:ln>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469" y="3078256"/>
            <a:ext cx="8404530" cy="92"/>
          </a:xfrm>
          <a:prstGeom prst="line">
            <a:avLst/>
          </a:prstGeom>
          <a:ln>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26554" y="4889710"/>
            <a:ext cx="8336445" cy="39072"/>
          </a:xfrm>
          <a:prstGeom prst="line">
            <a:avLst/>
          </a:prstGeom>
          <a:ln>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23" name="Rounded Rectangle 122"/>
          <p:cNvSpPr/>
          <p:nvPr/>
        </p:nvSpPr>
        <p:spPr>
          <a:xfrm>
            <a:off x="358469" y="5002922"/>
            <a:ext cx="468565" cy="46856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p:cNvGrpSpPr>
            <a:grpSpLocks noChangeAspect="1"/>
          </p:cNvGrpSpPr>
          <p:nvPr/>
        </p:nvGrpSpPr>
        <p:grpSpPr>
          <a:xfrm>
            <a:off x="411146" y="5080819"/>
            <a:ext cx="340574" cy="338707"/>
            <a:chOff x="13460413" y="779463"/>
            <a:chExt cx="1447800" cy="1439862"/>
          </a:xfrm>
          <a:solidFill>
            <a:schemeClr val="bg1"/>
          </a:solidFill>
        </p:grpSpPr>
        <p:sp>
          <p:nvSpPr>
            <p:cNvPr id="59" name="Freeform 67"/>
            <p:cNvSpPr>
              <a:spLocks/>
            </p:cNvSpPr>
            <p:nvPr/>
          </p:nvSpPr>
          <p:spPr bwMode="auto">
            <a:xfrm>
              <a:off x="14035088" y="1781175"/>
              <a:ext cx="517525" cy="438150"/>
            </a:xfrm>
            <a:custGeom>
              <a:avLst/>
              <a:gdLst>
                <a:gd name="T0" fmla="*/ 114 w 138"/>
                <a:gd name="T1" fmla="*/ 8 h 117"/>
                <a:gd name="T2" fmla="*/ 80 w 138"/>
                <a:gd name="T3" fmla="*/ 0 h 117"/>
                <a:gd name="T4" fmla="*/ 56 w 138"/>
                <a:gd name="T5" fmla="*/ 16 h 117"/>
                <a:gd name="T6" fmla="*/ 21 w 138"/>
                <a:gd name="T7" fmla="*/ 27 h 117"/>
                <a:gd name="T8" fmla="*/ 19 w 138"/>
                <a:gd name="T9" fmla="*/ 27 h 117"/>
                <a:gd name="T10" fmla="*/ 3 w 138"/>
                <a:gd name="T11" fmla="*/ 24 h 117"/>
                <a:gd name="T12" fmla="*/ 0 w 138"/>
                <a:gd name="T13" fmla="*/ 22 h 117"/>
                <a:gd name="T14" fmla="*/ 30 w 138"/>
                <a:gd name="T15" fmla="*/ 112 h 117"/>
                <a:gd name="T16" fmla="*/ 36 w 138"/>
                <a:gd name="T17" fmla="*/ 117 h 117"/>
                <a:gd name="T18" fmla="*/ 41 w 138"/>
                <a:gd name="T19" fmla="*/ 113 h 117"/>
                <a:gd name="T20" fmla="*/ 67 w 138"/>
                <a:gd name="T21" fmla="*/ 74 h 117"/>
                <a:gd name="T22" fmla="*/ 80 w 138"/>
                <a:gd name="T23" fmla="*/ 67 h 117"/>
                <a:gd name="T24" fmla="*/ 85 w 138"/>
                <a:gd name="T25" fmla="*/ 68 h 117"/>
                <a:gd name="T26" fmla="*/ 129 w 138"/>
                <a:gd name="T27" fmla="*/ 84 h 117"/>
                <a:gd name="T28" fmla="*/ 132 w 138"/>
                <a:gd name="T29" fmla="*/ 85 h 117"/>
                <a:gd name="T30" fmla="*/ 137 w 138"/>
                <a:gd name="T31" fmla="*/ 76 h 117"/>
                <a:gd name="T32" fmla="*/ 114 w 138"/>
                <a:gd name="T33" fmla="*/ 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8" h="117">
                  <a:moveTo>
                    <a:pt x="114" y="8"/>
                  </a:moveTo>
                  <a:cubicBezTo>
                    <a:pt x="80" y="0"/>
                    <a:pt x="80" y="0"/>
                    <a:pt x="80" y="0"/>
                  </a:cubicBezTo>
                  <a:cubicBezTo>
                    <a:pt x="75" y="5"/>
                    <a:pt x="66" y="11"/>
                    <a:pt x="56" y="16"/>
                  </a:cubicBezTo>
                  <a:cubicBezTo>
                    <a:pt x="36" y="26"/>
                    <a:pt x="22" y="27"/>
                    <a:pt x="21" y="27"/>
                  </a:cubicBezTo>
                  <a:cubicBezTo>
                    <a:pt x="19" y="27"/>
                    <a:pt x="19" y="27"/>
                    <a:pt x="19" y="27"/>
                  </a:cubicBezTo>
                  <a:cubicBezTo>
                    <a:pt x="11" y="27"/>
                    <a:pt x="8" y="26"/>
                    <a:pt x="3" y="24"/>
                  </a:cubicBezTo>
                  <a:cubicBezTo>
                    <a:pt x="3" y="23"/>
                    <a:pt x="1" y="23"/>
                    <a:pt x="0" y="22"/>
                  </a:cubicBezTo>
                  <a:cubicBezTo>
                    <a:pt x="30" y="112"/>
                    <a:pt x="30" y="112"/>
                    <a:pt x="30" y="112"/>
                  </a:cubicBezTo>
                  <a:cubicBezTo>
                    <a:pt x="32" y="116"/>
                    <a:pt x="34" y="117"/>
                    <a:pt x="36" y="117"/>
                  </a:cubicBezTo>
                  <a:cubicBezTo>
                    <a:pt x="38" y="117"/>
                    <a:pt x="40" y="116"/>
                    <a:pt x="41" y="113"/>
                  </a:cubicBezTo>
                  <a:cubicBezTo>
                    <a:pt x="67" y="74"/>
                    <a:pt x="67" y="74"/>
                    <a:pt x="67" y="74"/>
                  </a:cubicBezTo>
                  <a:cubicBezTo>
                    <a:pt x="69" y="70"/>
                    <a:pt x="75" y="67"/>
                    <a:pt x="80" y="67"/>
                  </a:cubicBezTo>
                  <a:cubicBezTo>
                    <a:pt x="82" y="67"/>
                    <a:pt x="84" y="68"/>
                    <a:pt x="85" y="68"/>
                  </a:cubicBezTo>
                  <a:cubicBezTo>
                    <a:pt x="129" y="84"/>
                    <a:pt x="129" y="84"/>
                    <a:pt x="129" y="84"/>
                  </a:cubicBezTo>
                  <a:cubicBezTo>
                    <a:pt x="130" y="85"/>
                    <a:pt x="131" y="85"/>
                    <a:pt x="132" y="85"/>
                  </a:cubicBezTo>
                  <a:cubicBezTo>
                    <a:pt x="137" y="85"/>
                    <a:pt x="138" y="82"/>
                    <a:pt x="137" y="76"/>
                  </a:cubicBezTo>
                  <a:lnTo>
                    <a:pt x="114"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sp>
          <p:nvSpPr>
            <p:cNvPr id="60" name="Freeform 68"/>
            <p:cNvSpPr>
              <a:spLocks/>
            </p:cNvSpPr>
            <p:nvPr/>
          </p:nvSpPr>
          <p:spPr bwMode="auto">
            <a:xfrm>
              <a:off x="14398625" y="1247775"/>
              <a:ext cx="509588" cy="514350"/>
            </a:xfrm>
            <a:custGeom>
              <a:avLst/>
              <a:gdLst>
                <a:gd name="T0" fmla="*/ 128 w 136"/>
                <a:gd name="T1" fmla="*/ 23 h 137"/>
                <a:gd name="T2" fmla="*/ 36 w 136"/>
                <a:gd name="T3" fmla="*/ 0 h 137"/>
                <a:gd name="T4" fmla="*/ 35 w 136"/>
                <a:gd name="T5" fmla="*/ 2 h 137"/>
                <a:gd name="T6" fmla="*/ 41 w 136"/>
                <a:gd name="T7" fmla="*/ 8 h 137"/>
                <a:gd name="T8" fmla="*/ 47 w 136"/>
                <a:gd name="T9" fmla="*/ 25 h 137"/>
                <a:gd name="T10" fmla="*/ 42 w 136"/>
                <a:gd name="T11" fmla="*/ 61 h 137"/>
                <a:gd name="T12" fmla="*/ 24 w 136"/>
                <a:gd name="T13" fmla="*/ 96 h 137"/>
                <a:gd name="T14" fmla="*/ 23 w 136"/>
                <a:gd name="T15" fmla="*/ 98 h 137"/>
                <a:gd name="T16" fmla="*/ 9 w 136"/>
                <a:gd name="T17" fmla="*/ 108 h 137"/>
                <a:gd name="T18" fmla="*/ 0 w 136"/>
                <a:gd name="T19" fmla="*/ 109 h 137"/>
                <a:gd name="T20" fmla="*/ 0 w 136"/>
                <a:gd name="T21" fmla="*/ 112 h 137"/>
                <a:gd name="T22" fmla="*/ 100 w 136"/>
                <a:gd name="T23" fmla="*/ 137 h 137"/>
                <a:gd name="T24" fmla="*/ 103 w 136"/>
                <a:gd name="T25" fmla="*/ 137 h 137"/>
                <a:gd name="T26" fmla="*/ 108 w 136"/>
                <a:gd name="T27" fmla="*/ 128 h 137"/>
                <a:gd name="T28" fmla="*/ 87 w 136"/>
                <a:gd name="T29" fmla="*/ 84 h 137"/>
                <a:gd name="T30" fmla="*/ 92 w 136"/>
                <a:gd name="T31" fmla="*/ 64 h 137"/>
                <a:gd name="T32" fmla="*/ 130 w 136"/>
                <a:gd name="T33" fmla="*/ 34 h 137"/>
                <a:gd name="T34" fmla="*/ 128 w 136"/>
                <a:gd name="T35" fmla="*/ 2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137">
                  <a:moveTo>
                    <a:pt x="128" y="23"/>
                  </a:moveTo>
                  <a:cubicBezTo>
                    <a:pt x="36" y="0"/>
                    <a:pt x="36" y="0"/>
                    <a:pt x="36" y="0"/>
                  </a:cubicBezTo>
                  <a:cubicBezTo>
                    <a:pt x="35" y="1"/>
                    <a:pt x="35" y="1"/>
                    <a:pt x="35" y="2"/>
                  </a:cubicBezTo>
                  <a:cubicBezTo>
                    <a:pt x="38" y="5"/>
                    <a:pt x="40" y="7"/>
                    <a:pt x="41" y="8"/>
                  </a:cubicBezTo>
                  <a:cubicBezTo>
                    <a:pt x="45" y="12"/>
                    <a:pt x="45" y="15"/>
                    <a:pt x="47" y="25"/>
                  </a:cubicBezTo>
                  <a:cubicBezTo>
                    <a:pt x="47" y="26"/>
                    <a:pt x="49" y="40"/>
                    <a:pt x="42" y="61"/>
                  </a:cubicBezTo>
                  <a:cubicBezTo>
                    <a:pt x="35" y="82"/>
                    <a:pt x="24" y="96"/>
                    <a:pt x="24" y="96"/>
                  </a:cubicBezTo>
                  <a:cubicBezTo>
                    <a:pt x="23" y="98"/>
                    <a:pt x="23" y="98"/>
                    <a:pt x="23" y="98"/>
                  </a:cubicBezTo>
                  <a:cubicBezTo>
                    <a:pt x="17" y="104"/>
                    <a:pt x="14" y="106"/>
                    <a:pt x="9" y="108"/>
                  </a:cubicBezTo>
                  <a:cubicBezTo>
                    <a:pt x="7" y="108"/>
                    <a:pt x="4" y="109"/>
                    <a:pt x="0" y="109"/>
                  </a:cubicBezTo>
                  <a:cubicBezTo>
                    <a:pt x="0" y="110"/>
                    <a:pt x="0" y="111"/>
                    <a:pt x="0" y="112"/>
                  </a:cubicBezTo>
                  <a:cubicBezTo>
                    <a:pt x="100" y="137"/>
                    <a:pt x="100" y="137"/>
                    <a:pt x="100" y="137"/>
                  </a:cubicBezTo>
                  <a:cubicBezTo>
                    <a:pt x="101" y="137"/>
                    <a:pt x="102" y="137"/>
                    <a:pt x="103" y="137"/>
                  </a:cubicBezTo>
                  <a:cubicBezTo>
                    <a:pt x="108" y="137"/>
                    <a:pt x="110" y="133"/>
                    <a:pt x="108" y="128"/>
                  </a:cubicBezTo>
                  <a:cubicBezTo>
                    <a:pt x="87" y="84"/>
                    <a:pt x="87" y="84"/>
                    <a:pt x="87" y="84"/>
                  </a:cubicBezTo>
                  <a:cubicBezTo>
                    <a:pt x="84" y="77"/>
                    <a:pt x="86" y="68"/>
                    <a:pt x="92" y="64"/>
                  </a:cubicBezTo>
                  <a:cubicBezTo>
                    <a:pt x="130" y="34"/>
                    <a:pt x="130" y="34"/>
                    <a:pt x="130" y="34"/>
                  </a:cubicBezTo>
                  <a:cubicBezTo>
                    <a:pt x="136" y="30"/>
                    <a:pt x="135" y="25"/>
                    <a:pt x="128" y="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sp>
          <p:nvSpPr>
            <p:cNvPr id="61" name="Freeform 69"/>
            <p:cNvSpPr>
              <a:spLocks noEditPoints="1"/>
            </p:cNvSpPr>
            <p:nvPr/>
          </p:nvSpPr>
          <p:spPr bwMode="auto">
            <a:xfrm>
              <a:off x="13460413" y="779463"/>
              <a:ext cx="1035050" cy="1035050"/>
            </a:xfrm>
            <a:custGeom>
              <a:avLst/>
              <a:gdLst>
                <a:gd name="T0" fmla="*/ 274 w 276"/>
                <a:gd name="T1" fmla="*/ 147 h 276"/>
                <a:gd name="T2" fmla="*/ 248 w 276"/>
                <a:gd name="T3" fmla="*/ 129 h 276"/>
                <a:gd name="T4" fmla="*/ 271 w 276"/>
                <a:gd name="T5" fmla="*/ 108 h 276"/>
                <a:gd name="T6" fmla="*/ 261 w 276"/>
                <a:gd name="T7" fmla="*/ 73 h 276"/>
                <a:gd name="T8" fmla="*/ 240 w 276"/>
                <a:gd name="T9" fmla="*/ 48 h 276"/>
                <a:gd name="T10" fmla="*/ 225 w 276"/>
                <a:gd name="T11" fmla="*/ 50 h 276"/>
                <a:gd name="T12" fmla="*/ 211 w 276"/>
                <a:gd name="T13" fmla="*/ 38 h 276"/>
                <a:gd name="T14" fmla="*/ 207 w 276"/>
                <a:gd name="T15" fmla="*/ 19 h 276"/>
                <a:gd name="T16" fmla="*/ 152 w 276"/>
                <a:gd name="T17" fmla="*/ 1 h 276"/>
                <a:gd name="T18" fmla="*/ 137 w 276"/>
                <a:gd name="T19" fmla="*/ 14 h 276"/>
                <a:gd name="T20" fmla="*/ 119 w 276"/>
                <a:gd name="T21" fmla="*/ 15 h 276"/>
                <a:gd name="T22" fmla="*/ 102 w 276"/>
                <a:gd name="T23" fmla="*/ 5 h 276"/>
                <a:gd name="T24" fmla="*/ 72 w 276"/>
                <a:gd name="T25" fmla="*/ 15 h 276"/>
                <a:gd name="T26" fmla="*/ 47 w 276"/>
                <a:gd name="T27" fmla="*/ 36 h 276"/>
                <a:gd name="T28" fmla="*/ 53 w 276"/>
                <a:gd name="T29" fmla="*/ 66 h 276"/>
                <a:gd name="T30" fmla="*/ 29 w 276"/>
                <a:gd name="T31" fmla="*/ 64 h 276"/>
                <a:gd name="T32" fmla="*/ 17 w 276"/>
                <a:gd name="T33" fmla="*/ 69 h 276"/>
                <a:gd name="T34" fmla="*/ 0 w 276"/>
                <a:gd name="T35" fmla="*/ 124 h 276"/>
                <a:gd name="T36" fmla="*/ 13 w 276"/>
                <a:gd name="T37" fmla="*/ 139 h 276"/>
                <a:gd name="T38" fmla="*/ 15 w 276"/>
                <a:gd name="T39" fmla="*/ 157 h 276"/>
                <a:gd name="T40" fmla="*/ 4 w 276"/>
                <a:gd name="T41" fmla="*/ 174 h 276"/>
                <a:gd name="T42" fmla="*/ 30 w 276"/>
                <a:gd name="T43" fmla="*/ 225 h 276"/>
                <a:gd name="T44" fmla="*/ 35 w 276"/>
                <a:gd name="T45" fmla="*/ 229 h 276"/>
                <a:gd name="T46" fmla="*/ 65 w 276"/>
                <a:gd name="T47" fmla="*/ 223 h 276"/>
                <a:gd name="T48" fmla="*/ 64 w 276"/>
                <a:gd name="T49" fmla="*/ 253 h 276"/>
                <a:gd name="T50" fmla="*/ 92 w 276"/>
                <a:gd name="T51" fmla="*/ 270 h 276"/>
                <a:gd name="T52" fmla="*/ 129 w 276"/>
                <a:gd name="T53" fmla="*/ 275 h 276"/>
                <a:gd name="T54" fmla="*/ 146 w 276"/>
                <a:gd name="T55" fmla="*/ 249 h 276"/>
                <a:gd name="T56" fmla="*/ 167 w 276"/>
                <a:gd name="T57" fmla="*/ 272 h 276"/>
                <a:gd name="T58" fmla="*/ 174 w 276"/>
                <a:gd name="T59" fmla="*/ 272 h 276"/>
                <a:gd name="T60" fmla="*/ 225 w 276"/>
                <a:gd name="T61" fmla="*/ 245 h 276"/>
                <a:gd name="T62" fmla="*/ 226 w 276"/>
                <a:gd name="T63" fmla="*/ 225 h 276"/>
                <a:gd name="T64" fmla="*/ 237 w 276"/>
                <a:gd name="T65" fmla="*/ 212 h 276"/>
                <a:gd name="T66" fmla="*/ 253 w 276"/>
                <a:gd name="T67" fmla="*/ 212 h 276"/>
                <a:gd name="T68" fmla="*/ 271 w 276"/>
                <a:gd name="T69" fmla="*/ 179 h 276"/>
                <a:gd name="T70" fmla="*/ 213 w 276"/>
                <a:gd name="T71" fmla="*/ 163 h 276"/>
                <a:gd name="T72" fmla="*/ 62 w 276"/>
                <a:gd name="T73" fmla="*/ 113 h 276"/>
                <a:gd name="T74" fmla="*/ 213 w 276"/>
                <a:gd name="T75" fmla="*/ 16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6" h="276">
                  <a:moveTo>
                    <a:pt x="275" y="153"/>
                  </a:moveTo>
                  <a:cubicBezTo>
                    <a:pt x="275" y="150"/>
                    <a:pt x="274" y="148"/>
                    <a:pt x="274" y="147"/>
                  </a:cubicBezTo>
                  <a:cubicBezTo>
                    <a:pt x="273" y="145"/>
                    <a:pt x="269" y="142"/>
                    <a:pt x="261" y="137"/>
                  </a:cubicBezTo>
                  <a:cubicBezTo>
                    <a:pt x="248" y="129"/>
                    <a:pt x="248" y="129"/>
                    <a:pt x="248" y="129"/>
                  </a:cubicBezTo>
                  <a:cubicBezTo>
                    <a:pt x="260" y="119"/>
                    <a:pt x="260" y="119"/>
                    <a:pt x="260" y="119"/>
                  </a:cubicBezTo>
                  <a:cubicBezTo>
                    <a:pt x="267" y="114"/>
                    <a:pt x="270" y="110"/>
                    <a:pt x="271" y="108"/>
                  </a:cubicBezTo>
                  <a:cubicBezTo>
                    <a:pt x="271" y="107"/>
                    <a:pt x="271" y="105"/>
                    <a:pt x="271" y="103"/>
                  </a:cubicBezTo>
                  <a:cubicBezTo>
                    <a:pt x="271" y="100"/>
                    <a:pt x="268" y="87"/>
                    <a:pt x="261" y="73"/>
                  </a:cubicBezTo>
                  <a:cubicBezTo>
                    <a:pt x="253" y="58"/>
                    <a:pt x="245" y="51"/>
                    <a:pt x="245" y="51"/>
                  </a:cubicBezTo>
                  <a:cubicBezTo>
                    <a:pt x="243" y="49"/>
                    <a:pt x="241" y="48"/>
                    <a:pt x="240" y="48"/>
                  </a:cubicBezTo>
                  <a:cubicBezTo>
                    <a:pt x="240" y="48"/>
                    <a:pt x="240" y="48"/>
                    <a:pt x="240" y="48"/>
                  </a:cubicBezTo>
                  <a:cubicBezTo>
                    <a:pt x="238" y="48"/>
                    <a:pt x="233" y="48"/>
                    <a:pt x="225" y="50"/>
                  </a:cubicBezTo>
                  <a:cubicBezTo>
                    <a:pt x="210" y="54"/>
                    <a:pt x="210" y="54"/>
                    <a:pt x="210" y="54"/>
                  </a:cubicBezTo>
                  <a:cubicBezTo>
                    <a:pt x="211" y="38"/>
                    <a:pt x="211" y="38"/>
                    <a:pt x="211" y="38"/>
                  </a:cubicBezTo>
                  <a:cubicBezTo>
                    <a:pt x="212" y="29"/>
                    <a:pt x="211" y="24"/>
                    <a:pt x="211" y="23"/>
                  </a:cubicBezTo>
                  <a:cubicBezTo>
                    <a:pt x="210" y="22"/>
                    <a:pt x="209" y="21"/>
                    <a:pt x="207" y="19"/>
                  </a:cubicBezTo>
                  <a:cubicBezTo>
                    <a:pt x="205" y="17"/>
                    <a:pt x="194" y="10"/>
                    <a:pt x="179" y="5"/>
                  </a:cubicBezTo>
                  <a:cubicBezTo>
                    <a:pt x="163" y="0"/>
                    <a:pt x="153" y="0"/>
                    <a:pt x="152" y="1"/>
                  </a:cubicBezTo>
                  <a:cubicBezTo>
                    <a:pt x="149" y="1"/>
                    <a:pt x="147" y="1"/>
                    <a:pt x="146" y="2"/>
                  </a:cubicBezTo>
                  <a:cubicBezTo>
                    <a:pt x="145" y="3"/>
                    <a:pt x="141" y="7"/>
                    <a:pt x="137" y="14"/>
                  </a:cubicBezTo>
                  <a:cubicBezTo>
                    <a:pt x="129" y="27"/>
                    <a:pt x="129" y="27"/>
                    <a:pt x="129" y="27"/>
                  </a:cubicBezTo>
                  <a:cubicBezTo>
                    <a:pt x="119" y="15"/>
                    <a:pt x="119" y="15"/>
                    <a:pt x="119" y="15"/>
                  </a:cubicBezTo>
                  <a:cubicBezTo>
                    <a:pt x="113" y="8"/>
                    <a:pt x="109" y="5"/>
                    <a:pt x="108" y="5"/>
                  </a:cubicBezTo>
                  <a:cubicBezTo>
                    <a:pt x="107" y="5"/>
                    <a:pt x="105" y="5"/>
                    <a:pt x="102" y="5"/>
                  </a:cubicBezTo>
                  <a:cubicBezTo>
                    <a:pt x="102" y="5"/>
                    <a:pt x="102" y="5"/>
                    <a:pt x="102" y="5"/>
                  </a:cubicBezTo>
                  <a:cubicBezTo>
                    <a:pt x="99" y="5"/>
                    <a:pt x="86" y="7"/>
                    <a:pt x="72" y="15"/>
                  </a:cubicBezTo>
                  <a:cubicBezTo>
                    <a:pt x="57" y="22"/>
                    <a:pt x="51" y="30"/>
                    <a:pt x="50" y="31"/>
                  </a:cubicBezTo>
                  <a:cubicBezTo>
                    <a:pt x="49" y="33"/>
                    <a:pt x="48" y="35"/>
                    <a:pt x="47" y="36"/>
                  </a:cubicBezTo>
                  <a:cubicBezTo>
                    <a:pt x="47" y="37"/>
                    <a:pt x="47" y="42"/>
                    <a:pt x="49" y="51"/>
                  </a:cubicBezTo>
                  <a:cubicBezTo>
                    <a:pt x="53" y="66"/>
                    <a:pt x="53" y="66"/>
                    <a:pt x="53" y="66"/>
                  </a:cubicBezTo>
                  <a:cubicBezTo>
                    <a:pt x="38" y="65"/>
                    <a:pt x="38" y="65"/>
                    <a:pt x="38" y="65"/>
                  </a:cubicBezTo>
                  <a:cubicBezTo>
                    <a:pt x="35" y="64"/>
                    <a:pt x="32" y="64"/>
                    <a:pt x="29" y="64"/>
                  </a:cubicBezTo>
                  <a:cubicBezTo>
                    <a:pt x="25" y="64"/>
                    <a:pt x="23" y="65"/>
                    <a:pt x="22" y="65"/>
                  </a:cubicBezTo>
                  <a:cubicBezTo>
                    <a:pt x="21" y="65"/>
                    <a:pt x="20" y="67"/>
                    <a:pt x="17" y="69"/>
                  </a:cubicBezTo>
                  <a:cubicBezTo>
                    <a:pt x="17" y="69"/>
                    <a:pt x="10" y="77"/>
                    <a:pt x="5" y="93"/>
                  </a:cubicBezTo>
                  <a:cubicBezTo>
                    <a:pt x="0" y="108"/>
                    <a:pt x="0" y="121"/>
                    <a:pt x="0" y="124"/>
                  </a:cubicBezTo>
                  <a:cubicBezTo>
                    <a:pt x="0" y="127"/>
                    <a:pt x="1" y="128"/>
                    <a:pt x="1" y="130"/>
                  </a:cubicBezTo>
                  <a:cubicBezTo>
                    <a:pt x="2" y="131"/>
                    <a:pt x="6" y="134"/>
                    <a:pt x="13" y="139"/>
                  </a:cubicBezTo>
                  <a:cubicBezTo>
                    <a:pt x="27" y="147"/>
                    <a:pt x="27" y="147"/>
                    <a:pt x="27" y="147"/>
                  </a:cubicBezTo>
                  <a:cubicBezTo>
                    <a:pt x="15" y="157"/>
                    <a:pt x="15" y="157"/>
                    <a:pt x="15" y="157"/>
                  </a:cubicBezTo>
                  <a:cubicBezTo>
                    <a:pt x="8" y="163"/>
                    <a:pt x="5" y="167"/>
                    <a:pt x="4" y="168"/>
                  </a:cubicBezTo>
                  <a:cubicBezTo>
                    <a:pt x="4" y="169"/>
                    <a:pt x="4" y="171"/>
                    <a:pt x="4" y="174"/>
                  </a:cubicBezTo>
                  <a:cubicBezTo>
                    <a:pt x="4" y="174"/>
                    <a:pt x="4" y="185"/>
                    <a:pt x="12" y="200"/>
                  </a:cubicBezTo>
                  <a:cubicBezTo>
                    <a:pt x="19" y="214"/>
                    <a:pt x="28" y="223"/>
                    <a:pt x="30" y="225"/>
                  </a:cubicBezTo>
                  <a:cubicBezTo>
                    <a:pt x="32" y="227"/>
                    <a:pt x="34" y="228"/>
                    <a:pt x="35" y="229"/>
                  </a:cubicBezTo>
                  <a:cubicBezTo>
                    <a:pt x="35" y="229"/>
                    <a:pt x="35" y="229"/>
                    <a:pt x="35" y="229"/>
                  </a:cubicBezTo>
                  <a:cubicBezTo>
                    <a:pt x="37" y="229"/>
                    <a:pt x="42" y="228"/>
                    <a:pt x="50" y="226"/>
                  </a:cubicBezTo>
                  <a:cubicBezTo>
                    <a:pt x="65" y="223"/>
                    <a:pt x="65" y="223"/>
                    <a:pt x="65" y="223"/>
                  </a:cubicBezTo>
                  <a:cubicBezTo>
                    <a:pt x="64" y="238"/>
                    <a:pt x="64" y="238"/>
                    <a:pt x="64" y="238"/>
                  </a:cubicBezTo>
                  <a:cubicBezTo>
                    <a:pt x="63" y="247"/>
                    <a:pt x="64" y="252"/>
                    <a:pt x="64" y="253"/>
                  </a:cubicBezTo>
                  <a:cubicBezTo>
                    <a:pt x="65" y="254"/>
                    <a:pt x="66" y="256"/>
                    <a:pt x="69" y="258"/>
                  </a:cubicBezTo>
                  <a:cubicBezTo>
                    <a:pt x="69" y="258"/>
                    <a:pt x="76" y="265"/>
                    <a:pt x="92" y="270"/>
                  </a:cubicBezTo>
                  <a:cubicBezTo>
                    <a:pt x="107" y="275"/>
                    <a:pt x="120" y="276"/>
                    <a:pt x="123" y="276"/>
                  </a:cubicBezTo>
                  <a:cubicBezTo>
                    <a:pt x="126" y="275"/>
                    <a:pt x="128" y="275"/>
                    <a:pt x="129" y="275"/>
                  </a:cubicBezTo>
                  <a:cubicBezTo>
                    <a:pt x="130" y="273"/>
                    <a:pt x="134" y="270"/>
                    <a:pt x="138" y="262"/>
                  </a:cubicBezTo>
                  <a:cubicBezTo>
                    <a:pt x="146" y="249"/>
                    <a:pt x="146" y="249"/>
                    <a:pt x="146" y="249"/>
                  </a:cubicBezTo>
                  <a:cubicBezTo>
                    <a:pt x="156" y="261"/>
                    <a:pt x="156" y="261"/>
                    <a:pt x="156" y="261"/>
                  </a:cubicBezTo>
                  <a:cubicBezTo>
                    <a:pt x="162" y="268"/>
                    <a:pt x="166" y="271"/>
                    <a:pt x="167" y="272"/>
                  </a:cubicBezTo>
                  <a:cubicBezTo>
                    <a:pt x="168" y="272"/>
                    <a:pt x="169" y="272"/>
                    <a:pt x="172" y="272"/>
                  </a:cubicBezTo>
                  <a:cubicBezTo>
                    <a:pt x="174" y="272"/>
                    <a:pt x="174" y="272"/>
                    <a:pt x="174" y="272"/>
                  </a:cubicBezTo>
                  <a:cubicBezTo>
                    <a:pt x="173" y="272"/>
                    <a:pt x="184" y="271"/>
                    <a:pt x="199" y="263"/>
                  </a:cubicBezTo>
                  <a:cubicBezTo>
                    <a:pt x="213" y="256"/>
                    <a:pt x="223" y="247"/>
                    <a:pt x="225" y="245"/>
                  </a:cubicBezTo>
                  <a:cubicBezTo>
                    <a:pt x="226" y="243"/>
                    <a:pt x="227" y="242"/>
                    <a:pt x="228" y="241"/>
                  </a:cubicBezTo>
                  <a:cubicBezTo>
                    <a:pt x="228" y="239"/>
                    <a:pt x="228" y="234"/>
                    <a:pt x="226" y="225"/>
                  </a:cubicBezTo>
                  <a:cubicBezTo>
                    <a:pt x="222" y="210"/>
                    <a:pt x="222" y="210"/>
                    <a:pt x="222" y="210"/>
                  </a:cubicBezTo>
                  <a:cubicBezTo>
                    <a:pt x="237" y="212"/>
                    <a:pt x="237" y="212"/>
                    <a:pt x="237" y="212"/>
                  </a:cubicBezTo>
                  <a:cubicBezTo>
                    <a:pt x="240" y="212"/>
                    <a:pt x="243" y="212"/>
                    <a:pt x="245" y="212"/>
                  </a:cubicBezTo>
                  <a:cubicBezTo>
                    <a:pt x="249" y="212"/>
                    <a:pt x="252" y="212"/>
                    <a:pt x="253" y="212"/>
                  </a:cubicBezTo>
                  <a:cubicBezTo>
                    <a:pt x="254" y="211"/>
                    <a:pt x="255" y="210"/>
                    <a:pt x="257" y="208"/>
                  </a:cubicBezTo>
                  <a:cubicBezTo>
                    <a:pt x="259" y="205"/>
                    <a:pt x="266" y="194"/>
                    <a:pt x="271" y="179"/>
                  </a:cubicBezTo>
                  <a:cubicBezTo>
                    <a:pt x="276" y="163"/>
                    <a:pt x="275" y="153"/>
                    <a:pt x="275" y="153"/>
                  </a:cubicBezTo>
                  <a:close/>
                  <a:moveTo>
                    <a:pt x="213" y="163"/>
                  </a:moveTo>
                  <a:cubicBezTo>
                    <a:pt x="200" y="205"/>
                    <a:pt x="155" y="228"/>
                    <a:pt x="113" y="214"/>
                  </a:cubicBezTo>
                  <a:cubicBezTo>
                    <a:pt x="71" y="200"/>
                    <a:pt x="48" y="155"/>
                    <a:pt x="62" y="113"/>
                  </a:cubicBezTo>
                  <a:cubicBezTo>
                    <a:pt x="75" y="71"/>
                    <a:pt x="120" y="49"/>
                    <a:pt x="162" y="62"/>
                  </a:cubicBezTo>
                  <a:cubicBezTo>
                    <a:pt x="204" y="76"/>
                    <a:pt x="227" y="121"/>
                    <a:pt x="213"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sp>
          <p:nvSpPr>
            <p:cNvPr id="62" name="Freeform 70"/>
            <p:cNvSpPr>
              <a:spLocks/>
            </p:cNvSpPr>
            <p:nvPr/>
          </p:nvSpPr>
          <p:spPr bwMode="auto">
            <a:xfrm>
              <a:off x="13754100" y="1076325"/>
              <a:ext cx="446088" cy="441325"/>
            </a:xfrm>
            <a:custGeom>
              <a:avLst/>
              <a:gdLst>
                <a:gd name="T0" fmla="*/ 76 w 119"/>
                <a:gd name="T1" fmla="*/ 9 h 118"/>
                <a:gd name="T2" fmla="*/ 9 w 119"/>
                <a:gd name="T3" fmla="*/ 43 h 118"/>
                <a:gd name="T4" fmla="*/ 43 w 119"/>
                <a:gd name="T5" fmla="*/ 109 h 118"/>
                <a:gd name="T6" fmla="*/ 110 w 119"/>
                <a:gd name="T7" fmla="*/ 75 h 118"/>
                <a:gd name="T8" fmla="*/ 76 w 119"/>
                <a:gd name="T9" fmla="*/ 9 h 118"/>
              </a:gdLst>
              <a:ahLst/>
              <a:cxnLst>
                <a:cxn ang="0">
                  <a:pos x="T0" y="T1"/>
                </a:cxn>
                <a:cxn ang="0">
                  <a:pos x="T2" y="T3"/>
                </a:cxn>
                <a:cxn ang="0">
                  <a:pos x="T4" y="T5"/>
                </a:cxn>
                <a:cxn ang="0">
                  <a:pos x="T6" y="T7"/>
                </a:cxn>
                <a:cxn ang="0">
                  <a:pos x="T8" y="T9"/>
                </a:cxn>
              </a:cxnLst>
              <a:rect l="0" t="0" r="r" b="b"/>
              <a:pathLst>
                <a:path w="119" h="118">
                  <a:moveTo>
                    <a:pt x="76" y="9"/>
                  </a:moveTo>
                  <a:cubicBezTo>
                    <a:pt x="48" y="0"/>
                    <a:pt x="18" y="15"/>
                    <a:pt x="9" y="43"/>
                  </a:cubicBezTo>
                  <a:cubicBezTo>
                    <a:pt x="0" y="71"/>
                    <a:pt x="15" y="100"/>
                    <a:pt x="43" y="109"/>
                  </a:cubicBezTo>
                  <a:cubicBezTo>
                    <a:pt x="71" y="118"/>
                    <a:pt x="101" y="103"/>
                    <a:pt x="110" y="75"/>
                  </a:cubicBezTo>
                  <a:cubicBezTo>
                    <a:pt x="119" y="48"/>
                    <a:pt x="104" y="18"/>
                    <a:pt x="76"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grpSp>
      <p:sp>
        <p:nvSpPr>
          <p:cNvPr id="132" name="Content Placeholder 1"/>
          <p:cNvSpPr txBox="1">
            <a:spLocks/>
          </p:cNvSpPr>
          <p:nvPr/>
        </p:nvSpPr>
        <p:spPr>
          <a:xfrm>
            <a:off x="6979764" y="5006190"/>
            <a:ext cx="2209800" cy="838200"/>
          </a:xfrm>
          <a:prstGeom prst="rect">
            <a:avLst/>
          </a:prstGeom>
        </p:spPr>
        <p:txBody>
          <a:bodyPr vert="horz" lIns="91440" tIns="45720" rIns="91440" bIns="45720" rtlCol="0">
            <a:normAutofit fontScale="92500" lnSpcReduction="10000"/>
          </a:bodyPr>
          <a:lstStyle>
            <a:defPPr>
              <a:defRPr lang="en-US"/>
            </a:defPPr>
            <a:lvl1pPr marL="119063" indent="-119063">
              <a:spcBef>
                <a:spcPct val="20000"/>
              </a:spcBef>
              <a:buFont typeface="Arial" pitchFamily="34" charset="0"/>
              <a:buChar char="•"/>
              <a:defRPr sz="16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it-IT" dirty="0"/>
              <a:t>Empower and Inspire</a:t>
            </a:r>
          </a:p>
          <a:p>
            <a:r>
              <a:rPr lang="it-IT" dirty="0"/>
              <a:t>Learn and Adapt</a:t>
            </a:r>
          </a:p>
          <a:p>
            <a:r>
              <a:rPr lang="it-IT" dirty="0"/>
              <a:t>Stay Lean</a:t>
            </a:r>
          </a:p>
          <a:p>
            <a:endParaRPr lang="it-IT" dirty="0"/>
          </a:p>
        </p:txBody>
      </p:sp>
      <p:sp>
        <p:nvSpPr>
          <p:cNvPr id="133" name="Rectangle 132"/>
          <p:cNvSpPr/>
          <p:nvPr/>
        </p:nvSpPr>
        <p:spPr>
          <a:xfrm>
            <a:off x="5200876" y="5092698"/>
            <a:ext cx="1320079" cy="352404"/>
          </a:xfrm>
          <a:prstGeom prst="rect">
            <a:avLst/>
          </a:prstGeom>
        </p:spPr>
        <p:txBody>
          <a:bodyPr wrap="square">
            <a:spAutoFit/>
          </a:bodyPr>
          <a:lstStyle/>
          <a:p>
            <a:pPr>
              <a:lnSpc>
                <a:spcPts val="2000"/>
              </a:lnSpc>
            </a:pPr>
            <a:r>
              <a:rPr lang="it-IT" sz="2000" b="1" dirty="0">
                <a:solidFill>
                  <a:schemeClr val="accent5">
                    <a:lumMod val="75000"/>
                  </a:schemeClr>
                </a:solidFill>
              </a:rPr>
              <a:t>GE Beliefs</a:t>
            </a:r>
          </a:p>
        </p:txBody>
      </p:sp>
      <p:grpSp>
        <p:nvGrpSpPr>
          <p:cNvPr id="141" name="Group 140"/>
          <p:cNvGrpSpPr/>
          <p:nvPr/>
        </p:nvGrpSpPr>
        <p:grpSpPr>
          <a:xfrm>
            <a:off x="4579450" y="4783459"/>
            <a:ext cx="761999" cy="838200"/>
            <a:chOff x="4622865" y="5100928"/>
            <a:chExt cx="761999" cy="838200"/>
          </a:xfrm>
        </p:grpSpPr>
        <p:sp>
          <p:nvSpPr>
            <p:cNvPr id="134" name="Rounded Rectangle 133"/>
            <p:cNvSpPr/>
            <p:nvPr/>
          </p:nvSpPr>
          <p:spPr>
            <a:xfrm>
              <a:off x="4663293" y="5319499"/>
              <a:ext cx="468565" cy="46856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Content Placeholder 1"/>
            <p:cNvSpPr txBox="1">
              <a:spLocks/>
            </p:cNvSpPr>
            <p:nvPr/>
          </p:nvSpPr>
          <p:spPr>
            <a:xfrm>
              <a:off x="4622865" y="5100928"/>
              <a:ext cx="761999" cy="838200"/>
            </a:xfrm>
            <a:prstGeom prst="rect">
              <a:avLst/>
            </a:prstGeom>
          </p:spPr>
          <p:txBody>
            <a:bodyPr vert="horz" lIns="91440" tIns="45720" rIns="91440" bIns="45720" rtlCol="0">
              <a:normAutofit/>
            </a:bodyPr>
            <a:lstStyle>
              <a:defPPr>
                <a:defRPr lang="en-US"/>
              </a:defPPr>
              <a:lvl1pPr marL="119063" indent="-119063">
                <a:spcBef>
                  <a:spcPct val="20000"/>
                </a:spcBef>
                <a:buFont typeface="Arial" pitchFamily="34" charset="0"/>
                <a:buChar char="•"/>
                <a:defRPr sz="16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buNone/>
              </a:pPr>
              <a:r>
                <a:rPr lang="it-IT" sz="4000" dirty="0">
                  <a:solidFill>
                    <a:schemeClr val="bg1"/>
                  </a:solidFill>
                  <a:latin typeface="GELogoFont" panose="00000400000000000000" pitchFamily="2" charset="0"/>
                </a:rPr>
                <a:t>g</a:t>
              </a:r>
            </a:p>
          </p:txBody>
        </p:sp>
      </p:grpSp>
      <p:cxnSp>
        <p:nvCxnSpPr>
          <p:cNvPr id="142" name="Straight Connector 141"/>
          <p:cNvCxnSpPr/>
          <p:nvPr/>
        </p:nvCxnSpPr>
        <p:spPr>
          <a:xfrm flipV="1">
            <a:off x="426554" y="3971191"/>
            <a:ext cx="8336445" cy="2911"/>
          </a:xfrm>
          <a:prstGeom prst="line">
            <a:avLst/>
          </a:prstGeom>
          <a:ln>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2146914" y="1854751"/>
            <a:ext cx="4505334" cy="2908044"/>
          </a:xfrm>
          <a:prstGeom prst="rect">
            <a:avLst/>
          </a:prstGeom>
        </p:spPr>
      </p:pic>
      <p:sp>
        <p:nvSpPr>
          <p:cNvPr id="77" name="Footer Placeholder 3"/>
          <p:cNvSpPr txBox="1">
            <a:spLocks/>
          </p:cNvSpPr>
          <p:nvPr/>
        </p:nvSpPr>
        <p:spPr>
          <a:xfrm>
            <a:off x="7161041" y="6248400"/>
            <a:ext cx="176968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chemeClr val="tx1">
                    <a:tint val="75000"/>
                  </a:schemeClr>
                </a:solidFill>
              </a:rPr>
              <a:t>QO-OFE-GLO-QUA-004 Rev 3.0</a:t>
            </a:r>
          </a:p>
        </p:txBody>
      </p:sp>
    </p:spTree>
    <p:extLst>
      <p:ext uri="{BB962C8B-B14F-4D97-AF65-F5344CB8AC3E}">
        <p14:creationId xmlns:p14="http://schemas.microsoft.com/office/powerpoint/2010/main" val="266265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5395389"/>
            <a:ext cx="5655880" cy="457200"/>
          </a:xfrm>
          <a:prstGeom prst="rect">
            <a:avLst/>
          </a:prstGeom>
          <a:solidFill>
            <a:srgbClr val="005EB8"/>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1800" b="1" i="0" u="none" strike="noStrike" kern="0" cap="none" spc="0" normalizeH="0" baseline="0" noProof="0" dirty="0">
                <a:ln>
                  <a:noFill/>
                </a:ln>
                <a:solidFill>
                  <a:schemeClr val="bg1"/>
                </a:solidFill>
                <a:effectLst/>
                <a:uLnTx/>
                <a:uFillTx/>
              </a:rPr>
              <a:t>What’s in it for you</a:t>
            </a:r>
            <a:r>
              <a:rPr kumimoji="0" lang="it-IT" sz="1800" b="1" i="0" u="none" strike="noStrike" kern="0" cap="none" spc="0" normalizeH="0" baseline="0" noProof="0" dirty="0">
                <a:ln>
                  <a:noFill/>
                </a:ln>
                <a:solidFill>
                  <a:schemeClr val="bg1"/>
                </a:solidFill>
                <a:effectLst/>
                <a:uLnTx/>
                <a:uFillTx/>
                <a:latin typeface="GE Inspira Pitch" panose="020F0603030400020203" pitchFamily="34" charset="0"/>
              </a:rPr>
              <a:t>?</a:t>
            </a:r>
            <a:endParaRPr kumimoji="0" lang="en-US" sz="1800" b="1" i="0" u="none" strike="noStrike" kern="0" cap="none" spc="0" normalizeH="0" baseline="0" noProof="0" dirty="0">
              <a:ln>
                <a:noFill/>
              </a:ln>
              <a:solidFill>
                <a:schemeClr val="bg1"/>
              </a:solidFill>
              <a:effectLst/>
              <a:uLnTx/>
              <a:uFillTx/>
              <a:latin typeface="GE Inspira Pitch" panose="020F0603030400020203" pitchFamily="34" charset="0"/>
            </a:endParaRPr>
          </a:p>
        </p:txBody>
      </p:sp>
      <p:sp>
        <p:nvSpPr>
          <p:cNvPr id="3" name="Cloud Callout 2"/>
          <p:cNvSpPr/>
          <p:nvPr/>
        </p:nvSpPr>
        <p:spPr>
          <a:xfrm>
            <a:off x="2514600" y="761589"/>
            <a:ext cx="6612320" cy="4587240"/>
          </a:xfrm>
          <a:prstGeom prst="cloudCallout">
            <a:avLst>
              <a:gd name="adj1" fmla="val -25154"/>
              <a:gd name="adj2" fmla="val 60119"/>
            </a:avLst>
          </a:prstGeom>
          <a:solidFill>
            <a:schemeClr val="accent1">
              <a:lumMod val="20000"/>
              <a:lumOff val="80000"/>
              <a:alpha val="3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2">
                    <a:lumMod val="50000"/>
                  </a:schemeClr>
                </a:solidFill>
                <a:effectLst/>
                <a:uLnTx/>
                <a:uFillTx/>
                <a:latin typeface="GE Inspira Pitch" panose="020F0603030400020203" pitchFamily="34" charset="0"/>
              </a:rPr>
              <a:t>ISO 9001:2015 requires Top Management to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tx2">
                    <a:lumMod val="50000"/>
                  </a:schemeClr>
                </a:solidFill>
                <a:effectLst/>
                <a:uLnTx/>
                <a:uFillTx/>
                <a:latin typeface="GE Inspira Pitch" panose="020F0603030400020203" pitchFamily="34" charset="0"/>
              </a:rPr>
              <a:t>“... demonstrate leadership and commitment...by”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tx2">
                    <a:lumMod val="50000"/>
                  </a:schemeClr>
                </a:solidFill>
                <a:effectLst/>
                <a:uLnTx/>
                <a:uFillTx/>
                <a:latin typeface="GE Inspira Pitch" panose="020F0603030400020203" pitchFamily="34" charset="0"/>
              </a:rPr>
              <a:t>“…taking accountability...”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tx2">
                    <a:lumMod val="50000"/>
                  </a:schemeClr>
                </a:solidFill>
                <a:effectLst/>
                <a:uLnTx/>
                <a:uFillTx/>
                <a:latin typeface="GE Inspira Pitch" panose="020F0603030400020203" pitchFamily="34" charset="0"/>
              </a:rPr>
              <a:t>“…ensuring...”, “…promoting...”, “…communicating...”,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tx2">
                    <a:lumMod val="50000"/>
                  </a:schemeClr>
                </a:solidFill>
                <a:effectLst/>
                <a:uLnTx/>
                <a:uFillTx/>
                <a:latin typeface="GE Inspira Pitch" panose="020F0603030400020203" pitchFamily="34" charset="0"/>
              </a:rPr>
              <a:t>“… engaging, directing and supporting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050" b="0" i="0" u="none" strike="noStrike" kern="0" cap="none" spc="0" normalizeH="0" baseline="0" noProof="0" dirty="0">
              <a:ln>
                <a:noFill/>
              </a:ln>
              <a:solidFill>
                <a:schemeClr val="tx2">
                  <a:lumMod val="50000"/>
                </a:schemeClr>
              </a:solidFill>
              <a:effectLst/>
              <a:uLnTx/>
              <a:uFillTx/>
              <a:latin typeface="GE Inspira Pitch" panose="020F0603030400020203" pitchFamily="34" charset="0"/>
            </a:endParaRPr>
          </a:p>
          <a:p>
            <a:pPr marL="0" marR="0" lvl="1"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2">
                    <a:lumMod val="50000"/>
                  </a:schemeClr>
                </a:solidFill>
                <a:effectLst/>
                <a:uLnTx/>
                <a:uFillTx/>
              </a:rPr>
              <a:t>No delegation is permitted for actions Leadership owns ... except for actions related to “</a:t>
            </a:r>
            <a:r>
              <a:rPr kumimoji="0" lang="en-US" sz="1600" b="0" i="0" u="sng" strike="noStrike" kern="0" cap="none" spc="0" normalizeH="0" baseline="0" noProof="0" dirty="0">
                <a:ln>
                  <a:noFill/>
                </a:ln>
                <a:solidFill>
                  <a:schemeClr val="tx2">
                    <a:lumMod val="50000"/>
                  </a:schemeClr>
                </a:solidFill>
                <a:effectLst/>
                <a:uLnTx/>
                <a:uFillTx/>
              </a:rPr>
              <a:t>ensuring</a:t>
            </a:r>
            <a:r>
              <a:rPr kumimoji="0" lang="en-US" sz="1600" b="0" i="0" u="none" strike="noStrike" kern="0" cap="none" spc="0" normalizeH="0" baseline="0" noProof="0" dirty="0">
                <a:ln>
                  <a:noFill/>
                </a:ln>
                <a:solidFill>
                  <a:schemeClr val="tx2">
                    <a:lumMod val="50000"/>
                  </a:schemeClr>
                </a:solidFill>
                <a:effectLst/>
                <a:uLnTx/>
                <a:uFillTx/>
              </a:rPr>
              <a:t>”</a:t>
            </a:r>
          </a:p>
          <a:p>
            <a:pPr marL="0" marR="0" lvl="1"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tx2">
                  <a:lumMod val="50000"/>
                </a:schemeClr>
              </a:solidFill>
              <a:effectLst/>
              <a:uLnTx/>
              <a:uFillTx/>
              <a:latin typeface="GE Inspira Pitch" panose="020F0603030400020203" pitchFamily="34" charset="0"/>
            </a:endParaRPr>
          </a:p>
          <a:p>
            <a:pPr marL="0" marR="0" lvl="1"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2">
                    <a:lumMod val="50000"/>
                  </a:schemeClr>
                </a:solidFill>
                <a:effectLst/>
                <a:uLnTx/>
                <a:uFillTx/>
              </a:rPr>
              <a:t>The “Management Representative” </a:t>
            </a:r>
            <a:r>
              <a:rPr kumimoji="0" lang="en-US" sz="1600" b="0" i="0" strike="noStrike" kern="0" cap="none" spc="0" normalizeH="0" baseline="0" noProof="0" dirty="0">
                <a:ln>
                  <a:noFill/>
                </a:ln>
                <a:solidFill>
                  <a:schemeClr val="tx2">
                    <a:lumMod val="50000"/>
                  </a:schemeClr>
                </a:solidFill>
                <a:effectLst/>
                <a:uLnTx/>
                <a:uFillTx/>
              </a:rPr>
              <a:t>role is no longer mandatory in the new Standard</a:t>
            </a:r>
          </a:p>
        </p:txBody>
      </p:sp>
      <p:sp>
        <p:nvSpPr>
          <p:cNvPr id="7" name="TextBox 6"/>
          <p:cNvSpPr txBox="1"/>
          <p:nvPr/>
        </p:nvSpPr>
        <p:spPr>
          <a:xfrm>
            <a:off x="501070" y="207591"/>
            <a:ext cx="8109530" cy="5539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3000" b="1" dirty="0">
                <a:solidFill>
                  <a:schemeClr val="accent2"/>
                </a:solidFill>
                <a:latin typeface="+mj-lt"/>
                <a:ea typeface="+mj-ea"/>
                <a:cs typeface="+mj-cs"/>
              </a:rPr>
              <a:t>ISO 9001:2015 – Main Changes</a:t>
            </a:r>
            <a:endParaRPr lang="en-US" sz="3000" b="1" dirty="0">
              <a:solidFill>
                <a:schemeClr val="accent2"/>
              </a:solidFill>
              <a:latin typeface="+mj-lt"/>
              <a:ea typeface="+mj-ea"/>
              <a:cs typeface="+mj-cs"/>
            </a:endParaRPr>
          </a:p>
        </p:txBody>
      </p:sp>
      <p:graphicFrame>
        <p:nvGraphicFramePr>
          <p:cNvPr id="6" name="Table 5"/>
          <p:cNvGraphicFramePr>
            <a:graphicFrameLocks noGrp="1"/>
          </p:cNvGraphicFramePr>
          <p:nvPr>
            <p:extLst>
              <p:ext uri="{D42A27DB-BD31-4B8C-83A1-F6EECF244321}">
                <p14:modId xmlns:p14="http://schemas.microsoft.com/office/powerpoint/2010/main" val="2140555690"/>
              </p:ext>
            </p:extLst>
          </p:nvPr>
        </p:nvGraphicFramePr>
        <p:xfrm>
          <a:off x="501070" y="1243821"/>
          <a:ext cx="1963792" cy="4370856"/>
        </p:xfrm>
        <a:graphic>
          <a:graphicData uri="http://schemas.openxmlformats.org/drawingml/2006/table">
            <a:tbl>
              <a:tblPr bandRow="1">
                <a:tableStyleId>{BC89EF96-8CEA-46FF-86C4-4CE0E7609802}</a:tableStyleId>
              </a:tblPr>
              <a:tblGrid>
                <a:gridCol w="1963792">
                  <a:extLst>
                    <a:ext uri="{9D8B030D-6E8A-4147-A177-3AD203B41FA5}">
                      <a16:colId xmlns:a16="http://schemas.microsoft.com/office/drawing/2014/main" val="20000"/>
                    </a:ext>
                  </a:extLst>
                </a:gridCol>
              </a:tblGrid>
              <a:tr h="3107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Organizational Context</a:t>
                      </a:r>
                      <a:endParaRPr lang="en-US" sz="1400" b="1" dirty="0"/>
                    </a:p>
                  </a:txBody>
                  <a:tcPr>
                    <a:solidFill>
                      <a:schemeClr val="tx2">
                        <a:lumMod val="20000"/>
                        <a:lumOff val="80000"/>
                        <a:alpha val="25000"/>
                      </a:schemeClr>
                    </a:solidFill>
                  </a:tcPr>
                </a:tc>
                <a:extLst>
                  <a:ext uri="{0D108BD9-81ED-4DB2-BD59-A6C34878D82A}">
                    <a16:rowId xmlns:a16="http://schemas.microsoft.com/office/drawing/2014/main" val="10000"/>
                  </a:ext>
                </a:extLst>
              </a:tr>
              <a:tr h="3107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QMS Scope</a:t>
                      </a:r>
                      <a:endParaRPr lang="en-US" sz="1400" b="1" dirty="0"/>
                    </a:p>
                  </a:txBody>
                  <a:tcPr/>
                </a:tc>
                <a:extLst>
                  <a:ext uri="{0D108BD9-81ED-4DB2-BD59-A6C34878D82A}">
                    <a16:rowId xmlns:a16="http://schemas.microsoft.com/office/drawing/2014/main" val="10001"/>
                  </a:ext>
                </a:extLst>
              </a:tr>
              <a:tr h="3107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400" dirty="0"/>
                        <a:t>Risk-based thinking</a:t>
                      </a:r>
                      <a:endParaRPr lang="en-US" sz="1400" b="1" dirty="0"/>
                    </a:p>
                  </a:txBody>
                  <a:tcPr>
                    <a:solidFill>
                      <a:schemeClr val="tx2">
                        <a:lumMod val="20000"/>
                        <a:lumOff val="80000"/>
                        <a:alpha val="25000"/>
                      </a:schemeClr>
                    </a:solidFill>
                  </a:tcPr>
                </a:tc>
                <a:extLst>
                  <a:ext uri="{0D108BD9-81ED-4DB2-BD59-A6C34878D82A}">
                    <a16:rowId xmlns:a16="http://schemas.microsoft.com/office/drawing/2014/main" val="10002"/>
                  </a:ext>
                </a:extLst>
              </a:tr>
              <a:tr h="3107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Process approach</a:t>
                      </a:r>
                      <a:endParaRPr lang="en-US" sz="1400" b="1" dirty="0"/>
                    </a:p>
                  </a:txBody>
                  <a:tcPr/>
                </a:tc>
                <a:extLst>
                  <a:ext uri="{0D108BD9-81ED-4DB2-BD59-A6C34878D82A}">
                    <a16:rowId xmlns:a16="http://schemas.microsoft.com/office/drawing/2014/main" val="10003"/>
                  </a:ext>
                </a:extLst>
              </a:tr>
              <a:tr h="3107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400" dirty="0"/>
                        <a:t>External provision</a:t>
                      </a:r>
                      <a:endParaRPr lang="en-US" sz="1400" b="1" dirty="0"/>
                    </a:p>
                  </a:txBody>
                  <a:tcPr>
                    <a:solidFill>
                      <a:schemeClr val="tx2">
                        <a:lumMod val="20000"/>
                        <a:lumOff val="80000"/>
                        <a:alpha val="25000"/>
                      </a:schemeClr>
                    </a:solidFill>
                  </a:tcPr>
                </a:tc>
                <a:extLst>
                  <a:ext uri="{0D108BD9-81ED-4DB2-BD59-A6C34878D82A}">
                    <a16:rowId xmlns:a16="http://schemas.microsoft.com/office/drawing/2014/main" val="10004"/>
                  </a:ext>
                </a:extLst>
              </a:tr>
              <a:tr h="4342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Leadership Engagement</a:t>
                      </a:r>
                      <a:endParaRPr lang="en-US" sz="1400" b="1" dirty="0"/>
                    </a:p>
                  </a:txBody>
                  <a:tcPr/>
                </a:tc>
                <a:extLst>
                  <a:ext uri="{0D108BD9-81ED-4DB2-BD59-A6C34878D82A}">
                    <a16:rowId xmlns:a16="http://schemas.microsoft.com/office/drawing/2014/main" val="10005"/>
                  </a:ext>
                </a:extLst>
              </a:tr>
              <a:tr h="4763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400" dirty="0"/>
                        <a:t>Organizational Knowledge</a:t>
                      </a:r>
                      <a:endParaRPr lang="en-US" sz="1400" b="1" dirty="0"/>
                    </a:p>
                  </a:txBody>
                  <a:tcPr>
                    <a:solidFill>
                      <a:schemeClr val="tx2">
                        <a:lumMod val="20000"/>
                        <a:lumOff val="80000"/>
                        <a:alpha val="25000"/>
                      </a:schemeClr>
                    </a:solidFill>
                  </a:tcPr>
                </a:tc>
                <a:extLst>
                  <a:ext uri="{0D108BD9-81ED-4DB2-BD59-A6C34878D82A}">
                    <a16:rowId xmlns:a16="http://schemas.microsoft.com/office/drawing/2014/main" val="10006"/>
                  </a:ext>
                </a:extLst>
              </a:tr>
              <a:tr h="3107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Improvement</a:t>
                      </a:r>
                      <a:endParaRPr lang="en-US" sz="1400" b="1" dirty="0"/>
                    </a:p>
                  </a:txBody>
                  <a:tcPr/>
                </a:tc>
                <a:extLst>
                  <a:ext uri="{0D108BD9-81ED-4DB2-BD59-A6C34878D82A}">
                    <a16:rowId xmlns:a16="http://schemas.microsoft.com/office/drawing/2014/main" val="10007"/>
                  </a:ext>
                </a:extLst>
              </a:tr>
              <a:tr h="310770">
                <a:tc>
                  <a:txBody>
                    <a:bodyPr/>
                    <a:lstStyle/>
                    <a:p>
                      <a:pPr algn="ctr"/>
                      <a:r>
                        <a:rPr lang="en-US" sz="1400" dirty="0"/>
                        <a:t>Documentation</a:t>
                      </a:r>
                      <a:endParaRPr lang="en-US" sz="1400" b="1" dirty="0"/>
                    </a:p>
                  </a:txBody>
                  <a:tcPr>
                    <a:solidFill>
                      <a:schemeClr val="tx2">
                        <a:lumMod val="20000"/>
                        <a:lumOff val="80000"/>
                        <a:alpha val="25000"/>
                      </a:schemeClr>
                    </a:solidFill>
                  </a:tcPr>
                </a:tc>
                <a:extLst>
                  <a:ext uri="{0D108BD9-81ED-4DB2-BD59-A6C34878D82A}">
                    <a16:rowId xmlns:a16="http://schemas.microsoft.com/office/drawing/2014/main" val="10008"/>
                  </a:ext>
                </a:extLst>
              </a:tr>
              <a:tr h="3107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Clarity</a:t>
                      </a:r>
                      <a:endParaRPr lang="en-US" sz="1400" b="1" dirty="0"/>
                    </a:p>
                  </a:txBody>
                  <a:tcPr/>
                </a:tc>
                <a:extLst>
                  <a:ext uri="{0D108BD9-81ED-4DB2-BD59-A6C34878D82A}">
                    <a16:rowId xmlns:a16="http://schemas.microsoft.com/office/drawing/2014/main" val="10009"/>
                  </a:ext>
                </a:extLst>
              </a:tr>
              <a:tr h="3107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400" dirty="0"/>
                        <a:t>Terminology</a:t>
                      </a:r>
                    </a:p>
                  </a:txBody>
                  <a:tcPr>
                    <a:solidFill>
                      <a:schemeClr val="tx2">
                        <a:lumMod val="20000"/>
                        <a:lumOff val="80000"/>
                        <a:alpha val="25000"/>
                      </a:schemeClr>
                    </a:solidFill>
                  </a:tcPr>
                </a:tc>
                <a:extLst>
                  <a:ext uri="{0D108BD9-81ED-4DB2-BD59-A6C34878D82A}">
                    <a16:rowId xmlns:a16="http://schemas.microsoft.com/office/drawing/2014/main" val="10010"/>
                  </a:ext>
                </a:extLst>
              </a:tr>
              <a:tr h="3107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ANNEX SL</a:t>
                      </a:r>
                      <a:endParaRPr lang="en-US" sz="1400" b="1" dirty="0"/>
                    </a:p>
                  </a:txBody>
                  <a:tcPr/>
                </a:tc>
                <a:extLst>
                  <a:ext uri="{0D108BD9-81ED-4DB2-BD59-A6C34878D82A}">
                    <a16:rowId xmlns:a16="http://schemas.microsoft.com/office/drawing/2014/main" val="10011"/>
                  </a:ext>
                </a:extLst>
              </a:tr>
              <a:tr h="310770">
                <a:tc>
                  <a:txBody>
                    <a:bodyPr/>
                    <a:lstStyle/>
                    <a:p>
                      <a:pPr algn="ctr"/>
                      <a:r>
                        <a:rPr lang="it-IT" sz="1400" dirty="0"/>
                        <a:t>Annexes ISO 9001:2015</a:t>
                      </a:r>
                      <a:endParaRPr lang="en-US" sz="1400" b="1" dirty="0"/>
                    </a:p>
                  </a:txBody>
                  <a:tcPr>
                    <a:solidFill>
                      <a:schemeClr val="accent1">
                        <a:lumMod val="20000"/>
                        <a:lumOff val="80000"/>
                        <a:alpha val="25000"/>
                      </a:schemeClr>
                    </a:solidFill>
                  </a:tcPr>
                </a:tc>
                <a:extLst>
                  <a:ext uri="{0D108BD9-81ED-4DB2-BD59-A6C34878D82A}">
                    <a16:rowId xmlns:a16="http://schemas.microsoft.com/office/drawing/2014/main" val="10012"/>
                  </a:ext>
                </a:extLst>
              </a:tr>
            </a:tbl>
          </a:graphicData>
        </a:graphic>
      </p:graphicFrame>
      <p:sp>
        <p:nvSpPr>
          <p:cNvPr id="8" name="Rectangle 7"/>
          <p:cNvSpPr/>
          <p:nvPr/>
        </p:nvSpPr>
        <p:spPr>
          <a:xfrm rot="1621722">
            <a:off x="1985841" y="2967583"/>
            <a:ext cx="5139987" cy="923330"/>
          </a:xfrm>
          <a:prstGeom prst="rect">
            <a:avLst/>
          </a:prstGeom>
          <a:noFill/>
        </p:spPr>
        <p:txBody>
          <a:bodyPr wrap="square" lIns="91440" tIns="45720" rIns="91440" bIns="45720">
            <a:spAutoFit/>
          </a:bodyPr>
          <a:lstStyle/>
          <a:p>
            <a:pPr algn="ctr"/>
            <a:r>
              <a:rPr lang="en-US" sz="5400" b="1" cap="none" spc="0" dirty="0">
                <a:ln w="18000">
                  <a:solidFill>
                    <a:srgbClr val="FF0000"/>
                  </a:solidFill>
                  <a:prstDash val="solid"/>
                  <a:miter lim="800000"/>
                </a:ln>
                <a:solidFill>
                  <a:srgbClr val="FF0000"/>
                </a:solidFill>
                <a:effectLst>
                  <a:outerShdw blurRad="25500" dist="23000" dir="7020000" algn="tl">
                    <a:srgbClr val="000000">
                      <a:alpha val="50000"/>
                    </a:srgbClr>
                  </a:outerShdw>
                </a:effectLst>
              </a:rPr>
              <a:t>EXAMPLE ONLY</a:t>
            </a:r>
            <a:endParaRPr lang="en-US" sz="5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4" name="Footer Placeholder 3"/>
          <p:cNvSpPr>
            <a:spLocks noGrp="1"/>
          </p:cNvSpPr>
          <p:nvPr>
            <p:ph type="ftr" sz="quarter" idx="4294967295"/>
          </p:nvPr>
        </p:nvSpPr>
        <p:spPr>
          <a:xfrm>
            <a:off x="7161041" y="6248400"/>
            <a:ext cx="1769680" cy="228600"/>
          </a:xfrm>
          <a:prstGeom prst="rect">
            <a:avLst/>
          </a:prstGeom>
        </p:spPr>
        <p:txBody>
          <a:bodyPr/>
          <a:lstStyle/>
          <a:p>
            <a:r>
              <a:rPr lang="en-US" sz="1000" dirty="0">
                <a:solidFill>
                  <a:schemeClr val="tx1">
                    <a:tint val="75000"/>
                  </a:schemeClr>
                </a:solidFill>
              </a:rPr>
              <a:t>QO-OFE-GLO-QUA-004 Rev 3.0</a:t>
            </a:r>
          </a:p>
        </p:txBody>
      </p:sp>
    </p:spTree>
    <p:extLst>
      <p:ext uri="{BB962C8B-B14F-4D97-AF65-F5344CB8AC3E}">
        <p14:creationId xmlns:p14="http://schemas.microsoft.com/office/powerpoint/2010/main" val="160851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4670" y="268351"/>
            <a:ext cx="8438017" cy="553998"/>
          </a:xfrm>
          <a:prstGeom prst="rect">
            <a:avLst/>
          </a:prstGeom>
          <a:noFill/>
        </p:spPr>
        <p:txBody>
          <a:bodyPr wrap="square" rtlCol="0">
            <a:spAutoFit/>
          </a:bodyPr>
          <a:lstStyle/>
          <a:p>
            <a:pPr>
              <a:defRPr/>
            </a:pPr>
            <a:r>
              <a:rPr lang="it-IT" sz="3000" b="1" dirty="0">
                <a:solidFill>
                  <a:schemeClr val="accent2"/>
                </a:solidFill>
                <a:latin typeface="+mj-lt"/>
                <a:ea typeface="+mj-ea"/>
                <a:cs typeface="+mj-cs"/>
              </a:rPr>
              <a:t>Process Performance  </a:t>
            </a:r>
            <a:endParaRPr lang="en-US" sz="3000" b="1" dirty="0">
              <a:solidFill>
                <a:schemeClr val="accent2"/>
              </a:solidFill>
              <a:latin typeface="+mj-lt"/>
              <a:ea typeface="+mj-ea"/>
              <a:cs typeface="+mj-cs"/>
            </a:endParaRPr>
          </a:p>
        </p:txBody>
      </p:sp>
      <p:sp>
        <p:nvSpPr>
          <p:cNvPr id="4" name="Content Placeholder 2"/>
          <p:cNvSpPr>
            <a:spLocks noGrp="1"/>
          </p:cNvSpPr>
          <p:nvPr>
            <p:ph idx="1"/>
          </p:nvPr>
        </p:nvSpPr>
        <p:spPr>
          <a:xfrm>
            <a:off x="533400" y="1295403"/>
            <a:ext cx="8269288" cy="4648198"/>
          </a:xfrm>
        </p:spPr>
        <p:txBody>
          <a:bodyPr>
            <a:normAutofit/>
          </a:bodyPr>
          <a:lstStyle/>
          <a:p>
            <a:pPr marL="0" indent="0">
              <a:spcBef>
                <a:spcPts val="0"/>
              </a:spcBef>
              <a:buNone/>
            </a:pPr>
            <a:r>
              <a:rPr lang="en-GB" dirty="0"/>
              <a:t>How are critical processes / applications performing?</a:t>
            </a:r>
          </a:p>
          <a:p>
            <a:pPr marL="0" lvl="7">
              <a:spcAft>
                <a:spcPts val="600"/>
              </a:spcAft>
            </a:pPr>
            <a:r>
              <a:rPr lang="en-GB" dirty="0"/>
              <a:t>Examples could include</a:t>
            </a:r>
          </a:p>
          <a:p>
            <a:pPr lvl="7" indent="-192024">
              <a:spcAft>
                <a:spcPts val="600"/>
              </a:spcAft>
              <a:buFont typeface="Arial" panose="020B0604020202020204" pitchFamily="34" charset="0"/>
              <a:buChar char="•"/>
            </a:pPr>
            <a:r>
              <a:rPr lang="en-GB" dirty="0"/>
              <a:t>Oracle?</a:t>
            </a:r>
          </a:p>
          <a:p>
            <a:pPr lvl="7" indent="-192024">
              <a:spcAft>
                <a:spcPts val="600"/>
              </a:spcAft>
              <a:buFont typeface="Arial" panose="020B0604020202020204" pitchFamily="34" charset="0"/>
              <a:buChar char="•"/>
            </a:pPr>
            <a:r>
              <a:rPr lang="en-GB" dirty="0"/>
              <a:t>Team Centre?</a:t>
            </a:r>
          </a:p>
          <a:p>
            <a:pPr lvl="7" indent="-192024">
              <a:spcAft>
                <a:spcPts val="600"/>
              </a:spcAft>
              <a:buFont typeface="Arial" panose="020B0604020202020204" pitchFamily="34" charset="0"/>
              <a:buChar char="•"/>
            </a:pPr>
            <a:r>
              <a:rPr lang="en-GB" dirty="0"/>
              <a:t>MRB Compilation?</a:t>
            </a:r>
          </a:p>
          <a:p>
            <a:pPr lvl="7" indent="-192024">
              <a:spcAft>
                <a:spcPts val="600"/>
              </a:spcAft>
              <a:buFont typeface="Arial" panose="020B0604020202020204" pitchFamily="34" charset="0"/>
              <a:buChar char="•"/>
            </a:pPr>
            <a:r>
              <a:rPr lang="en-GB" dirty="0"/>
              <a:t>Non-Conformance Management?</a:t>
            </a:r>
          </a:p>
          <a:p>
            <a:pPr lvl="7" indent="-192024">
              <a:spcAft>
                <a:spcPts val="600"/>
              </a:spcAft>
              <a:buFont typeface="Arial" panose="020B0604020202020204" pitchFamily="34" charset="0"/>
              <a:buChar char="•"/>
            </a:pPr>
            <a:r>
              <a:rPr lang="en-GB" dirty="0"/>
              <a:t>Calibration?</a:t>
            </a:r>
          </a:p>
          <a:p>
            <a:pPr lvl="7" indent="-192024">
              <a:spcAft>
                <a:spcPts val="600"/>
              </a:spcAft>
              <a:buFont typeface="Arial" panose="020B0604020202020204" pitchFamily="34" charset="0"/>
              <a:buChar char="•"/>
            </a:pPr>
            <a:r>
              <a:rPr lang="en-GB" dirty="0"/>
              <a:t>Digital Technologies?</a:t>
            </a:r>
          </a:p>
          <a:p>
            <a:pPr lvl="7" indent="-192024">
              <a:spcAft>
                <a:spcPts val="600"/>
              </a:spcAft>
              <a:buFont typeface="Arial" panose="020B0604020202020204" pitchFamily="34" charset="0"/>
              <a:buChar char="•"/>
            </a:pPr>
            <a:r>
              <a:rPr lang="en-GB" dirty="0"/>
              <a:t>New Equipment?</a:t>
            </a:r>
          </a:p>
          <a:p>
            <a:pPr lvl="7" indent="-192024">
              <a:spcAft>
                <a:spcPts val="600"/>
              </a:spcAft>
              <a:buFont typeface="Arial" panose="020B0604020202020204" pitchFamily="34" charset="0"/>
              <a:buChar char="•"/>
            </a:pPr>
            <a:r>
              <a:rPr lang="en-GB" dirty="0"/>
              <a:t>Etc</a:t>
            </a:r>
          </a:p>
          <a:p>
            <a:endParaRPr lang="en-GB" u="sng" dirty="0"/>
          </a:p>
        </p:txBody>
      </p:sp>
      <p:sp>
        <p:nvSpPr>
          <p:cNvPr id="5" name="Footer Placeholder 1"/>
          <p:cNvSpPr txBox="1">
            <a:spLocks/>
          </p:cNvSpPr>
          <p:nvPr/>
        </p:nvSpPr>
        <p:spPr>
          <a:xfrm>
            <a:off x="7010400" y="6106886"/>
            <a:ext cx="1901144" cy="32065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Tree>
    <p:extLst>
      <p:ext uri="{BB962C8B-B14F-4D97-AF65-F5344CB8AC3E}">
        <p14:creationId xmlns:p14="http://schemas.microsoft.com/office/powerpoint/2010/main" val="413814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815443" y="2598313"/>
            <a:ext cx="5029200" cy="3324459"/>
          </a:xfrm>
          <a:prstGeom prst="rect">
            <a:avLst/>
          </a:prstGeom>
        </p:spPr>
      </p:pic>
      <p:sp>
        <p:nvSpPr>
          <p:cNvPr id="10" name="TextBox 9"/>
          <p:cNvSpPr txBox="1"/>
          <p:nvPr/>
        </p:nvSpPr>
        <p:spPr>
          <a:xfrm>
            <a:off x="381000" y="208239"/>
            <a:ext cx="8341810" cy="553998"/>
          </a:xfrm>
          <a:prstGeom prst="rect">
            <a:avLst/>
          </a:prstGeom>
          <a:noFill/>
        </p:spPr>
        <p:txBody>
          <a:bodyPr wrap="square" rtlCol="0">
            <a:spAutoFit/>
          </a:bodyPr>
          <a:lstStyle/>
          <a:p>
            <a:pPr marR="0" lvl="0" indent="0" fontAlgn="auto">
              <a:lnSpc>
                <a:spcPct val="100000"/>
              </a:lnSpc>
              <a:spcBef>
                <a:spcPts val="0"/>
              </a:spcBef>
              <a:spcAft>
                <a:spcPts val="0"/>
              </a:spcAft>
              <a:buClrTx/>
              <a:buSzTx/>
              <a:buFontTx/>
              <a:buNone/>
              <a:tabLst/>
              <a:defRPr/>
            </a:pPr>
            <a:r>
              <a:rPr lang="it-IT" sz="3000" b="1" dirty="0">
                <a:solidFill>
                  <a:schemeClr val="accent2"/>
                </a:solidFill>
                <a:latin typeface="+mj-lt"/>
                <a:ea typeface="+mj-ea"/>
                <a:cs typeface="+mj-cs"/>
              </a:rPr>
              <a:t>Conformity of Product &amp; Services </a:t>
            </a:r>
            <a:endParaRPr lang="en-US" sz="3000" b="1" dirty="0">
              <a:solidFill>
                <a:schemeClr val="accent2"/>
              </a:solidFill>
              <a:latin typeface="+mj-lt"/>
              <a:ea typeface="+mj-ea"/>
              <a:cs typeface="+mj-cs"/>
            </a:endParaRPr>
          </a:p>
        </p:txBody>
      </p:sp>
      <p:sp>
        <p:nvSpPr>
          <p:cNvPr id="2" name="Rectangle 1"/>
          <p:cNvSpPr/>
          <p:nvPr/>
        </p:nvSpPr>
        <p:spPr>
          <a:xfrm>
            <a:off x="457200" y="1295401"/>
            <a:ext cx="7543800" cy="1366849"/>
          </a:xfrm>
          <a:prstGeom prst="rect">
            <a:avLst/>
          </a:prstGeom>
        </p:spPr>
        <p:txBody>
          <a:bodyPr wrap="square">
            <a:spAutoFit/>
          </a:bodyPr>
          <a:lstStyle/>
          <a:p>
            <a:r>
              <a:rPr lang="en-GB" sz="2400" dirty="0">
                <a:solidFill>
                  <a:schemeClr val="accent2"/>
                </a:solidFill>
              </a:rPr>
              <a:t>Minimum Requirements:</a:t>
            </a:r>
          </a:p>
          <a:p>
            <a:pPr marL="192024" indent="-192024">
              <a:lnSpc>
                <a:spcPct val="99000"/>
              </a:lnSpc>
              <a:spcAft>
                <a:spcPts val="600"/>
              </a:spcAft>
              <a:buFont typeface="Arial" panose="020B0604020202020204" pitchFamily="34" charset="0"/>
              <a:buChar char="•"/>
            </a:pPr>
            <a:r>
              <a:rPr lang="en-GB" dirty="0">
                <a:solidFill>
                  <a:schemeClr val="accent2"/>
                </a:solidFill>
              </a:rPr>
              <a:t>Results of Product and / or Service (Non) Conformity </a:t>
            </a:r>
          </a:p>
          <a:p>
            <a:pPr marL="742950" lvl="1" indent="-285750">
              <a:buFont typeface="Arial" panose="020B0604020202020204" pitchFamily="34" charset="0"/>
              <a:buChar char="•"/>
            </a:pPr>
            <a:r>
              <a:rPr lang="en-GB" b="1" dirty="0">
                <a:solidFill>
                  <a:schemeClr val="accent2"/>
                </a:solidFill>
              </a:rPr>
              <a:t>Including Non-conformities identified after delivery or use.</a:t>
            </a:r>
          </a:p>
          <a:p>
            <a:pPr marL="742950" lvl="1" indent="-285750">
              <a:buFont typeface="Arial" panose="020B0604020202020204" pitchFamily="34" charset="0"/>
              <a:buChar char="•"/>
            </a:pPr>
            <a:r>
              <a:rPr lang="en-GB" b="1" dirty="0">
                <a:solidFill>
                  <a:schemeClr val="accent2"/>
                </a:solidFill>
              </a:rPr>
              <a:t>Both to internal &amp; external customers</a:t>
            </a:r>
          </a:p>
        </p:txBody>
      </p:sp>
      <p:sp>
        <p:nvSpPr>
          <p:cNvPr id="8" name="Rectangle 7"/>
          <p:cNvSpPr/>
          <p:nvPr/>
        </p:nvSpPr>
        <p:spPr>
          <a:xfrm rot="1621722">
            <a:off x="4304308" y="3588708"/>
            <a:ext cx="4580692" cy="923330"/>
          </a:xfrm>
          <a:prstGeom prst="rect">
            <a:avLst/>
          </a:prstGeom>
          <a:noFill/>
        </p:spPr>
        <p:txBody>
          <a:bodyPr wrap="square" lIns="91440" tIns="45720" rIns="91440" bIns="45720">
            <a:spAutoFit/>
          </a:bodyPr>
          <a:lstStyle/>
          <a:p>
            <a:pPr algn="ctr"/>
            <a:r>
              <a:rPr lang="en-US" sz="5400" b="1" cap="none" spc="0" dirty="0">
                <a:ln w="18000">
                  <a:solidFill>
                    <a:srgbClr val="FF0000"/>
                  </a:solidFill>
                  <a:prstDash val="solid"/>
                  <a:miter lim="800000"/>
                </a:ln>
                <a:solidFill>
                  <a:srgbClr val="FF0000"/>
                </a:solidFill>
                <a:effectLst>
                  <a:outerShdw blurRad="25500" dist="23000" dir="7020000" algn="tl">
                    <a:srgbClr val="000000">
                      <a:alpha val="50000"/>
                    </a:srgbClr>
                  </a:outerShdw>
                </a:effectLst>
              </a:rPr>
              <a:t>EXAMPLE ONLY</a:t>
            </a:r>
            <a:endParaRPr lang="en-US" sz="5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6" name="Footer Placeholder 1"/>
          <p:cNvSpPr txBox="1">
            <a:spLocks/>
          </p:cNvSpPr>
          <p:nvPr/>
        </p:nvSpPr>
        <p:spPr>
          <a:xfrm>
            <a:off x="6915150" y="6172200"/>
            <a:ext cx="2171700" cy="2730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Tree>
    <p:extLst>
      <p:ext uri="{BB962C8B-B14F-4D97-AF65-F5344CB8AC3E}">
        <p14:creationId xmlns:p14="http://schemas.microsoft.com/office/powerpoint/2010/main" val="1568324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09"/>
          <p:cNvSpPr txBox="1">
            <a:spLocks noChangeArrowheads="1"/>
          </p:cNvSpPr>
          <p:nvPr/>
        </p:nvSpPr>
        <p:spPr bwMode="gray">
          <a:xfrm>
            <a:off x="4719518" y="819091"/>
            <a:ext cx="3914775"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it-IT"/>
            </a:defPPr>
            <a:lvl1pPr algn="ctr">
              <a:lnSpc>
                <a:spcPct val="80000"/>
              </a:lnSpc>
              <a:defRPr b="1">
                <a:solidFill>
                  <a:srgbClr val="4C4C4C"/>
                </a:solidFill>
                <a:latin typeface="GE Inspira Pitch" charset="0"/>
                <a:ea typeface="ＭＳ Ｐゴシック" charset="0"/>
                <a:cs typeface="ＭＳ Ｐゴシック" charset="0"/>
              </a:defRPr>
            </a:lvl1pPr>
            <a:lvl2pPr marL="742950" indent="-285750">
              <a:defRPr sz="3200">
                <a:latin typeface="GE Inspira Pitch" charset="0"/>
                <a:ea typeface="ＭＳ Ｐゴシック" charset="0"/>
              </a:defRPr>
            </a:lvl2pPr>
            <a:lvl3pPr marL="1143000" indent="-228600">
              <a:defRPr sz="3200">
                <a:latin typeface="GE Inspira Pitch" charset="0"/>
                <a:ea typeface="ＭＳ Ｐゴシック" charset="0"/>
              </a:defRPr>
            </a:lvl3pPr>
            <a:lvl4pPr marL="1600200" indent="-228600">
              <a:defRPr sz="3200">
                <a:latin typeface="GE Inspira Pitch" charset="0"/>
                <a:ea typeface="ＭＳ Ｐゴシック" charset="0"/>
              </a:defRPr>
            </a:lvl4pPr>
            <a:lvl5pPr marL="2057400" indent="-228600">
              <a:defRPr sz="3200">
                <a:latin typeface="GE Inspira Pitch" charset="0"/>
                <a:ea typeface="ＭＳ Ｐゴシック" charset="0"/>
              </a:defRPr>
            </a:lvl5pPr>
            <a:lvl6pPr marL="2514600" indent="-228600" eaLnBrk="0" fontAlgn="base" hangingPunct="0">
              <a:spcBef>
                <a:spcPct val="0"/>
              </a:spcBef>
              <a:spcAft>
                <a:spcPct val="0"/>
              </a:spcAft>
              <a:defRPr sz="3200">
                <a:latin typeface="GE Inspira Pitch" charset="0"/>
                <a:ea typeface="ＭＳ Ｐゴシック" charset="0"/>
              </a:defRPr>
            </a:lvl6pPr>
            <a:lvl7pPr marL="2971800" indent="-228600" eaLnBrk="0" fontAlgn="base" hangingPunct="0">
              <a:spcBef>
                <a:spcPct val="0"/>
              </a:spcBef>
              <a:spcAft>
                <a:spcPct val="0"/>
              </a:spcAft>
              <a:defRPr sz="3200">
                <a:latin typeface="GE Inspira Pitch" charset="0"/>
                <a:ea typeface="ＭＳ Ｐゴシック" charset="0"/>
              </a:defRPr>
            </a:lvl7pPr>
            <a:lvl8pPr marL="3429000" indent="-228600" eaLnBrk="0" fontAlgn="base" hangingPunct="0">
              <a:spcBef>
                <a:spcPct val="0"/>
              </a:spcBef>
              <a:spcAft>
                <a:spcPct val="0"/>
              </a:spcAft>
              <a:defRPr sz="3200">
                <a:latin typeface="GE Inspira Pitch" charset="0"/>
                <a:ea typeface="ＭＳ Ｐゴシック" charset="0"/>
              </a:defRPr>
            </a:lvl8pPr>
            <a:lvl9pPr marL="3886200" indent="-228600" eaLnBrk="0" fontAlgn="base" hangingPunct="0">
              <a:spcBef>
                <a:spcPct val="0"/>
              </a:spcBef>
              <a:spcAft>
                <a:spcPct val="0"/>
              </a:spcAft>
              <a:defRPr sz="3200">
                <a:latin typeface="GE Inspira Pitch" charset="0"/>
                <a:ea typeface="ＭＳ Ｐゴシック" charset="0"/>
              </a:defRPr>
            </a:lvl9pPr>
          </a:lstStyle>
          <a:p>
            <a:r>
              <a:rPr lang="en-US" dirty="0">
                <a:solidFill>
                  <a:srgbClr val="005EB8"/>
                </a:solidFill>
                <a:latin typeface="+mn-lt"/>
                <a:ea typeface="+mn-ea"/>
                <a:cs typeface="+mn-cs"/>
              </a:rPr>
              <a:t>Drivers</a:t>
            </a:r>
          </a:p>
        </p:txBody>
      </p:sp>
      <p:sp>
        <p:nvSpPr>
          <p:cNvPr id="4" name="Text Box 109"/>
          <p:cNvSpPr txBox="1">
            <a:spLocks noChangeArrowheads="1"/>
          </p:cNvSpPr>
          <p:nvPr/>
        </p:nvSpPr>
        <p:spPr bwMode="gray">
          <a:xfrm>
            <a:off x="442089" y="3749599"/>
            <a:ext cx="3506529" cy="28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GE Inspira Pitch" charset="0"/>
                <a:ea typeface="ＭＳ Ｐゴシック" charset="0"/>
                <a:cs typeface="ＭＳ Ｐゴシック" charset="0"/>
              </a:defRPr>
            </a:lvl1pPr>
            <a:lvl2pPr marL="742950" indent="-285750">
              <a:defRPr sz="3200">
                <a:solidFill>
                  <a:schemeClr val="tx1"/>
                </a:solidFill>
                <a:latin typeface="GE Inspira Pitch" charset="0"/>
                <a:ea typeface="ＭＳ Ｐゴシック" charset="0"/>
              </a:defRPr>
            </a:lvl2pPr>
            <a:lvl3pPr marL="1143000" indent="-228600">
              <a:defRPr sz="3200">
                <a:solidFill>
                  <a:schemeClr val="tx1"/>
                </a:solidFill>
                <a:latin typeface="GE Inspira Pitch" charset="0"/>
                <a:ea typeface="ＭＳ Ｐゴシック" charset="0"/>
              </a:defRPr>
            </a:lvl3pPr>
            <a:lvl4pPr marL="1600200" indent="-228600">
              <a:defRPr sz="3200">
                <a:solidFill>
                  <a:schemeClr val="tx1"/>
                </a:solidFill>
                <a:latin typeface="GE Inspira Pitch" charset="0"/>
                <a:ea typeface="ＭＳ Ｐゴシック" charset="0"/>
              </a:defRPr>
            </a:lvl4pPr>
            <a:lvl5pPr marL="2057400" indent="-228600">
              <a:defRPr sz="32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32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32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32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3200">
                <a:solidFill>
                  <a:schemeClr val="tx1"/>
                </a:solidFill>
                <a:latin typeface="GE Inspira Pitch" charset="0"/>
                <a:ea typeface="ＭＳ Ｐゴシック" charset="0"/>
              </a:defRPr>
            </a:lvl9pPr>
          </a:lstStyle>
          <a:p>
            <a:pPr algn="ctr">
              <a:lnSpc>
                <a:spcPct val="80000"/>
              </a:lnSpc>
            </a:pPr>
            <a:r>
              <a:rPr lang="en-US" sz="1600" b="1" dirty="0">
                <a:solidFill>
                  <a:srgbClr val="005EB8"/>
                </a:solidFill>
                <a:latin typeface="+mn-lt"/>
                <a:ea typeface="+mn-ea"/>
                <a:cs typeface="+mn-cs"/>
              </a:rPr>
              <a:t>CoQ by </a:t>
            </a:r>
            <a:r>
              <a:rPr lang="it-IT" sz="1600" b="1" dirty="0">
                <a:solidFill>
                  <a:srgbClr val="005EB8"/>
                </a:solidFill>
                <a:latin typeface="+mn-lt"/>
                <a:ea typeface="+mn-ea"/>
                <a:cs typeface="+mn-cs"/>
              </a:rPr>
              <a:t>Functional Driver</a:t>
            </a:r>
            <a:endParaRPr lang="en-US" sz="1600" b="1" dirty="0">
              <a:solidFill>
                <a:srgbClr val="005EB8"/>
              </a:solidFill>
              <a:latin typeface="+mn-lt"/>
              <a:ea typeface="+mn-ea"/>
              <a:cs typeface="+mn-cs"/>
            </a:endParaRPr>
          </a:p>
        </p:txBody>
      </p:sp>
      <p:grpSp>
        <p:nvGrpSpPr>
          <p:cNvPr id="6" name="Group 5"/>
          <p:cNvGrpSpPr/>
          <p:nvPr/>
        </p:nvGrpSpPr>
        <p:grpSpPr>
          <a:xfrm>
            <a:off x="353922" y="733025"/>
            <a:ext cx="4411706" cy="3152684"/>
            <a:chOff x="233672" y="768486"/>
            <a:chExt cx="4562877" cy="2706826"/>
          </a:xfrm>
        </p:grpSpPr>
        <p:graphicFrame>
          <p:nvGraphicFramePr>
            <p:cNvPr id="7" name="Chart 29"/>
            <p:cNvGraphicFramePr>
              <a:graphicFrameLocks/>
            </p:cNvGraphicFramePr>
            <p:nvPr>
              <p:extLst>
                <p:ext uri="{D42A27DB-BD31-4B8C-83A1-F6EECF244321}">
                  <p14:modId xmlns:p14="http://schemas.microsoft.com/office/powerpoint/2010/main" val="3438414833"/>
                </p:ext>
              </p:extLst>
            </p:nvPr>
          </p:nvGraphicFramePr>
          <p:xfrm>
            <a:off x="233672" y="768486"/>
            <a:ext cx="4131974" cy="2706826"/>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11"/>
            <p:cNvSpPr txBox="1">
              <a:spLocks noChangeArrowheads="1"/>
            </p:cNvSpPr>
            <p:nvPr/>
          </p:nvSpPr>
          <p:spPr bwMode="auto">
            <a:xfrm>
              <a:off x="3992815" y="2856799"/>
              <a:ext cx="610872" cy="23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GE Inspira Pitch" charset="0"/>
                  <a:ea typeface="ＭＳ Ｐゴシック" charset="0"/>
                  <a:cs typeface="ＭＳ Ｐゴシック" charset="0"/>
                </a:defRPr>
              </a:lvl1pPr>
              <a:lvl2pPr marL="742950" indent="-285750">
                <a:defRPr sz="3200">
                  <a:solidFill>
                    <a:schemeClr val="tx1"/>
                  </a:solidFill>
                  <a:latin typeface="GE Inspira Pitch" charset="0"/>
                  <a:ea typeface="ＭＳ Ｐゴシック" charset="0"/>
                </a:defRPr>
              </a:lvl2pPr>
              <a:lvl3pPr marL="1143000" indent="-228600">
                <a:defRPr sz="3200">
                  <a:solidFill>
                    <a:schemeClr val="tx1"/>
                  </a:solidFill>
                  <a:latin typeface="GE Inspira Pitch" charset="0"/>
                  <a:ea typeface="ＭＳ Ｐゴシック" charset="0"/>
                </a:defRPr>
              </a:lvl3pPr>
              <a:lvl4pPr marL="1600200" indent="-228600">
                <a:defRPr sz="3200">
                  <a:solidFill>
                    <a:schemeClr val="tx1"/>
                  </a:solidFill>
                  <a:latin typeface="GE Inspira Pitch" charset="0"/>
                  <a:ea typeface="ＭＳ Ｐゴシック" charset="0"/>
                </a:defRPr>
              </a:lvl4pPr>
              <a:lvl5pPr marL="2057400" indent="-228600">
                <a:defRPr sz="32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32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32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32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3200">
                  <a:solidFill>
                    <a:schemeClr val="tx1"/>
                  </a:solidFill>
                  <a:latin typeface="GE Inspira Pitch" charset="0"/>
                  <a:ea typeface="ＭＳ Ｐゴシック" charset="0"/>
                </a:defRPr>
              </a:lvl9pPr>
            </a:lstStyle>
            <a:p>
              <a:r>
                <a:rPr lang="it-IT" sz="800" b="1" dirty="0">
                  <a:solidFill>
                    <a:srgbClr val="1E4191"/>
                  </a:solidFill>
                </a:rPr>
                <a:t>S&amp;R, Test </a:t>
              </a:r>
              <a:endParaRPr lang="en-US" sz="800" b="1" dirty="0">
                <a:solidFill>
                  <a:srgbClr val="1E4191"/>
                </a:solidFill>
              </a:endParaRPr>
            </a:p>
          </p:txBody>
        </p:sp>
        <p:sp>
          <p:nvSpPr>
            <p:cNvPr id="9" name="TextBox 11"/>
            <p:cNvSpPr txBox="1">
              <a:spLocks noChangeArrowheads="1"/>
            </p:cNvSpPr>
            <p:nvPr/>
          </p:nvSpPr>
          <p:spPr bwMode="auto">
            <a:xfrm>
              <a:off x="4011610" y="2659975"/>
              <a:ext cx="618543" cy="23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GE Inspira Pitch" charset="0"/>
                  <a:ea typeface="ＭＳ Ｐゴシック" charset="0"/>
                  <a:cs typeface="ＭＳ Ｐゴシック" charset="0"/>
                </a:defRPr>
              </a:lvl1pPr>
              <a:lvl2pPr marL="742950" indent="-285750">
                <a:defRPr sz="3200">
                  <a:solidFill>
                    <a:schemeClr val="tx1"/>
                  </a:solidFill>
                  <a:latin typeface="GE Inspira Pitch" charset="0"/>
                  <a:ea typeface="ＭＳ Ｐゴシック" charset="0"/>
                </a:defRPr>
              </a:lvl2pPr>
              <a:lvl3pPr marL="1143000" indent="-228600">
                <a:defRPr sz="3200">
                  <a:solidFill>
                    <a:schemeClr val="tx1"/>
                  </a:solidFill>
                  <a:latin typeface="GE Inspira Pitch" charset="0"/>
                  <a:ea typeface="ＭＳ Ｐゴシック" charset="0"/>
                </a:defRPr>
              </a:lvl3pPr>
              <a:lvl4pPr marL="1600200" indent="-228600">
                <a:defRPr sz="3200">
                  <a:solidFill>
                    <a:schemeClr val="tx1"/>
                  </a:solidFill>
                  <a:latin typeface="GE Inspira Pitch" charset="0"/>
                  <a:ea typeface="ＭＳ Ｐゴシック" charset="0"/>
                </a:defRPr>
              </a:lvl4pPr>
              <a:lvl5pPr marL="2057400" indent="-228600">
                <a:defRPr sz="32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32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32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32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3200">
                  <a:solidFill>
                    <a:schemeClr val="tx1"/>
                  </a:solidFill>
                  <a:latin typeface="GE Inspira Pitch" charset="0"/>
                  <a:ea typeface="ＭＳ Ｐゴシック" charset="0"/>
                </a:defRPr>
              </a:lvl9pPr>
            </a:lstStyle>
            <a:p>
              <a:r>
                <a:rPr lang="it-IT" sz="800" b="1" dirty="0" err="1">
                  <a:solidFill>
                    <a:srgbClr val="1E4191"/>
                  </a:solidFill>
                </a:rPr>
                <a:t>Warranty</a:t>
              </a:r>
              <a:endParaRPr lang="en-US" sz="800" b="1" dirty="0">
                <a:solidFill>
                  <a:srgbClr val="1E4191"/>
                </a:solidFill>
              </a:endParaRPr>
            </a:p>
          </p:txBody>
        </p:sp>
        <p:sp>
          <p:nvSpPr>
            <p:cNvPr id="10" name="TextBox 9"/>
            <p:cNvSpPr txBox="1">
              <a:spLocks noChangeArrowheads="1"/>
            </p:cNvSpPr>
            <p:nvPr/>
          </p:nvSpPr>
          <p:spPr bwMode="auto">
            <a:xfrm>
              <a:off x="3992815" y="2278394"/>
              <a:ext cx="706218" cy="23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GE Inspira Pitch" charset="0"/>
                  <a:ea typeface="ＭＳ Ｐゴシック" charset="0"/>
                  <a:cs typeface="ＭＳ Ｐゴシック" charset="0"/>
                </a:defRPr>
              </a:lvl1pPr>
              <a:lvl2pPr marL="742950" indent="-285750">
                <a:defRPr sz="3200">
                  <a:solidFill>
                    <a:schemeClr val="tx1"/>
                  </a:solidFill>
                  <a:latin typeface="GE Inspira Pitch" charset="0"/>
                  <a:ea typeface="ＭＳ Ｐゴシック" charset="0"/>
                </a:defRPr>
              </a:lvl2pPr>
              <a:lvl3pPr marL="1143000" indent="-228600">
                <a:defRPr sz="3200">
                  <a:solidFill>
                    <a:schemeClr val="tx1"/>
                  </a:solidFill>
                  <a:latin typeface="GE Inspira Pitch" charset="0"/>
                  <a:ea typeface="ＭＳ Ｐゴシック" charset="0"/>
                </a:defRPr>
              </a:lvl3pPr>
              <a:lvl4pPr marL="1600200" indent="-228600">
                <a:defRPr sz="3200">
                  <a:solidFill>
                    <a:schemeClr val="tx1"/>
                  </a:solidFill>
                  <a:latin typeface="GE Inspira Pitch" charset="0"/>
                  <a:ea typeface="ＭＳ Ｐゴシック" charset="0"/>
                </a:defRPr>
              </a:lvl4pPr>
              <a:lvl5pPr marL="2057400" indent="-228600">
                <a:defRPr sz="32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32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32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32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3200">
                  <a:solidFill>
                    <a:schemeClr val="tx1"/>
                  </a:solidFill>
                  <a:latin typeface="GE Inspira Pitch" charset="0"/>
                  <a:ea typeface="ＭＳ Ｐゴシック" charset="0"/>
                </a:defRPr>
              </a:lvl9pPr>
            </a:lstStyle>
            <a:p>
              <a:r>
                <a:rPr lang="it-IT" sz="800" b="1" dirty="0" err="1">
                  <a:solidFill>
                    <a:srgbClr val="1E4191"/>
                  </a:solidFill>
                </a:rPr>
                <a:t>LDs</a:t>
              </a:r>
              <a:r>
                <a:rPr lang="it-IT" sz="800" b="1" dirty="0">
                  <a:solidFill>
                    <a:srgbClr val="1E4191"/>
                  </a:solidFill>
                </a:rPr>
                <a:t>, </a:t>
              </a:r>
              <a:r>
                <a:rPr lang="it-IT" sz="800" b="1" dirty="0" err="1">
                  <a:solidFill>
                    <a:srgbClr val="1E4191"/>
                  </a:solidFill>
                </a:rPr>
                <a:t>Conces</a:t>
              </a:r>
              <a:endParaRPr lang="en-US" sz="800" b="1" dirty="0">
                <a:solidFill>
                  <a:srgbClr val="1E4191"/>
                </a:solidFill>
              </a:endParaRPr>
            </a:p>
          </p:txBody>
        </p:sp>
        <p:sp>
          <p:nvSpPr>
            <p:cNvPr id="11" name="TextBox 11"/>
            <p:cNvSpPr txBox="1">
              <a:spLocks noChangeArrowheads="1"/>
            </p:cNvSpPr>
            <p:nvPr/>
          </p:nvSpPr>
          <p:spPr bwMode="auto">
            <a:xfrm>
              <a:off x="4033858" y="1894563"/>
              <a:ext cx="706906" cy="23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GE Inspira Pitch" charset="0"/>
                  <a:ea typeface="ＭＳ Ｐゴシック" charset="0"/>
                  <a:cs typeface="ＭＳ Ｐゴシック" charset="0"/>
                </a:defRPr>
              </a:lvl1pPr>
              <a:lvl2pPr marL="742950" indent="-285750">
                <a:defRPr sz="3200">
                  <a:solidFill>
                    <a:schemeClr val="tx1"/>
                  </a:solidFill>
                  <a:latin typeface="GE Inspira Pitch" charset="0"/>
                  <a:ea typeface="ＭＳ Ｐゴシック" charset="0"/>
                </a:defRPr>
              </a:lvl2pPr>
              <a:lvl3pPr marL="1143000" indent="-228600">
                <a:defRPr sz="3200">
                  <a:solidFill>
                    <a:schemeClr val="tx1"/>
                  </a:solidFill>
                  <a:latin typeface="GE Inspira Pitch" charset="0"/>
                  <a:ea typeface="ＭＳ Ｐゴシック" charset="0"/>
                </a:defRPr>
              </a:lvl3pPr>
              <a:lvl4pPr marL="1600200" indent="-228600">
                <a:defRPr sz="3200">
                  <a:solidFill>
                    <a:schemeClr val="tx1"/>
                  </a:solidFill>
                  <a:latin typeface="GE Inspira Pitch" charset="0"/>
                  <a:ea typeface="ＭＳ Ｐゴシック" charset="0"/>
                </a:defRPr>
              </a:lvl4pPr>
              <a:lvl5pPr marL="2057400" indent="-228600">
                <a:defRPr sz="32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32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32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32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3200">
                  <a:solidFill>
                    <a:schemeClr val="tx1"/>
                  </a:solidFill>
                  <a:latin typeface="GE Inspira Pitch" charset="0"/>
                  <a:ea typeface="ＭＳ Ｐゴシック" charset="0"/>
                </a:defRPr>
              </a:lvl9pPr>
            </a:lstStyle>
            <a:p>
              <a:r>
                <a:rPr lang="it-IT" sz="800" b="1" dirty="0">
                  <a:solidFill>
                    <a:srgbClr val="1E4191"/>
                  </a:solidFill>
                </a:rPr>
                <a:t>Prem.Trans.</a:t>
              </a:r>
              <a:endParaRPr lang="en-US" sz="800" b="1" dirty="0">
                <a:solidFill>
                  <a:srgbClr val="1E4191"/>
                </a:solidFill>
              </a:endParaRPr>
            </a:p>
          </p:txBody>
        </p:sp>
        <p:sp>
          <p:nvSpPr>
            <p:cNvPr id="12" name="TextBox 11"/>
            <p:cNvSpPr txBox="1">
              <a:spLocks noChangeArrowheads="1"/>
            </p:cNvSpPr>
            <p:nvPr/>
          </p:nvSpPr>
          <p:spPr bwMode="auto">
            <a:xfrm>
              <a:off x="3992815" y="1710562"/>
              <a:ext cx="590930" cy="23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GE Inspira Pitch" charset="0"/>
                  <a:ea typeface="ＭＳ Ｐゴシック" charset="0"/>
                  <a:cs typeface="ＭＳ Ｐゴシック" charset="0"/>
                </a:defRPr>
              </a:lvl1pPr>
              <a:lvl2pPr marL="742950" indent="-285750">
                <a:defRPr sz="3200">
                  <a:solidFill>
                    <a:schemeClr val="tx1"/>
                  </a:solidFill>
                  <a:latin typeface="GE Inspira Pitch" charset="0"/>
                  <a:ea typeface="ＭＳ Ｐゴシック" charset="0"/>
                </a:defRPr>
              </a:lvl2pPr>
              <a:lvl3pPr marL="1143000" indent="-228600">
                <a:defRPr sz="3200">
                  <a:solidFill>
                    <a:schemeClr val="tx1"/>
                  </a:solidFill>
                  <a:latin typeface="GE Inspira Pitch" charset="0"/>
                  <a:ea typeface="ＭＳ Ｐゴシック" charset="0"/>
                </a:defRPr>
              </a:lvl3pPr>
              <a:lvl4pPr marL="1600200" indent="-228600">
                <a:defRPr sz="3200">
                  <a:solidFill>
                    <a:schemeClr val="tx1"/>
                  </a:solidFill>
                  <a:latin typeface="GE Inspira Pitch" charset="0"/>
                  <a:ea typeface="ＭＳ Ｐゴシック" charset="0"/>
                </a:defRPr>
              </a:lvl4pPr>
              <a:lvl5pPr marL="2057400" indent="-228600">
                <a:defRPr sz="32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32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32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32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3200">
                  <a:solidFill>
                    <a:schemeClr val="tx1"/>
                  </a:solidFill>
                  <a:latin typeface="GE Inspira Pitch" charset="0"/>
                  <a:ea typeface="ＭＳ Ｐゴシック" charset="0"/>
                </a:defRPr>
              </a:lvl9pPr>
            </a:lstStyle>
            <a:p>
              <a:r>
                <a:rPr lang="it-IT" sz="800" b="1" dirty="0">
                  <a:solidFill>
                    <a:srgbClr val="1E4191"/>
                  </a:solidFill>
                </a:rPr>
                <a:t>Inv. Obso</a:t>
              </a:r>
              <a:endParaRPr lang="en-US" sz="800" b="1" dirty="0">
                <a:solidFill>
                  <a:srgbClr val="1E4191"/>
                </a:solidFill>
              </a:endParaRPr>
            </a:p>
          </p:txBody>
        </p:sp>
        <p:sp>
          <p:nvSpPr>
            <p:cNvPr id="13" name="TextBox 11"/>
            <p:cNvSpPr txBox="1">
              <a:spLocks noChangeArrowheads="1"/>
            </p:cNvSpPr>
            <p:nvPr/>
          </p:nvSpPr>
          <p:spPr bwMode="auto">
            <a:xfrm>
              <a:off x="3992821" y="1480582"/>
              <a:ext cx="803728" cy="188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GE Inspira Pitch" charset="0"/>
                  <a:ea typeface="ＭＳ Ｐゴシック" charset="0"/>
                  <a:cs typeface="ＭＳ Ｐゴシック" charset="0"/>
                </a:defRPr>
              </a:lvl1pPr>
              <a:lvl2pPr marL="742950" indent="-285750">
                <a:defRPr sz="3200">
                  <a:solidFill>
                    <a:schemeClr val="tx1"/>
                  </a:solidFill>
                  <a:latin typeface="GE Inspira Pitch" charset="0"/>
                  <a:ea typeface="ＭＳ Ｐゴシック" charset="0"/>
                </a:defRPr>
              </a:lvl2pPr>
              <a:lvl3pPr marL="1143000" indent="-228600">
                <a:defRPr sz="3200">
                  <a:solidFill>
                    <a:schemeClr val="tx1"/>
                  </a:solidFill>
                  <a:latin typeface="GE Inspira Pitch" charset="0"/>
                  <a:ea typeface="ＭＳ Ｐゴシック" charset="0"/>
                </a:defRPr>
              </a:lvl3pPr>
              <a:lvl4pPr marL="1600200" indent="-228600">
                <a:defRPr sz="3200">
                  <a:solidFill>
                    <a:schemeClr val="tx1"/>
                  </a:solidFill>
                  <a:latin typeface="GE Inspira Pitch" charset="0"/>
                  <a:ea typeface="ＭＳ Ｐゴシック" charset="0"/>
                </a:defRPr>
              </a:lvl4pPr>
              <a:lvl5pPr marL="2057400" indent="-228600">
                <a:defRPr sz="32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32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32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32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3200">
                  <a:solidFill>
                    <a:schemeClr val="tx1"/>
                  </a:solidFill>
                  <a:latin typeface="GE Inspira Pitch" charset="0"/>
                  <a:ea typeface="ＭＳ Ｐゴシック" charset="0"/>
                </a:defRPr>
              </a:lvl9pPr>
            </a:lstStyle>
            <a:p>
              <a:r>
                <a:rPr lang="en-US" sz="800" b="1" dirty="0">
                  <a:solidFill>
                    <a:srgbClr val="1E4191"/>
                  </a:solidFill>
                </a:rPr>
                <a:t>Eng redesign</a:t>
              </a:r>
            </a:p>
          </p:txBody>
        </p:sp>
        <p:sp>
          <p:nvSpPr>
            <p:cNvPr id="14" name="Rectangle 13"/>
            <p:cNvSpPr>
              <a:spLocks noChangeArrowheads="1"/>
            </p:cNvSpPr>
            <p:nvPr/>
          </p:nvSpPr>
          <p:spPr bwMode="auto">
            <a:xfrm>
              <a:off x="671401" y="875635"/>
              <a:ext cx="1160519" cy="15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ct val="90000"/>
                </a:lnSpc>
              </a:pPr>
              <a:r>
                <a:rPr lang="en-US" sz="1200" dirty="0"/>
                <a:t>($ in millions)</a:t>
              </a:r>
            </a:p>
          </p:txBody>
        </p:sp>
        <p:sp>
          <p:nvSpPr>
            <p:cNvPr id="15" name="TextBox 11"/>
            <p:cNvSpPr txBox="1">
              <a:spLocks noChangeArrowheads="1"/>
            </p:cNvSpPr>
            <p:nvPr/>
          </p:nvSpPr>
          <p:spPr bwMode="auto">
            <a:xfrm>
              <a:off x="3992815" y="1575640"/>
              <a:ext cx="656124" cy="200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GE Inspira Pitch" charset="0"/>
                  <a:ea typeface="ＭＳ Ｐゴシック" charset="0"/>
                  <a:cs typeface="ＭＳ Ｐゴシック" charset="0"/>
                </a:defRPr>
              </a:lvl1pPr>
              <a:lvl2pPr marL="742950" indent="-285750">
                <a:defRPr sz="3200">
                  <a:solidFill>
                    <a:schemeClr val="tx1"/>
                  </a:solidFill>
                  <a:latin typeface="GE Inspira Pitch" charset="0"/>
                  <a:ea typeface="ＭＳ Ｐゴシック" charset="0"/>
                </a:defRPr>
              </a:lvl2pPr>
              <a:lvl3pPr marL="1143000" indent="-228600">
                <a:defRPr sz="3200">
                  <a:solidFill>
                    <a:schemeClr val="tx1"/>
                  </a:solidFill>
                  <a:latin typeface="GE Inspira Pitch" charset="0"/>
                  <a:ea typeface="ＭＳ Ｐゴシック" charset="0"/>
                </a:defRPr>
              </a:lvl3pPr>
              <a:lvl4pPr marL="1600200" indent="-228600">
                <a:defRPr sz="3200">
                  <a:solidFill>
                    <a:schemeClr val="tx1"/>
                  </a:solidFill>
                  <a:latin typeface="GE Inspira Pitch" charset="0"/>
                  <a:ea typeface="ＭＳ Ｐゴシック" charset="0"/>
                </a:defRPr>
              </a:lvl4pPr>
              <a:lvl5pPr marL="2057400" indent="-228600">
                <a:defRPr sz="32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32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32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32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3200">
                  <a:solidFill>
                    <a:schemeClr val="tx1"/>
                  </a:solidFill>
                  <a:latin typeface="GE Inspira Pitch" charset="0"/>
                  <a:ea typeface="ＭＳ Ｐゴシック" charset="0"/>
                </a:defRPr>
              </a:lvl9pPr>
            </a:lstStyle>
            <a:p>
              <a:r>
                <a:rPr lang="it-IT" sz="800" b="1" dirty="0">
                  <a:solidFill>
                    <a:srgbClr val="1E4191"/>
                  </a:solidFill>
                </a:rPr>
                <a:t>Rec. Losses</a:t>
              </a:r>
              <a:endParaRPr lang="en-US" sz="800" b="1" dirty="0">
                <a:solidFill>
                  <a:srgbClr val="1E4191"/>
                </a:solidFill>
              </a:endParaRPr>
            </a:p>
          </p:txBody>
        </p:sp>
        <p:sp>
          <p:nvSpPr>
            <p:cNvPr id="16" name="TextBox 15"/>
            <p:cNvSpPr txBox="1"/>
            <p:nvPr/>
          </p:nvSpPr>
          <p:spPr>
            <a:xfrm>
              <a:off x="579689" y="2887776"/>
              <a:ext cx="611367" cy="230832"/>
            </a:xfrm>
            <a:prstGeom prst="rect">
              <a:avLst/>
            </a:prstGeom>
            <a:noFill/>
          </p:spPr>
          <p:txBody>
            <a:bodyPr wrap="square" rtlCol="0">
              <a:spAutoFit/>
            </a:bodyPr>
            <a:lstStyle/>
            <a:p>
              <a:r>
                <a:rPr lang="en-GB" sz="900" b="1" dirty="0"/>
                <a:t>5</a:t>
              </a:r>
            </a:p>
          </p:txBody>
        </p:sp>
        <p:sp>
          <p:nvSpPr>
            <p:cNvPr id="17" name="TextBox 16"/>
            <p:cNvSpPr txBox="1"/>
            <p:nvPr/>
          </p:nvSpPr>
          <p:spPr>
            <a:xfrm>
              <a:off x="3628629" y="1472814"/>
              <a:ext cx="611367" cy="230832"/>
            </a:xfrm>
            <a:prstGeom prst="rect">
              <a:avLst/>
            </a:prstGeom>
            <a:noFill/>
          </p:spPr>
          <p:txBody>
            <a:bodyPr wrap="square" rtlCol="0">
              <a:spAutoFit/>
            </a:bodyPr>
            <a:lstStyle/>
            <a:p>
              <a:r>
                <a:rPr lang="en-GB" sz="900" b="1" dirty="0"/>
                <a:t>4</a:t>
              </a:r>
            </a:p>
          </p:txBody>
        </p:sp>
        <p:sp>
          <p:nvSpPr>
            <p:cNvPr id="18" name="TextBox 17"/>
            <p:cNvSpPr txBox="1"/>
            <p:nvPr/>
          </p:nvSpPr>
          <p:spPr>
            <a:xfrm>
              <a:off x="3636249" y="1571874"/>
              <a:ext cx="611367" cy="230832"/>
            </a:xfrm>
            <a:prstGeom prst="rect">
              <a:avLst/>
            </a:prstGeom>
            <a:noFill/>
          </p:spPr>
          <p:txBody>
            <a:bodyPr wrap="square" rtlCol="0">
              <a:spAutoFit/>
            </a:bodyPr>
            <a:lstStyle/>
            <a:p>
              <a:r>
                <a:rPr lang="en-GB" sz="900" b="1" dirty="0"/>
                <a:t>2</a:t>
              </a:r>
            </a:p>
          </p:txBody>
        </p:sp>
      </p:grpSp>
      <p:sp>
        <p:nvSpPr>
          <p:cNvPr id="19" name="Text Box 109"/>
          <p:cNvSpPr txBox="1">
            <a:spLocks noChangeArrowheads="1"/>
          </p:cNvSpPr>
          <p:nvPr/>
        </p:nvSpPr>
        <p:spPr bwMode="gray">
          <a:xfrm>
            <a:off x="4703162" y="3716953"/>
            <a:ext cx="3914775" cy="314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it-IT"/>
            </a:defPPr>
            <a:lvl1pPr algn="ctr">
              <a:lnSpc>
                <a:spcPct val="80000"/>
              </a:lnSpc>
              <a:defRPr b="1">
                <a:solidFill>
                  <a:srgbClr val="4C4C4C"/>
                </a:solidFill>
                <a:latin typeface="GE Inspira Pitch" charset="0"/>
                <a:ea typeface="ＭＳ Ｐゴシック" charset="0"/>
                <a:cs typeface="ＭＳ Ｐゴシック" charset="0"/>
              </a:defRPr>
            </a:lvl1pPr>
            <a:lvl2pPr marL="742950" indent="-285750">
              <a:defRPr sz="3200">
                <a:latin typeface="GE Inspira Pitch" charset="0"/>
                <a:ea typeface="ＭＳ Ｐゴシック" charset="0"/>
              </a:defRPr>
            </a:lvl2pPr>
            <a:lvl3pPr marL="1143000" indent="-228600">
              <a:defRPr sz="3200">
                <a:latin typeface="GE Inspira Pitch" charset="0"/>
                <a:ea typeface="ＭＳ Ｐゴシック" charset="0"/>
              </a:defRPr>
            </a:lvl3pPr>
            <a:lvl4pPr marL="1600200" indent="-228600">
              <a:defRPr sz="3200">
                <a:latin typeface="GE Inspira Pitch" charset="0"/>
                <a:ea typeface="ＭＳ Ｐゴシック" charset="0"/>
              </a:defRPr>
            </a:lvl4pPr>
            <a:lvl5pPr marL="2057400" indent="-228600">
              <a:defRPr sz="3200">
                <a:latin typeface="GE Inspira Pitch" charset="0"/>
                <a:ea typeface="ＭＳ Ｐゴシック" charset="0"/>
              </a:defRPr>
            </a:lvl5pPr>
            <a:lvl6pPr marL="2514600" indent="-228600" eaLnBrk="0" fontAlgn="base" hangingPunct="0">
              <a:spcBef>
                <a:spcPct val="0"/>
              </a:spcBef>
              <a:spcAft>
                <a:spcPct val="0"/>
              </a:spcAft>
              <a:defRPr sz="3200">
                <a:latin typeface="GE Inspira Pitch" charset="0"/>
                <a:ea typeface="ＭＳ Ｐゴシック" charset="0"/>
              </a:defRPr>
            </a:lvl6pPr>
            <a:lvl7pPr marL="2971800" indent="-228600" eaLnBrk="0" fontAlgn="base" hangingPunct="0">
              <a:spcBef>
                <a:spcPct val="0"/>
              </a:spcBef>
              <a:spcAft>
                <a:spcPct val="0"/>
              </a:spcAft>
              <a:defRPr sz="3200">
                <a:latin typeface="GE Inspira Pitch" charset="0"/>
                <a:ea typeface="ＭＳ Ｐゴシック" charset="0"/>
              </a:defRPr>
            </a:lvl7pPr>
            <a:lvl8pPr marL="3429000" indent="-228600" eaLnBrk="0" fontAlgn="base" hangingPunct="0">
              <a:spcBef>
                <a:spcPct val="0"/>
              </a:spcBef>
              <a:spcAft>
                <a:spcPct val="0"/>
              </a:spcAft>
              <a:defRPr sz="3200">
                <a:latin typeface="GE Inspira Pitch" charset="0"/>
                <a:ea typeface="ＭＳ Ｐゴシック" charset="0"/>
              </a:defRPr>
            </a:lvl8pPr>
            <a:lvl9pPr marL="3886200" indent="-228600" eaLnBrk="0" fontAlgn="base" hangingPunct="0">
              <a:spcBef>
                <a:spcPct val="0"/>
              </a:spcBef>
              <a:spcAft>
                <a:spcPct val="0"/>
              </a:spcAft>
              <a:defRPr sz="3200">
                <a:latin typeface="GE Inspira Pitch" charset="0"/>
                <a:ea typeface="ＭＳ Ｐゴシック" charset="0"/>
              </a:defRPr>
            </a:lvl9pPr>
          </a:lstStyle>
          <a:p>
            <a:r>
              <a:rPr lang="it-IT" dirty="0">
                <a:solidFill>
                  <a:srgbClr val="005EB8"/>
                </a:solidFill>
                <a:latin typeface="+mn-lt"/>
                <a:ea typeface="+mn-ea"/>
                <a:cs typeface="+mn-cs"/>
              </a:rPr>
              <a:t>Focus</a:t>
            </a:r>
            <a:endParaRPr lang="en-US" dirty="0">
              <a:solidFill>
                <a:srgbClr val="005EB8"/>
              </a:solidFill>
              <a:latin typeface="+mn-lt"/>
              <a:ea typeface="+mn-ea"/>
              <a:cs typeface="+mn-cs"/>
            </a:endParaRPr>
          </a:p>
        </p:txBody>
      </p:sp>
      <p:graphicFrame>
        <p:nvGraphicFramePr>
          <p:cNvPr id="20" name="Chart 19"/>
          <p:cNvGraphicFramePr/>
          <p:nvPr>
            <p:extLst>
              <p:ext uri="{D42A27DB-BD31-4B8C-83A1-F6EECF244321}">
                <p14:modId xmlns:p14="http://schemas.microsoft.com/office/powerpoint/2010/main" val="51426891"/>
              </p:ext>
            </p:extLst>
          </p:nvPr>
        </p:nvGraphicFramePr>
        <p:xfrm>
          <a:off x="672859" y="4099528"/>
          <a:ext cx="3456987" cy="1793762"/>
        </p:xfrm>
        <a:graphic>
          <a:graphicData uri="http://schemas.openxmlformats.org/drawingml/2006/chart">
            <c:chart xmlns:c="http://schemas.openxmlformats.org/drawingml/2006/chart" xmlns:r="http://schemas.openxmlformats.org/officeDocument/2006/relationships" r:id="rId4"/>
          </a:graphicData>
        </a:graphic>
      </p:graphicFrame>
      <p:sp>
        <p:nvSpPr>
          <p:cNvPr id="21" name="Line 110"/>
          <p:cNvSpPr>
            <a:spLocks noChangeShapeType="1"/>
          </p:cNvSpPr>
          <p:nvPr/>
        </p:nvSpPr>
        <p:spPr bwMode="auto">
          <a:xfrm>
            <a:off x="541295" y="4073270"/>
            <a:ext cx="3774386" cy="262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US" dirty="0">
              <a:solidFill>
                <a:srgbClr val="4C4C4C"/>
              </a:solidFill>
            </a:endParaRPr>
          </a:p>
        </p:txBody>
      </p:sp>
      <p:sp>
        <p:nvSpPr>
          <p:cNvPr id="22" name="Line 110"/>
          <p:cNvSpPr>
            <a:spLocks noChangeShapeType="1"/>
          </p:cNvSpPr>
          <p:nvPr/>
        </p:nvSpPr>
        <p:spPr bwMode="auto">
          <a:xfrm>
            <a:off x="5187400" y="1238579"/>
            <a:ext cx="32139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US" dirty="0">
              <a:solidFill>
                <a:srgbClr val="4C4C4C"/>
              </a:solidFill>
            </a:endParaRPr>
          </a:p>
        </p:txBody>
      </p:sp>
      <p:sp>
        <p:nvSpPr>
          <p:cNvPr id="23" name="Line 110"/>
          <p:cNvSpPr>
            <a:spLocks noChangeShapeType="1"/>
          </p:cNvSpPr>
          <p:nvPr/>
        </p:nvSpPr>
        <p:spPr bwMode="auto">
          <a:xfrm>
            <a:off x="5202397" y="4086399"/>
            <a:ext cx="32139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US" dirty="0">
              <a:solidFill>
                <a:srgbClr val="4C4C4C"/>
              </a:solidFill>
            </a:endParaRPr>
          </a:p>
        </p:txBody>
      </p:sp>
      <p:sp>
        <p:nvSpPr>
          <p:cNvPr id="24" name="TextBox 23"/>
          <p:cNvSpPr txBox="1"/>
          <p:nvPr/>
        </p:nvSpPr>
        <p:spPr>
          <a:xfrm>
            <a:off x="620379" y="3465047"/>
            <a:ext cx="705048" cy="261610"/>
          </a:xfrm>
          <a:prstGeom prst="rect">
            <a:avLst/>
          </a:prstGeom>
          <a:noFill/>
        </p:spPr>
        <p:txBody>
          <a:bodyPr wrap="square" rtlCol="0">
            <a:spAutoFit/>
          </a:bodyPr>
          <a:lstStyle/>
          <a:p>
            <a:r>
              <a:rPr lang="en-GB" sz="1100" dirty="0">
                <a:solidFill>
                  <a:schemeClr val="tx2"/>
                </a:solidFill>
              </a:rPr>
              <a:t>1.6%</a:t>
            </a:r>
          </a:p>
        </p:txBody>
      </p:sp>
      <p:sp>
        <p:nvSpPr>
          <p:cNvPr id="25" name="TextBox 24"/>
          <p:cNvSpPr txBox="1"/>
          <p:nvPr/>
        </p:nvSpPr>
        <p:spPr>
          <a:xfrm>
            <a:off x="1367754" y="3465047"/>
            <a:ext cx="705048" cy="261610"/>
          </a:xfrm>
          <a:prstGeom prst="rect">
            <a:avLst/>
          </a:prstGeom>
          <a:noFill/>
        </p:spPr>
        <p:txBody>
          <a:bodyPr wrap="square" rtlCol="0">
            <a:spAutoFit/>
          </a:bodyPr>
          <a:lstStyle/>
          <a:p>
            <a:r>
              <a:rPr lang="en-GB" sz="1100" dirty="0">
                <a:solidFill>
                  <a:schemeClr val="tx2"/>
                </a:solidFill>
              </a:rPr>
              <a:t>1.6%</a:t>
            </a:r>
          </a:p>
        </p:txBody>
      </p:sp>
      <p:sp>
        <p:nvSpPr>
          <p:cNvPr id="26" name="TextBox 25"/>
          <p:cNvSpPr txBox="1"/>
          <p:nvPr/>
        </p:nvSpPr>
        <p:spPr>
          <a:xfrm>
            <a:off x="2024674" y="3457062"/>
            <a:ext cx="705048" cy="261610"/>
          </a:xfrm>
          <a:prstGeom prst="rect">
            <a:avLst/>
          </a:prstGeom>
          <a:noFill/>
        </p:spPr>
        <p:txBody>
          <a:bodyPr wrap="square" rtlCol="0">
            <a:spAutoFit/>
          </a:bodyPr>
          <a:lstStyle/>
          <a:p>
            <a:r>
              <a:rPr lang="en-GB" sz="1100" dirty="0">
                <a:solidFill>
                  <a:schemeClr val="tx2"/>
                </a:solidFill>
              </a:rPr>
              <a:t>1.6%</a:t>
            </a:r>
          </a:p>
        </p:txBody>
      </p:sp>
      <p:sp>
        <p:nvSpPr>
          <p:cNvPr id="27" name="TextBox 26"/>
          <p:cNvSpPr txBox="1"/>
          <p:nvPr/>
        </p:nvSpPr>
        <p:spPr>
          <a:xfrm>
            <a:off x="2788105" y="3512518"/>
            <a:ext cx="705048" cy="261610"/>
          </a:xfrm>
          <a:prstGeom prst="rect">
            <a:avLst/>
          </a:prstGeom>
          <a:noFill/>
        </p:spPr>
        <p:txBody>
          <a:bodyPr wrap="square" rtlCol="0">
            <a:spAutoFit/>
          </a:bodyPr>
          <a:lstStyle/>
          <a:p>
            <a:r>
              <a:rPr lang="en-GB" sz="1100" dirty="0">
                <a:solidFill>
                  <a:schemeClr val="tx2"/>
                </a:solidFill>
              </a:rPr>
              <a:t>2.2%</a:t>
            </a:r>
          </a:p>
        </p:txBody>
      </p:sp>
      <p:sp>
        <p:nvSpPr>
          <p:cNvPr id="28" name="TextBox 27"/>
          <p:cNvSpPr txBox="1"/>
          <p:nvPr/>
        </p:nvSpPr>
        <p:spPr>
          <a:xfrm>
            <a:off x="3402698" y="3508095"/>
            <a:ext cx="705048" cy="261610"/>
          </a:xfrm>
          <a:prstGeom prst="rect">
            <a:avLst/>
          </a:prstGeom>
          <a:noFill/>
        </p:spPr>
        <p:txBody>
          <a:bodyPr wrap="square" rtlCol="0">
            <a:spAutoFit/>
          </a:bodyPr>
          <a:lstStyle/>
          <a:p>
            <a:r>
              <a:rPr lang="en-GB" sz="1100" dirty="0">
                <a:solidFill>
                  <a:schemeClr val="tx2"/>
                </a:solidFill>
              </a:rPr>
              <a:t>2.1%</a:t>
            </a:r>
          </a:p>
        </p:txBody>
      </p:sp>
      <p:sp>
        <p:nvSpPr>
          <p:cNvPr id="29" name="TextBox 28"/>
          <p:cNvSpPr txBox="1"/>
          <p:nvPr/>
        </p:nvSpPr>
        <p:spPr>
          <a:xfrm>
            <a:off x="4060580" y="3476552"/>
            <a:ext cx="705048" cy="430887"/>
          </a:xfrm>
          <a:prstGeom prst="rect">
            <a:avLst/>
          </a:prstGeom>
          <a:noFill/>
        </p:spPr>
        <p:txBody>
          <a:bodyPr wrap="square" rtlCol="0">
            <a:spAutoFit/>
          </a:bodyPr>
          <a:lstStyle/>
          <a:p>
            <a:r>
              <a:rPr lang="en-GB" sz="1100" dirty="0">
                <a:solidFill>
                  <a:schemeClr val="tx2"/>
                </a:solidFill>
              </a:rPr>
              <a:t>% sales</a:t>
            </a:r>
          </a:p>
          <a:p>
            <a:endParaRPr lang="en-GB" sz="1100" dirty="0"/>
          </a:p>
        </p:txBody>
      </p:sp>
      <p:sp>
        <p:nvSpPr>
          <p:cNvPr id="30" name="Rectangle 29"/>
          <p:cNvSpPr/>
          <p:nvPr/>
        </p:nvSpPr>
        <p:spPr>
          <a:xfrm rot="1621722">
            <a:off x="2388132" y="2731088"/>
            <a:ext cx="4580692" cy="923330"/>
          </a:xfrm>
          <a:prstGeom prst="rect">
            <a:avLst/>
          </a:prstGeom>
          <a:noFill/>
        </p:spPr>
        <p:txBody>
          <a:bodyPr wrap="square" lIns="91440" tIns="45720" rIns="91440" bIns="45720">
            <a:spAutoFit/>
          </a:bodyPr>
          <a:lstStyle/>
          <a:p>
            <a:pPr algn="ctr"/>
            <a:r>
              <a:rPr lang="en-US" sz="5400" b="1" cap="none" spc="0" dirty="0">
                <a:ln w="18000">
                  <a:solidFill>
                    <a:srgbClr val="FF0000"/>
                  </a:solidFill>
                  <a:prstDash val="solid"/>
                  <a:miter lim="800000"/>
                </a:ln>
                <a:solidFill>
                  <a:srgbClr val="FF0000"/>
                </a:solidFill>
                <a:effectLst>
                  <a:outerShdw blurRad="25500" dist="23000" dir="7020000" algn="tl">
                    <a:srgbClr val="000000">
                      <a:alpha val="50000"/>
                    </a:srgbClr>
                  </a:outerShdw>
                </a:effectLst>
              </a:rPr>
              <a:t>EXAMPLE ONLY</a:t>
            </a:r>
            <a:endParaRPr lang="en-US" sz="5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31" name="TextBox 30"/>
          <p:cNvSpPr txBox="1"/>
          <p:nvPr/>
        </p:nvSpPr>
        <p:spPr>
          <a:xfrm>
            <a:off x="483253" y="315136"/>
            <a:ext cx="6019800" cy="553998"/>
          </a:xfrm>
          <a:prstGeom prst="rect">
            <a:avLst/>
          </a:prstGeom>
          <a:noFill/>
        </p:spPr>
        <p:txBody>
          <a:bodyPr wrap="square" rtlCol="0">
            <a:spAutoFit/>
          </a:bodyPr>
          <a:lstStyle/>
          <a:p>
            <a:pPr>
              <a:defRPr/>
            </a:pPr>
            <a:r>
              <a:rPr lang="it-IT" sz="3000" b="1" dirty="0">
                <a:solidFill>
                  <a:schemeClr val="accent2"/>
                </a:solidFill>
                <a:latin typeface="+mj-lt"/>
                <a:ea typeface="+mj-ea"/>
                <a:cs typeface="+mj-cs"/>
              </a:rPr>
              <a:t>COPQ (Optional) </a:t>
            </a:r>
            <a:endParaRPr lang="en-US" sz="3000" b="1" dirty="0">
              <a:solidFill>
                <a:schemeClr val="accent2"/>
              </a:solidFill>
              <a:latin typeface="+mj-lt"/>
              <a:ea typeface="+mj-ea"/>
              <a:cs typeface="+mj-cs"/>
            </a:endParaRPr>
          </a:p>
        </p:txBody>
      </p:sp>
      <p:sp>
        <p:nvSpPr>
          <p:cNvPr id="32" name="Footer Placeholder 1"/>
          <p:cNvSpPr txBox="1">
            <a:spLocks/>
          </p:cNvSpPr>
          <p:nvPr/>
        </p:nvSpPr>
        <p:spPr>
          <a:xfrm>
            <a:off x="7086600" y="6178985"/>
            <a:ext cx="1828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Tree>
    <p:extLst>
      <p:ext uri="{BB962C8B-B14F-4D97-AF65-F5344CB8AC3E}">
        <p14:creationId xmlns:p14="http://schemas.microsoft.com/office/powerpoint/2010/main" val="3970016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20"/>
          <p:cNvGraphicFramePr/>
          <p:nvPr>
            <p:extLst>
              <p:ext uri="{D42A27DB-BD31-4B8C-83A1-F6EECF244321}">
                <p14:modId xmlns:p14="http://schemas.microsoft.com/office/powerpoint/2010/main" val="4165950018"/>
              </p:ext>
            </p:extLst>
          </p:nvPr>
        </p:nvGraphicFramePr>
        <p:xfrm>
          <a:off x="451322" y="3511619"/>
          <a:ext cx="3629319" cy="2515183"/>
        </p:xfrm>
        <a:graphic>
          <a:graphicData uri="http://schemas.openxmlformats.org/drawingml/2006/chart">
            <c:chart xmlns:c="http://schemas.openxmlformats.org/drawingml/2006/chart" xmlns:r="http://schemas.openxmlformats.org/officeDocument/2006/relationships" r:id="rId2"/>
          </a:graphicData>
        </a:graphic>
      </p:graphicFrame>
      <p:sp>
        <p:nvSpPr>
          <p:cNvPr id="22" name="Rectangle 21"/>
          <p:cNvSpPr/>
          <p:nvPr/>
        </p:nvSpPr>
        <p:spPr>
          <a:xfrm>
            <a:off x="740552" y="3302495"/>
            <a:ext cx="3228200" cy="338554"/>
          </a:xfrm>
          <a:prstGeom prst="rect">
            <a:avLst/>
          </a:prstGeom>
        </p:spPr>
        <p:txBody>
          <a:bodyPr wrap="square">
            <a:spAutoFit/>
          </a:bodyPr>
          <a:lstStyle/>
          <a:p>
            <a:pPr defTabSz="457200"/>
            <a:r>
              <a:rPr lang="it-IT" sz="1600" dirty="0">
                <a:solidFill>
                  <a:srgbClr val="454545"/>
                </a:solidFill>
                <a:latin typeface="GE Inspira Pitch"/>
              </a:rPr>
              <a:t>Top site by CoQ impact</a:t>
            </a:r>
            <a:endParaRPr lang="en-US" sz="1600" dirty="0">
              <a:solidFill>
                <a:srgbClr val="454545"/>
              </a:solidFill>
              <a:latin typeface="GE Inspira Pitch"/>
            </a:endParaRPr>
          </a:p>
        </p:txBody>
      </p:sp>
      <p:grpSp>
        <p:nvGrpSpPr>
          <p:cNvPr id="23" name="Group 22"/>
          <p:cNvGrpSpPr/>
          <p:nvPr/>
        </p:nvGrpSpPr>
        <p:grpSpPr>
          <a:xfrm>
            <a:off x="382367" y="796722"/>
            <a:ext cx="4050595" cy="2415623"/>
            <a:chOff x="233671" y="768485"/>
            <a:chExt cx="4203233" cy="3037518"/>
          </a:xfrm>
        </p:grpSpPr>
        <p:graphicFrame>
          <p:nvGraphicFramePr>
            <p:cNvPr id="24" name="Chart 29"/>
            <p:cNvGraphicFramePr>
              <a:graphicFrameLocks/>
            </p:cNvGraphicFramePr>
            <p:nvPr>
              <p:extLst>
                <p:ext uri="{D42A27DB-BD31-4B8C-83A1-F6EECF244321}">
                  <p14:modId xmlns:p14="http://schemas.microsoft.com/office/powerpoint/2010/main" val="1405612146"/>
                </p:ext>
              </p:extLst>
            </p:nvPr>
          </p:nvGraphicFramePr>
          <p:xfrm>
            <a:off x="233671" y="768485"/>
            <a:ext cx="4131974" cy="3037518"/>
          </p:xfrm>
          <a:graphic>
            <a:graphicData uri="http://schemas.openxmlformats.org/drawingml/2006/chart">
              <c:chart xmlns:c="http://schemas.openxmlformats.org/drawingml/2006/chart" xmlns:r="http://schemas.openxmlformats.org/officeDocument/2006/relationships" r:id="rId3"/>
            </a:graphicData>
          </a:graphic>
        </p:graphicFrame>
        <p:sp>
          <p:nvSpPr>
            <p:cNvPr id="25" name="TextBox 11"/>
            <p:cNvSpPr txBox="1">
              <a:spLocks noChangeArrowheads="1"/>
            </p:cNvSpPr>
            <p:nvPr/>
          </p:nvSpPr>
          <p:spPr bwMode="auto">
            <a:xfrm>
              <a:off x="3962009" y="2930568"/>
              <a:ext cx="456107" cy="27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GE Inspira Pitch" charset="0"/>
                  <a:ea typeface="ＭＳ Ｐゴシック" charset="0"/>
                  <a:cs typeface="ＭＳ Ｐゴシック" charset="0"/>
                </a:defRPr>
              </a:lvl1pPr>
              <a:lvl2pPr marL="742950" indent="-285750">
                <a:defRPr sz="3200">
                  <a:solidFill>
                    <a:schemeClr val="tx1"/>
                  </a:solidFill>
                  <a:latin typeface="GE Inspira Pitch" charset="0"/>
                  <a:ea typeface="ＭＳ Ｐゴシック" charset="0"/>
                </a:defRPr>
              </a:lvl2pPr>
              <a:lvl3pPr marL="1143000" indent="-228600">
                <a:defRPr sz="3200">
                  <a:solidFill>
                    <a:schemeClr val="tx1"/>
                  </a:solidFill>
                  <a:latin typeface="GE Inspira Pitch" charset="0"/>
                  <a:ea typeface="ＭＳ Ｐゴシック" charset="0"/>
                </a:defRPr>
              </a:lvl3pPr>
              <a:lvl4pPr marL="1600200" indent="-228600">
                <a:defRPr sz="3200">
                  <a:solidFill>
                    <a:schemeClr val="tx1"/>
                  </a:solidFill>
                  <a:latin typeface="GE Inspira Pitch" charset="0"/>
                  <a:ea typeface="ＭＳ Ｐゴシック" charset="0"/>
                </a:defRPr>
              </a:lvl4pPr>
              <a:lvl5pPr marL="2057400" indent="-228600">
                <a:defRPr sz="32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32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32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32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3200">
                  <a:solidFill>
                    <a:schemeClr val="tx1"/>
                  </a:solidFill>
                  <a:latin typeface="GE Inspira Pitch"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800" b="1" i="0" u="none" strike="noStrike" kern="0" cap="none" spc="0" normalizeH="0" baseline="0" noProof="0" dirty="0">
                  <a:ln>
                    <a:noFill/>
                  </a:ln>
                  <a:solidFill>
                    <a:srgbClr val="1E4191"/>
                  </a:solidFill>
                  <a:effectLst/>
                  <a:uLnTx/>
                  <a:uFillTx/>
                  <a:latin typeface="GE Inspira Pitch" charset="0"/>
                  <a:ea typeface="ＭＳ Ｐゴシック" charset="0"/>
                </a:rPr>
                <a:t>Site 3</a:t>
              </a:r>
              <a:endParaRPr kumimoji="0" lang="en-US" sz="800" b="1" i="0" u="none" strike="noStrike" kern="0" cap="none" spc="0" normalizeH="0" baseline="0" noProof="0" dirty="0">
                <a:ln>
                  <a:noFill/>
                </a:ln>
                <a:solidFill>
                  <a:srgbClr val="1E4191"/>
                </a:solidFill>
                <a:effectLst/>
                <a:uLnTx/>
                <a:uFillTx/>
                <a:latin typeface="GE Inspira Pitch" charset="0"/>
                <a:ea typeface="ＭＳ Ｐゴシック" charset="0"/>
              </a:endParaRPr>
            </a:p>
          </p:txBody>
        </p:sp>
        <p:sp>
          <p:nvSpPr>
            <p:cNvPr id="26" name="TextBox 11"/>
            <p:cNvSpPr txBox="1">
              <a:spLocks noChangeArrowheads="1"/>
            </p:cNvSpPr>
            <p:nvPr/>
          </p:nvSpPr>
          <p:spPr bwMode="auto">
            <a:xfrm>
              <a:off x="3980797" y="2659659"/>
              <a:ext cx="456107" cy="27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GE Inspira Pitch" charset="0"/>
                  <a:ea typeface="ＭＳ Ｐゴシック" charset="0"/>
                  <a:cs typeface="ＭＳ Ｐゴシック" charset="0"/>
                </a:defRPr>
              </a:lvl1pPr>
              <a:lvl2pPr marL="742950" indent="-285750">
                <a:defRPr sz="3200">
                  <a:solidFill>
                    <a:schemeClr val="tx1"/>
                  </a:solidFill>
                  <a:latin typeface="GE Inspira Pitch" charset="0"/>
                  <a:ea typeface="ＭＳ Ｐゴシック" charset="0"/>
                </a:defRPr>
              </a:lvl2pPr>
              <a:lvl3pPr marL="1143000" indent="-228600">
                <a:defRPr sz="3200">
                  <a:solidFill>
                    <a:schemeClr val="tx1"/>
                  </a:solidFill>
                  <a:latin typeface="GE Inspira Pitch" charset="0"/>
                  <a:ea typeface="ＭＳ Ｐゴシック" charset="0"/>
                </a:defRPr>
              </a:lvl3pPr>
              <a:lvl4pPr marL="1600200" indent="-228600">
                <a:defRPr sz="3200">
                  <a:solidFill>
                    <a:schemeClr val="tx1"/>
                  </a:solidFill>
                  <a:latin typeface="GE Inspira Pitch" charset="0"/>
                  <a:ea typeface="ＭＳ Ｐゴシック" charset="0"/>
                </a:defRPr>
              </a:lvl4pPr>
              <a:lvl5pPr marL="2057400" indent="-228600">
                <a:defRPr sz="32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32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32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32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3200">
                  <a:solidFill>
                    <a:schemeClr val="tx1"/>
                  </a:solidFill>
                  <a:latin typeface="GE Inspira Pitch"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800" b="1" i="0" u="none" strike="noStrike" kern="0" cap="none" spc="0" normalizeH="0" baseline="0" noProof="0" dirty="0">
                  <a:ln>
                    <a:noFill/>
                  </a:ln>
                  <a:solidFill>
                    <a:srgbClr val="1E4191"/>
                  </a:solidFill>
                  <a:effectLst/>
                  <a:uLnTx/>
                  <a:uFillTx/>
                  <a:latin typeface="GE Inspira Pitch" charset="0"/>
                  <a:ea typeface="ＭＳ Ｐゴシック" charset="0"/>
                </a:rPr>
                <a:t>Site 2</a:t>
              </a:r>
              <a:endParaRPr kumimoji="0" lang="en-US" sz="800" b="1" i="0" u="none" strike="noStrike" kern="0" cap="none" spc="0" normalizeH="0" baseline="0" noProof="0" dirty="0">
                <a:ln>
                  <a:noFill/>
                </a:ln>
                <a:solidFill>
                  <a:srgbClr val="1E4191"/>
                </a:solidFill>
                <a:effectLst/>
                <a:uLnTx/>
                <a:uFillTx/>
                <a:latin typeface="GE Inspira Pitch" charset="0"/>
                <a:ea typeface="ＭＳ Ｐゴシック" charset="0"/>
              </a:endParaRPr>
            </a:p>
          </p:txBody>
        </p:sp>
        <p:sp>
          <p:nvSpPr>
            <p:cNvPr id="27" name="TextBox 26"/>
            <p:cNvSpPr txBox="1">
              <a:spLocks noChangeArrowheads="1"/>
            </p:cNvSpPr>
            <p:nvPr/>
          </p:nvSpPr>
          <p:spPr bwMode="auto">
            <a:xfrm>
              <a:off x="3962008" y="2025835"/>
              <a:ext cx="456107" cy="27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GE Inspira Pitch" charset="0"/>
                  <a:ea typeface="ＭＳ Ｐゴシック" charset="0"/>
                  <a:cs typeface="ＭＳ Ｐゴシック" charset="0"/>
                </a:defRPr>
              </a:lvl1pPr>
              <a:lvl2pPr marL="742950" indent="-285750">
                <a:defRPr sz="3200">
                  <a:solidFill>
                    <a:schemeClr val="tx1"/>
                  </a:solidFill>
                  <a:latin typeface="GE Inspira Pitch" charset="0"/>
                  <a:ea typeface="ＭＳ Ｐゴシック" charset="0"/>
                </a:defRPr>
              </a:lvl2pPr>
              <a:lvl3pPr marL="1143000" indent="-228600">
                <a:defRPr sz="3200">
                  <a:solidFill>
                    <a:schemeClr val="tx1"/>
                  </a:solidFill>
                  <a:latin typeface="GE Inspira Pitch" charset="0"/>
                  <a:ea typeface="ＭＳ Ｐゴシック" charset="0"/>
                </a:defRPr>
              </a:lvl3pPr>
              <a:lvl4pPr marL="1600200" indent="-228600">
                <a:defRPr sz="3200">
                  <a:solidFill>
                    <a:schemeClr val="tx1"/>
                  </a:solidFill>
                  <a:latin typeface="GE Inspira Pitch" charset="0"/>
                  <a:ea typeface="ＭＳ Ｐゴシック" charset="0"/>
                </a:defRPr>
              </a:lvl4pPr>
              <a:lvl5pPr marL="2057400" indent="-228600">
                <a:defRPr sz="3200">
                  <a:solidFill>
                    <a:schemeClr val="tx1"/>
                  </a:solidFill>
                  <a:latin typeface="GE Inspira Pitch" charset="0"/>
                  <a:ea typeface="ＭＳ Ｐゴシック" charset="0"/>
                </a:defRPr>
              </a:lvl5pPr>
              <a:lvl6pPr marL="2514600" indent="-228600" eaLnBrk="0" fontAlgn="base" hangingPunct="0">
                <a:spcBef>
                  <a:spcPct val="0"/>
                </a:spcBef>
                <a:spcAft>
                  <a:spcPct val="0"/>
                </a:spcAft>
                <a:defRPr sz="3200">
                  <a:solidFill>
                    <a:schemeClr val="tx1"/>
                  </a:solidFill>
                  <a:latin typeface="GE Inspira Pitch" charset="0"/>
                  <a:ea typeface="ＭＳ Ｐゴシック" charset="0"/>
                </a:defRPr>
              </a:lvl6pPr>
              <a:lvl7pPr marL="2971800" indent="-228600" eaLnBrk="0" fontAlgn="base" hangingPunct="0">
                <a:spcBef>
                  <a:spcPct val="0"/>
                </a:spcBef>
                <a:spcAft>
                  <a:spcPct val="0"/>
                </a:spcAft>
                <a:defRPr sz="3200">
                  <a:solidFill>
                    <a:schemeClr val="tx1"/>
                  </a:solidFill>
                  <a:latin typeface="GE Inspira Pitch" charset="0"/>
                  <a:ea typeface="ＭＳ Ｐゴシック" charset="0"/>
                </a:defRPr>
              </a:lvl7pPr>
              <a:lvl8pPr marL="3429000" indent="-228600" eaLnBrk="0" fontAlgn="base" hangingPunct="0">
                <a:spcBef>
                  <a:spcPct val="0"/>
                </a:spcBef>
                <a:spcAft>
                  <a:spcPct val="0"/>
                </a:spcAft>
                <a:defRPr sz="3200">
                  <a:solidFill>
                    <a:schemeClr val="tx1"/>
                  </a:solidFill>
                  <a:latin typeface="GE Inspira Pitch" charset="0"/>
                  <a:ea typeface="ＭＳ Ｐゴシック" charset="0"/>
                </a:defRPr>
              </a:lvl8pPr>
              <a:lvl9pPr marL="3886200" indent="-228600" eaLnBrk="0" fontAlgn="base" hangingPunct="0">
                <a:spcBef>
                  <a:spcPct val="0"/>
                </a:spcBef>
                <a:spcAft>
                  <a:spcPct val="0"/>
                </a:spcAft>
                <a:defRPr sz="3200">
                  <a:solidFill>
                    <a:schemeClr val="tx1"/>
                  </a:solidFill>
                  <a:latin typeface="GE Inspira Pitch"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800" b="1" i="0" u="none" strike="noStrike" kern="0" cap="none" spc="0" normalizeH="0" baseline="0" noProof="0" dirty="0">
                  <a:ln>
                    <a:noFill/>
                  </a:ln>
                  <a:solidFill>
                    <a:srgbClr val="1E4191"/>
                  </a:solidFill>
                  <a:effectLst/>
                  <a:uLnTx/>
                  <a:uFillTx/>
                  <a:latin typeface="GE Inspira Pitch" charset="0"/>
                  <a:ea typeface="ＭＳ Ｐゴシック" charset="0"/>
                </a:rPr>
                <a:t>Site 1</a:t>
              </a:r>
              <a:endParaRPr kumimoji="0" lang="en-US" sz="800" b="1" i="0" u="none" strike="noStrike" kern="0" cap="none" spc="0" normalizeH="0" baseline="0" noProof="0" dirty="0">
                <a:ln>
                  <a:noFill/>
                </a:ln>
                <a:solidFill>
                  <a:srgbClr val="1E4191"/>
                </a:solidFill>
                <a:effectLst/>
                <a:uLnTx/>
                <a:uFillTx/>
                <a:latin typeface="GE Inspira Pitch" charset="0"/>
                <a:ea typeface="ＭＳ Ｐゴシック" charset="0"/>
              </a:endParaRPr>
            </a:p>
          </p:txBody>
        </p:sp>
        <p:sp>
          <p:nvSpPr>
            <p:cNvPr id="28" name="Rectangle 27"/>
            <p:cNvSpPr>
              <a:spLocks noChangeArrowheads="1"/>
            </p:cNvSpPr>
            <p:nvPr/>
          </p:nvSpPr>
          <p:spPr bwMode="auto">
            <a:xfrm>
              <a:off x="671402" y="875635"/>
              <a:ext cx="1160519" cy="15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1E4191"/>
                  </a:solidFill>
                  <a:effectLst/>
                  <a:uLnTx/>
                  <a:uFillTx/>
                  <a:latin typeface="GE Inspira Pitch"/>
                  <a:ea typeface="+mn-ea"/>
                  <a:cs typeface="+mn-cs"/>
                </a:rPr>
                <a:t>($ in millions)</a:t>
              </a:r>
            </a:p>
          </p:txBody>
        </p:sp>
      </p:grpSp>
      <p:sp>
        <p:nvSpPr>
          <p:cNvPr id="29" name="Rectangle 28"/>
          <p:cNvSpPr/>
          <p:nvPr/>
        </p:nvSpPr>
        <p:spPr>
          <a:xfrm>
            <a:off x="4780296" y="753632"/>
            <a:ext cx="2218877" cy="369332"/>
          </a:xfrm>
          <a:prstGeom prst="rect">
            <a:avLst/>
          </a:prstGeom>
        </p:spPr>
        <p:txBody>
          <a:bodyPr wrap="none">
            <a:spAutoFit/>
          </a:bodyPr>
          <a:lstStyle/>
          <a:p>
            <a:pPr defTabSz="457200"/>
            <a:r>
              <a:rPr lang="en-US" b="1" dirty="0">
                <a:solidFill>
                  <a:srgbClr val="005EB8"/>
                </a:solidFill>
              </a:rPr>
              <a:t>Key drivers analysis</a:t>
            </a:r>
          </a:p>
        </p:txBody>
      </p:sp>
      <p:sp>
        <p:nvSpPr>
          <p:cNvPr id="30" name="TextBox 29"/>
          <p:cNvSpPr txBox="1"/>
          <p:nvPr/>
        </p:nvSpPr>
        <p:spPr>
          <a:xfrm>
            <a:off x="4782952" y="1173059"/>
            <a:ext cx="2994379" cy="1891758"/>
          </a:xfrm>
          <a:prstGeom prst="rect">
            <a:avLst/>
          </a:prstGeom>
          <a:solidFill>
            <a:srgbClr val="005EB8"/>
          </a:solidFill>
          <a:ln w="9525" cap="flat" cmpd="sng" algn="ctr">
            <a:solidFill>
              <a:srgbClr val="005EB8"/>
            </a:solidFill>
            <a:prstDash val="solid"/>
          </a:ln>
          <a:effectLst>
            <a:outerShdw blurRad="40000" dist="23000" dir="5400000" rotWithShape="0">
              <a:srgbClr val="000000">
                <a:alpha val="35000"/>
              </a:srgbClr>
            </a:outerShdw>
          </a:effectLst>
        </p:spPr>
        <p:txBody>
          <a:bodyPr rtlCol="0" anchor="t"/>
          <a:lstStyle>
            <a:defPPr>
              <a:defRPr lang="en-US"/>
            </a:defPPr>
            <a:lvl1pPr>
              <a:defRPr>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457200" eaLnBrk="1" fontAlgn="auto" latinLnBrk="0" hangingPunct="1">
              <a:lnSpc>
                <a:spcPct val="100000"/>
              </a:lnSpc>
              <a:spcBef>
                <a:spcPts val="0"/>
              </a:spcBef>
              <a:spcAft>
                <a:spcPts val="0"/>
              </a:spcAft>
              <a:buClrTx/>
              <a:buSzTx/>
              <a:buFontTx/>
              <a:buNone/>
              <a:tabLst/>
              <a:defRPr/>
            </a:pPr>
            <a:r>
              <a:rPr lang="en-US" sz="1600" b="1" dirty="0">
                <a:solidFill>
                  <a:schemeClr val="lt1"/>
                </a:solidFill>
              </a:rPr>
              <a:t>Key Drivers Analysis</a:t>
            </a:r>
          </a:p>
          <a:p>
            <a:pPr marL="285750" marR="0" lvl="0" indent="-2857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prstClr val="white"/>
                </a:solidFill>
                <a:effectLst/>
                <a:uLnTx/>
                <a:uFillTx/>
                <a:latin typeface="GE Inspira Pitch"/>
                <a:ea typeface="+mn-ea"/>
                <a:cs typeface="+mn-cs"/>
              </a:rPr>
              <a:t> </a:t>
            </a:r>
          </a:p>
          <a:p>
            <a:pPr marL="285750" marR="0" lvl="0" indent="-2857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prstClr val="white"/>
                </a:solidFill>
                <a:effectLst/>
                <a:uLnTx/>
                <a:uFillTx/>
                <a:latin typeface="GE Inspira Pitch"/>
                <a:ea typeface="+mn-ea"/>
                <a:cs typeface="+mn-cs"/>
              </a:rPr>
              <a:t> </a:t>
            </a:r>
          </a:p>
          <a:p>
            <a:pPr marL="285750" marR="0" lvl="0" indent="-2857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prstClr val="white"/>
                </a:solidFill>
                <a:effectLst/>
                <a:uLnTx/>
                <a:uFillTx/>
                <a:latin typeface="GE Inspira Pitch"/>
                <a:ea typeface="+mn-ea"/>
                <a:cs typeface="+mn-cs"/>
              </a:rPr>
              <a:t> </a:t>
            </a:r>
          </a:p>
          <a:p>
            <a:pPr marL="285750" marR="0" lvl="0" indent="-2857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prstClr val="white"/>
                </a:solidFill>
                <a:effectLst/>
                <a:uLnTx/>
                <a:uFillTx/>
                <a:latin typeface="GE Inspira Pitch"/>
                <a:ea typeface="+mn-ea"/>
                <a:cs typeface="+mn-cs"/>
              </a:rPr>
              <a:t> </a:t>
            </a:r>
          </a:p>
        </p:txBody>
      </p:sp>
      <p:sp>
        <p:nvSpPr>
          <p:cNvPr id="31" name="TextBox 30"/>
          <p:cNvSpPr txBox="1"/>
          <p:nvPr/>
        </p:nvSpPr>
        <p:spPr>
          <a:xfrm>
            <a:off x="4702722" y="3536687"/>
            <a:ext cx="4032448" cy="1512168"/>
          </a:xfrm>
          <a:prstGeom prst="rect">
            <a:avLst/>
          </a:prstGeom>
          <a:solidFill>
            <a:srgbClr val="00B5E2"/>
          </a:solidFill>
          <a:ln w="9525" cap="flat" cmpd="sng" algn="ctr">
            <a:solidFill>
              <a:srgbClr val="00B5E2"/>
            </a:solidFill>
            <a:prstDash val="solid"/>
          </a:ln>
          <a:effectLst>
            <a:outerShdw blurRad="40000" dist="23000" dir="5400000" rotWithShape="0">
              <a:srgbClr val="000000">
                <a:alpha val="35000"/>
              </a:srgbClr>
            </a:outerShdw>
          </a:effectLst>
        </p:spPr>
        <p:txBody>
          <a:bodyPr rtlCol="0" anchor="t"/>
          <a:lstStyle>
            <a:defPPr>
              <a:defRPr lang="en-US"/>
            </a:defPPr>
            <a:lvl1pPr>
              <a:defRPr>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Project Deck</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Project area/Descriptions, Owner, Due Date, CoQ Impact</a:t>
            </a:r>
          </a:p>
        </p:txBody>
      </p:sp>
      <p:sp>
        <p:nvSpPr>
          <p:cNvPr id="32" name="TextBox 31"/>
          <p:cNvSpPr txBox="1"/>
          <p:nvPr/>
        </p:nvSpPr>
        <p:spPr>
          <a:xfrm>
            <a:off x="671846" y="3131055"/>
            <a:ext cx="705048" cy="261610"/>
          </a:xfrm>
          <a:prstGeom prst="rect">
            <a:avLst/>
          </a:prstGeom>
          <a:noFill/>
        </p:spPr>
        <p:txBody>
          <a:bodyPr wrap="square" rtlCol="0">
            <a:spAutoFit/>
          </a:bodyPr>
          <a:lstStyle/>
          <a:p>
            <a:r>
              <a:rPr lang="en-GB" sz="1100" dirty="0">
                <a:solidFill>
                  <a:srgbClr val="FF6600"/>
                </a:solidFill>
                <a:latin typeface="GE Inspira Pitch"/>
              </a:rPr>
              <a:t>1.6%</a:t>
            </a:r>
          </a:p>
        </p:txBody>
      </p:sp>
      <p:sp>
        <p:nvSpPr>
          <p:cNvPr id="33" name="TextBox 32"/>
          <p:cNvSpPr txBox="1"/>
          <p:nvPr/>
        </p:nvSpPr>
        <p:spPr>
          <a:xfrm>
            <a:off x="1516417" y="3131055"/>
            <a:ext cx="705048" cy="261610"/>
          </a:xfrm>
          <a:prstGeom prst="rect">
            <a:avLst/>
          </a:prstGeom>
          <a:noFill/>
        </p:spPr>
        <p:txBody>
          <a:bodyPr wrap="square" rtlCol="0">
            <a:spAutoFit/>
          </a:bodyPr>
          <a:lstStyle/>
          <a:p>
            <a:r>
              <a:rPr lang="en-GB" sz="1100" dirty="0">
                <a:solidFill>
                  <a:srgbClr val="FF6600"/>
                </a:solidFill>
                <a:latin typeface="GE Inspira Pitch"/>
              </a:rPr>
              <a:t>1.6%</a:t>
            </a:r>
          </a:p>
        </p:txBody>
      </p:sp>
      <p:sp>
        <p:nvSpPr>
          <p:cNvPr id="34" name="TextBox 33"/>
          <p:cNvSpPr txBox="1"/>
          <p:nvPr/>
        </p:nvSpPr>
        <p:spPr>
          <a:xfrm>
            <a:off x="3388399" y="3126244"/>
            <a:ext cx="705048" cy="261610"/>
          </a:xfrm>
          <a:prstGeom prst="rect">
            <a:avLst/>
          </a:prstGeom>
          <a:noFill/>
        </p:spPr>
        <p:txBody>
          <a:bodyPr wrap="square" rtlCol="0">
            <a:spAutoFit/>
          </a:bodyPr>
          <a:lstStyle/>
          <a:p>
            <a:r>
              <a:rPr lang="en-GB" sz="1100" dirty="0">
                <a:solidFill>
                  <a:srgbClr val="FF6600"/>
                </a:solidFill>
                <a:latin typeface="GE Inspira Pitch"/>
              </a:rPr>
              <a:t>2.1%</a:t>
            </a:r>
          </a:p>
        </p:txBody>
      </p:sp>
      <p:sp>
        <p:nvSpPr>
          <p:cNvPr id="35" name="TextBox 34"/>
          <p:cNvSpPr txBox="1"/>
          <p:nvPr/>
        </p:nvSpPr>
        <p:spPr>
          <a:xfrm>
            <a:off x="3895459" y="3126244"/>
            <a:ext cx="705048" cy="430887"/>
          </a:xfrm>
          <a:prstGeom prst="rect">
            <a:avLst/>
          </a:prstGeom>
          <a:noFill/>
        </p:spPr>
        <p:txBody>
          <a:bodyPr wrap="square" rtlCol="0">
            <a:spAutoFit/>
          </a:bodyPr>
          <a:lstStyle/>
          <a:p>
            <a:r>
              <a:rPr lang="en-GB" sz="1100" dirty="0">
                <a:solidFill>
                  <a:srgbClr val="FF6600"/>
                </a:solidFill>
                <a:latin typeface="GE Inspira Pitch"/>
              </a:rPr>
              <a:t>% sales</a:t>
            </a:r>
          </a:p>
          <a:p>
            <a:endParaRPr lang="en-GB" sz="1100" dirty="0">
              <a:solidFill>
                <a:srgbClr val="1E4191"/>
              </a:solidFill>
              <a:latin typeface="GE Inspira Pitch"/>
            </a:endParaRPr>
          </a:p>
        </p:txBody>
      </p:sp>
      <p:sp>
        <p:nvSpPr>
          <p:cNvPr id="36" name="TextBox 35"/>
          <p:cNvSpPr txBox="1"/>
          <p:nvPr/>
        </p:nvSpPr>
        <p:spPr>
          <a:xfrm>
            <a:off x="2403911" y="3127158"/>
            <a:ext cx="705048" cy="261610"/>
          </a:xfrm>
          <a:prstGeom prst="rect">
            <a:avLst/>
          </a:prstGeom>
          <a:noFill/>
        </p:spPr>
        <p:txBody>
          <a:bodyPr wrap="square" rtlCol="0">
            <a:spAutoFit/>
          </a:bodyPr>
          <a:lstStyle/>
          <a:p>
            <a:r>
              <a:rPr lang="en-GB" sz="1100" dirty="0">
                <a:solidFill>
                  <a:srgbClr val="FF6600"/>
                </a:solidFill>
                <a:latin typeface="GE Inspira Pitch"/>
              </a:rPr>
              <a:t>1.6%</a:t>
            </a:r>
          </a:p>
        </p:txBody>
      </p:sp>
      <p:sp>
        <p:nvSpPr>
          <p:cNvPr id="37" name="TextBox 36"/>
          <p:cNvSpPr txBox="1"/>
          <p:nvPr/>
        </p:nvSpPr>
        <p:spPr>
          <a:xfrm>
            <a:off x="451322" y="204171"/>
            <a:ext cx="6019800" cy="5539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3000" b="1" dirty="0">
                <a:solidFill>
                  <a:schemeClr val="accent2"/>
                </a:solidFill>
                <a:latin typeface="+mj-lt"/>
                <a:ea typeface="+mj-ea"/>
                <a:cs typeface="+mj-cs"/>
              </a:rPr>
              <a:t>COPQ (Optional) </a:t>
            </a:r>
            <a:endParaRPr lang="en-US" sz="3000" b="1" dirty="0">
              <a:solidFill>
                <a:schemeClr val="accent2"/>
              </a:solidFill>
              <a:latin typeface="+mj-lt"/>
              <a:ea typeface="+mj-ea"/>
              <a:cs typeface="+mj-cs"/>
            </a:endParaRPr>
          </a:p>
        </p:txBody>
      </p:sp>
      <p:sp>
        <p:nvSpPr>
          <p:cNvPr id="38" name="Rectangle 37"/>
          <p:cNvSpPr/>
          <p:nvPr/>
        </p:nvSpPr>
        <p:spPr>
          <a:xfrm rot="1621722">
            <a:off x="2308558" y="2585228"/>
            <a:ext cx="4580692" cy="923330"/>
          </a:xfrm>
          <a:prstGeom prst="rect">
            <a:avLst/>
          </a:prstGeom>
          <a:noFill/>
        </p:spPr>
        <p:txBody>
          <a:bodyPr wrap="square" lIns="91440" tIns="45720" rIns="91440" bIns="45720">
            <a:spAutoFit/>
          </a:bodyPr>
          <a:lstStyle/>
          <a:p>
            <a:pPr algn="ctr"/>
            <a:r>
              <a:rPr lang="en-US" sz="5400" b="1" cap="none" spc="0" dirty="0">
                <a:ln w="18000">
                  <a:solidFill>
                    <a:srgbClr val="FF0000"/>
                  </a:solidFill>
                  <a:prstDash val="solid"/>
                  <a:miter lim="800000"/>
                </a:ln>
                <a:solidFill>
                  <a:srgbClr val="FF0000"/>
                </a:solidFill>
                <a:effectLst>
                  <a:outerShdw blurRad="25500" dist="23000" dir="7020000" algn="tl">
                    <a:srgbClr val="000000">
                      <a:alpha val="50000"/>
                    </a:srgbClr>
                  </a:outerShdw>
                </a:effectLst>
              </a:rPr>
              <a:t>EXAMPLE ONLY</a:t>
            </a:r>
            <a:endParaRPr lang="en-US" sz="5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20" name="Footer Placeholder 1"/>
          <p:cNvSpPr txBox="1">
            <a:spLocks/>
          </p:cNvSpPr>
          <p:nvPr/>
        </p:nvSpPr>
        <p:spPr>
          <a:xfrm>
            <a:off x="7086600" y="6172200"/>
            <a:ext cx="1840027"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Tree>
    <p:extLst>
      <p:ext uri="{BB962C8B-B14F-4D97-AF65-F5344CB8AC3E}">
        <p14:creationId xmlns:p14="http://schemas.microsoft.com/office/powerpoint/2010/main" val="352249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200400" y="2362200"/>
            <a:ext cx="5334000" cy="3126828"/>
          </a:xfrm>
          <a:prstGeom prst="rect">
            <a:avLst/>
          </a:prstGeom>
        </p:spPr>
      </p:pic>
      <p:sp>
        <p:nvSpPr>
          <p:cNvPr id="10" name="TextBox 9"/>
          <p:cNvSpPr txBox="1"/>
          <p:nvPr/>
        </p:nvSpPr>
        <p:spPr>
          <a:xfrm>
            <a:off x="342900" y="268351"/>
            <a:ext cx="5715000" cy="553998"/>
          </a:xfrm>
          <a:prstGeom prst="rect">
            <a:avLst/>
          </a:prstGeom>
          <a:noFill/>
        </p:spPr>
        <p:txBody>
          <a:bodyPr wrap="square" rtlCol="0">
            <a:spAutoFit/>
          </a:bodyPr>
          <a:lstStyle/>
          <a:p>
            <a:pPr>
              <a:defRPr/>
            </a:pPr>
            <a:r>
              <a:rPr lang="en-US" sz="3000" b="1" dirty="0">
                <a:solidFill>
                  <a:schemeClr val="accent2"/>
                </a:solidFill>
                <a:latin typeface="+mj-lt"/>
                <a:ea typeface="+mj-ea"/>
                <a:cs typeface="+mj-cs"/>
              </a:rPr>
              <a:t>Monitoring &amp; Measurement </a:t>
            </a:r>
          </a:p>
        </p:txBody>
      </p:sp>
      <p:sp>
        <p:nvSpPr>
          <p:cNvPr id="4" name="Content Placeholder 2"/>
          <p:cNvSpPr>
            <a:spLocks noGrp="1"/>
          </p:cNvSpPr>
          <p:nvPr>
            <p:ph idx="1"/>
          </p:nvPr>
        </p:nvSpPr>
        <p:spPr>
          <a:xfrm>
            <a:off x="342900" y="1295402"/>
            <a:ext cx="8459788" cy="4668839"/>
          </a:xfrm>
        </p:spPr>
        <p:txBody>
          <a:bodyPr>
            <a:normAutofit/>
          </a:bodyPr>
          <a:lstStyle/>
          <a:p>
            <a:r>
              <a:rPr lang="en-GB" dirty="0"/>
              <a:t>Review of Key Quality Metrics </a:t>
            </a:r>
          </a:p>
          <a:p>
            <a:r>
              <a:rPr lang="en-GB" dirty="0"/>
              <a:t>If we see failure / poor performance against an objective - actions should be taken</a:t>
            </a:r>
          </a:p>
          <a:p>
            <a:endParaRPr lang="en-GB" sz="2800" dirty="0">
              <a:latin typeface="GE Inspira" panose="020F0603030400020203" pitchFamily="34" charset="0"/>
            </a:endParaRPr>
          </a:p>
        </p:txBody>
      </p:sp>
      <p:sp>
        <p:nvSpPr>
          <p:cNvPr id="5" name="Rectangle 4"/>
          <p:cNvSpPr/>
          <p:nvPr/>
        </p:nvSpPr>
        <p:spPr>
          <a:xfrm rot="1621722">
            <a:off x="3577054" y="3168155"/>
            <a:ext cx="4580692" cy="923330"/>
          </a:xfrm>
          <a:prstGeom prst="rect">
            <a:avLst/>
          </a:prstGeom>
          <a:noFill/>
        </p:spPr>
        <p:txBody>
          <a:bodyPr wrap="square" lIns="91440" tIns="45720" rIns="91440" bIns="45720">
            <a:spAutoFit/>
          </a:bodyPr>
          <a:lstStyle/>
          <a:p>
            <a:pPr algn="ctr"/>
            <a:r>
              <a:rPr lang="en-US" sz="5400" b="1" cap="none" spc="0" dirty="0">
                <a:ln w="18000">
                  <a:solidFill>
                    <a:srgbClr val="FF0000"/>
                  </a:solidFill>
                  <a:prstDash val="solid"/>
                  <a:miter lim="800000"/>
                </a:ln>
                <a:solidFill>
                  <a:srgbClr val="FF0000"/>
                </a:solidFill>
                <a:effectLst>
                  <a:outerShdw blurRad="25500" dist="23000" dir="7020000" algn="tl">
                    <a:srgbClr val="000000">
                      <a:alpha val="50000"/>
                    </a:srgbClr>
                  </a:outerShdw>
                </a:effectLst>
              </a:rPr>
              <a:t>EXAMPLE ONLY</a:t>
            </a:r>
            <a:endParaRPr lang="en-US" sz="5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6" name="Footer Placeholder 1"/>
          <p:cNvSpPr txBox="1">
            <a:spLocks/>
          </p:cNvSpPr>
          <p:nvPr/>
        </p:nvSpPr>
        <p:spPr>
          <a:xfrm>
            <a:off x="7010400" y="6190701"/>
            <a:ext cx="202088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Tree>
    <p:extLst>
      <p:ext uri="{BB962C8B-B14F-4D97-AF65-F5344CB8AC3E}">
        <p14:creationId xmlns:p14="http://schemas.microsoft.com/office/powerpoint/2010/main" val="2284795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Ensure you select the correct Agenda and supporting slides based on site certification or compliance requirements </a:t>
            </a:r>
          </a:p>
        </p:txBody>
      </p:sp>
      <p:sp>
        <p:nvSpPr>
          <p:cNvPr id="3" name="Rectangle 2"/>
          <p:cNvSpPr/>
          <p:nvPr/>
        </p:nvSpPr>
        <p:spPr>
          <a:xfrm>
            <a:off x="228600" y="304800"/>
            <a:ext cx="4619406" cy="369332"/>
          </a:xfrm>
          <a:prstGeom prst="rect">
            <a:avLst/>
          </a:prstGeom>
        </p:spPr>
        <p:txBody>
          <a:bodyPr wrap="none">
            <a:spAutoFit/>
          </a:bodyPr>
          <a:lstStyle/>
          <a:p>
            <a:r>
              <a:rPr lang="en-US" dirty="0">
                <a:solidFill>
                  <a:srgbClr val="FF0000"/>
                </a:solidFill>
                <a:latin typeface="GE Inspira" panose="020F0603030400020203" pitchFamily="34" charset="0"/>
              </a:rPr>
              <a:t>Guidance slide remove from deck prior to use </a:t>
            </a:r>
          </a:p>
        </p:txBody>
      </p:sp>
    </p:spTree>
    <p:extLst>
      <p:ext uri="{BB962C8B-B14F-4D97-AF65-F5344CB8AC3E}">
        <p14:creationId xmlns:p14="http://schemas.microsoft.com/office/powerpoint/2010/main" val="4024779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33400" y="241498"/>
            <a:ext cx="8458200" cy="1015663"/>
          </a:xfrm>
          <a:prstGeom prst="rect">
            <a:avLst/>
          </a:prstGeom>
          <a:noFill/>
        </p:spPr>
        <p:txBody>
          <a:bodyPr wrap="square" rtlCol="0">
            <a:spAutoFit/>
          </a:bodyPr>
          <a:lstStyle/>
          <a:p>
            <a:pPr marR="0" lvl="0" indent="0" fontAlgn="auto">
              <a:lnSpc>
                <a:spcPct val="100000"/>
              </a:lnSpc>
              <a:spcBef>
                <a:spcPts val="0"/>
              </a:spcBef>
              <a:spcAft>
                <a:spcPts val="0"/>
              </a:spcAft>
              <a:buClrTx/>
              <a:buSzTx/>
              <a:buFontTx/>
              <a:buNone/>
              <a:tabLst/>
              <a:defRPr/>
            </a:pPr>
            <a:r>
              <a:rPr lang="it-IT" sz="3000" b="1" dirty="0">
                <a:solidFill>
                  <a:schemeClr val="accent2"/>
                </a:solidFill>
                <a:latin typeface="+mj-lt"/>
                <a:ea typeface="+mj-ea"/>
                <a:cs typeface="+mj-cs"/>
              </a:rPr>
              <a:t>Customer Satisfaction / Feedback </a:t>
            </a:r>
            <a:r>
              <a:rPr lang="en-GB" sz="3000" b="1" dirty="0">
                <a:solidFill>
                  <a:schemeClr val="accent2"/>
                </a:solidFill>
                <a:latin typeface="+mj-lt"/>
                <a:ea typeface="+mj-ea"/>
                <a:cs typeface="+mj-cs"/>
              </a:rPr>
              <a:t>from relevant interested parties</a:t>
            </a:r>
            <a:endParaRPr lang="en-US" sz="3000" b="1" dirty="0">
              <a:solidFill>
                <a:schemeClr val="accent2"/>
              </a:solidFill>
              <a:latin typeface="+mj-lt"/>
              <a:ea typeface="+mj-ea"/>
              <a:cs typeface="+mj-cs"/>
            </a:endParaRPr>
          </a:p>
        </p:txBody>
      </p:sp>
      <p:sp>
        <p:nvSpPr>
          <p:cNvPr id="2" name="Rectangle 1"/>
          <p:cNvSpPr/>
          <p:nvPr/>
        </p:nvSpPr>
        <p:spPr>
          <a:xfrm>
            <a:off x="513644" y="1276917"/>
            <a:ext cx="8229600" cy="3877985"/>
          </a:xfrm>
          <a:prstGeom prst="rect">
            <a:avLst/>
          </a:prstGeom>
        </p:spPr>
        <p:txBody>
          <a:bodyPr wrap="square">
            <a:spAutoFit/>
          </a:bodyPr>
          <a:lstStyle/>
          <a:p>
            <a:r>
              <a:rPr lang="en-GB" sz="2400" dirty="0">
                <a:solidFill>
                  <a:schemeClr val="accent2"/>
                </a:solidFill>
              </a:rPr>
              <a:t>Minimum Requirements:</a:t>
            </a:r>
          </a:p>
          <a:p>
            <a:pPr marL="285750" indent="-285750">
              <a:buFont typeface="Arial" panose="020B0604020202020204" pitchFamily="34" charset="0"/>
              <a:buChar char="•"/>
            </a:pPr>
            <a:r>
              <a:rPr lang="en-GB" dirty="0">
                <a:solidFill>
                  <a:schemeClr val="accent2"/>
                </a:solidFill>
              </a:rPr>
              <a:t>Analysis of Customer Satisfaction</a:t>
            </a:r>
          </a:p>
          <a:p>
            <a:pPr marL="742950" lvl="1" indent="-285750">
              <a:buFont typeface="Arial" panose="020B0604020202020204" pitchFamily="34" charset="0"/>
              <a:buChar char="•"/>
            </a:pPr>
            <a:r>
              <a:rPr lang="en-GB" dirty="0">
                <a:solidFill>
                  <a:schemeClr val="accent2"/>
                </a:solidFill>
              </a:rPr>
              <a:t>Net Promoter Score  (if applicable)</a:t>
            </a:r>
          </a:p>
          <a:p>
            <a:pPr marL="742950" lvl="1" indent="-285750">
              <a:buFont typeface="Arial" panose="020B0604020202020204" pitchFamily="34" charset="0"/>
              <a:buChar char="•"/>
            </a:pPr>
            <a:r>
              <a:rPr lang="en-GB" dirty="0">
                <a:solidFill>
                  <a:schemeClr val="accent2"/>
                </a:solidFill>
              </a:rPr>
              <a:t>Quality Concerns</a:t>
            </a:r>
          </a:p>
          <a:p>
            <a:pPr marL="285750" indent="-285750">
              <a:buFont typeface="Arial" panose="020B0604020202020204" pitchFamily="34" charset="0"/>
              <a:buChar char="•"/>
            </a:pPr>
            <a:r>
              <a:rPr lang="en-GB" dirty="0">
                <a:solidFill>
                  <a:schemeClr val="accent2"/>
                </a:solidFill>
              </a:rPr>
              <a:t>Customer Related Audits</a:t>
            </a:r>
          </a:p>
          <a:p>
            <a:pPr marL="285750" indent="-285750">
              <a:buFont typeface="Arial" panose="020B0604020202020204" pitchFamily="34" charset="0"/>
              <a:buChar char="•"/>
            </a:pPr>
            <a:r>
              <a:rPr lang="en-GB" dirty="0">
                <a:solidFill>
                  <a:schemeClr val="accent2"/>
                </a:solidFill>
              </a:rPr>
              <a:t>CIR / Ask Drilling (if applicable)</a:t>
            </a:r>
          </a:p>
          <a:p>
            <a:pPr marL="285750" indent="-285750">
              <a:buFont typeface="Arial" panose="020B0604020202020204" pitchFamily="34" charset="0"/>
              <a:buChar char="•"/>
            </a:pPr>
            <a:r>
              <a:rPr lang="en-GB" dirty="0">
                <a:solidFill>
                  <a:schemeClr val="accent2"/>
                </a:solidFill>
              </a:rPr>
              <a:t>FPAL  (if applicable)</a:t>
            </a:r>
          </a:p>
          <a:p>
            <a:pPr marL="285750" indent="-285750">
              <a:buFont typeface="Arial" panose="020B0604020202020204" pitchFamily="34" charset="0"/>
              <a:buChar char="•"/>
            </a:pPr>
            <a:r>
              <a:rPr lang="en-GB" dirty="0">
                <a:solidFill>
                  <a:schemeClr val="accent2"/>
                </a:solidFill>
              </a:rPr>
              <a:t>Feedback from relevant interested parties</a:t>
            </a:r>
          </a:p>
          <a:p>
            <a:pPr marL="285750" indent="-285750">
              <a:buFont typeface="Arial" panose="020B0604020202020204" pitchFamily="34" charset="0"/>
              <a:buChar char="•"/>
            </a:pPr>
            <a:endParaRPr lang="en-GB" sz="2400" dirty="0">
              <a:latin typeface="GE Inspira" panose="020F0603030400020203" pitchFamily="34" charset="0"/>
            </a:endParaRPr>
          </a:p>
          <a:p>
            <a:pPr marL="285750" indent="-285750">
              <a:buFont typeface="Arial" panose="020B0604020202020204" pitchFamily="34" charset="0"/>
              <a:buChar char="•"/>
            </a:pPr>
            <a:endParaRPr lang="en-GB" sz="2400" dirty="0">
              <a:latin typeface="GE Inspira" panose="020F0603030400020203" pitchFamily="34" charset="0"/>
            </a:endParaRPr>
          </a:p>
          <a:p>
            <a:endParaRPr lang="en-GB" sz="2400" dirty="0">
              <a:latin typeface="GE Inspira" panose="020F0603030400020203" pitchFamily="34" charset="0"/>
            </a:endParaRPr>
          </a:p>
          <a:p>
            <a:pPr algn="ctr"/>
            <a:r>
              <a:rPr lang="en-GB" dirty="0">
                <a:solidFill>
                  <a:srgbClr val="005EB8"/>
                </a:solidFill>
              </a:rPr>
              <a:t>Records of customer satisfaction must be maintained.</a:t>
            </a:r>
          </a:p>
        </p:txBody>
      </p:sp>
      <p:sp>
        <p:nvSpPr>
          <p:cNvPr id="4" name="Footer Placeholder 1"/>
          <p:cNvSpPr txBox="1">
            <a:spLocks/>
          </p:cNvSpPr>
          <p:nvPr/>
        </p:nvSpPr>
        <p:spPr>
          <a:xfrm>
            <a:off x="7053943" y="6172200"/>
            <a:ext cx="19050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Tree>
    <p:extLst>
      <p:ext uri="{BB962C8B-B14F-4D97-AF65-F5344CB8AC3E}">
        <p14:creationId xmlns:p14="http://schemas.microsoft.com/office/powerpoint/2010/main" val="3945313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143000"/>
            <a:ext cx="8197850" cy="4800600"/>
          </a:xfrm>
        </p:spPr>
        <p:txBody>
          <a:bodyPr/>
          <a:lstStyle/>
          <a:p>
            <a:pPr marL="0" indent="0">
              <a:buNone/>
            </a:pPr>
            <a:r>
              <a:rPr lang="en-GB" dirty="0"/>
              <a:t>Minimum Requirements:</a:t>
            </a:r>
          </a:p>
          <a:p>
            <a:pPr marL="249174" indent="-285750"/>
            <a:r>
              <a:rPr lang="en-GB" sz="1800" dirty="0"/>
              <a:t>Areas for Management Attention</a:t>
            </a:r>
          </a:p>
          <a:p>
            <a:pPr marL="706374" lvl="2" indent="-285750">
              <a:spcBef>
                <a:spcPts val="600"/>
              </a:spcBef>
            </a:pPr>
            <a:r>
              <a:rPr lang="en-GB" sz="1800" dirty="0"/>
              <a:t>Majors</a:t>
            </a:r>
          </a:p>
          <a:p>
            <a:pPr marL="706374" lvl="2" indent="-285750">
              <a:spcBef>
                <a:spcPts val="600"/>
              </a:spcBef>
            </a:pPr>
            <a:r>
              <a:rPr lang="en-GB" sz="1800" dirty="0"/>
              <a:t>Repeat Issues</a:t>
            </a:r>
          </a:p>
          <a:p>
            <a:pPr marL="249174" indent="-285750">
              <a:spcBef>
                <a:spcPts val="600"/>
              </a:spcBef>
            </a:pPr>
            <a:r>
              <a:rPr lang="en-GB" sz="1800" dirty="0"/>
              <a:t>External – API / 3rd Party / Client</a:t>
            </a:r>
          </a:p>
          <a:p>
            <a:pPr marL="249174" indent="-285750">
              <a:spcBef>
                <a:spcPts val="600"/>
              </a:spcBef>
            </a:pPr>
            <a:r>
              <a:rPr lang="en-GB" sz="1800" dirty="0"/>
              <a:t>Internal – ISA / Site Audits / Site Audits of Subcontractors on Site.</a:t>
            </a:r>
          </a:p>
          <a:p>
            <a:pPr marL="249174" indent="-285750">
              <a:spcBef>
                <a:spcPts val="600"/>
              </a:spcBef>
            </a:pPr>
            <a:r>
              <a:rPr lang="en-GB" sz="1800" dirty="0"/>
              <a:t>“Outsourced” Activities (if applicable)</a:t>
            </a:r>
          </a:p>
          <a:p>
            <a:endParaRPr lang="en-GB" dirty="0"/>
          </a:p>
        </p:txBody>
      </p:sp>
      <p:sp>
        <p:nvSpPr>
          <p:cNvPr id="3" name="TextBox 2"/>
          <p:cNvSpPr txBox="1"/>
          <p:nvPr/>
        </p:nvSpPr>
        <p:spPr>
          <a:xfrm>
            <a:off x="381000" y="369425"/>
            <a:ext cx="6096000" cy="553998"/>
          </a:xfrm>
          <a:prstGeom prst="rect">
            <a:avLst/>
          </a:prstGeom>
          <a:noFill/>
        </p:spPr>
        <p:txBody>
          <a:bodyPr wrap="square" rtlCol="0">
            <a:spAutoFit/>
          </a:bodyPr>
          <a:lstStyle/>
          <a:p>
            <a:pPr>
              <a:defRPr/>
            </a:pPr>
            <a:r>
              <a:rPr lang="it-IT" sz="3000" b="1" dirty="0">
                <a:solidFill>
                  <a:schemeClr val="accent2"/>
                </a:solidFill>
                <a:latin typeface="+mj-lt"/>
                <a:ea typeface="+mj-ea"/>
                <a:cs typeface="+mj-cs"/>
              </a:rPr>
              <a:t>Results of Audits</a:t>
            </a:r>
            <a:endParaRPr lang="en-US" sz="3000" b="1" dirty="0">
              <a:solidFill>
                <a:schemeClr val="accent2"/>
              </a:solidFill>
              <a:latin typeface="+mj-lt"/>
              <a:ea typeface="+mj-ea"/>
              <a:cs typeface="+mj-cs"/>
            </a:endParaRPr>
          </a:p>
        </p:txBody>
      </p:sp>
      <p:sp>
        <p:nvSpPr>
          <p:cNvPr id="4" name="Footer Placeholder 1"/>
          <p:cNvSpPr txBox="1">
            <a:spLocks/>
          </p:cNvSpPr>
          <p:nvPr/>
        </p:nvSpPr>
        <p:spPr>
          <a:xfrm>
            <a:off x="7010400" y="6163177"/>
            <a:ext cx="1981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Tree>
    <p:extLst>
      <p:ext uri="{BB962C8B-B14F-4D97-AF65-F5344CB8AC3E}">
        <p14:creationId xmlns:p14="http://schemas.microsoft.com/office/powerpoint/2010/main" val="4134312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7200" y="228600"/>
            <a:ext cx="8382000" cy="954107"/>
          </a:xfrm>
          <a:prstGeom prst="rect">
            <a:avLst/>
          </a:prstGeom>
          <a:noFill/>
        </p:spPr>
        <p:txBody>
          <a:bodyPr wrap="square" rtlCol="0">
            <a:spAutoFit/>
          </a:bodyPr>
          <a:lstStyle/>
          <a:p>
            <a:pPr lvl="0">
              <a:defRPr/>
            </a:pPr>
            <a:r>
              <a:rPr lang="it-IT" sz="2800" b="1" dirty="0">
                <a:solidFill>
                  <a:schemeClr val="accent2"/>
                </a:solidFill>
                <a:latin typeface="+mj-lt"/>
                <a:ea typeface="+mj-ea"/>
                <a:cs typeface="+mj-cs"/>
              </a:rPr>
              <a:t>MOC / Risk Assessment / Opportunities / Contingency Planning</a:t>
            </a:r>
            <a:endParaRPr lang="en-US" sz="2800" b="1" dirty="0">
              <a:solidFill>
                <a:schemeClr val="accent2"/>
              </a:solidFill>
              <a:latin typeface="+mj-lt"/>
              <a:ea typeface="+mj-ea"/>
              <a:cs typeface="+mj-cs"/>
            </a:endParaRPr>
          </a:p>
        </p:txBody>
      </p:sp>
      <p:sp>
        <p:nvSpPr>
          <p:cNvPr id="2" name="Rectangle 1"/>
          <p:cNvSpPr/>
          <p:nvPr/>
        </p:nvSpPr>
        <p:spPr>
          <a:xfrm>
            <a:off x="533400" y="1116639"/>
            <a:ext cx="8305800" cy="5431615"/>
          </a:xfrm>
          <a:prstGeom prst="rect">
            <a:avLst/>
          </a:prstGeom>
        </p:spPr>
        <p:txBody>
          <a:bodyPr wrap="square">
            <a:spAutoFit/>
          </a:bodyPr>
          <a:lstStyle/>
          <a:p>
            <a:pPr>
              <a:lnSpc>
                <a:spcPct val="99000"/>
              </a:lnSpc>
              <a:spcBef>
                <a:spcPts val="1400"/>
              </a:spcBef>
              <a:spcAft>
                <a:spcPts val="600"/>
              </a:spcAft>
            </a:pPr>
            <a:r>
              <a:rPr lang="en-GB" sz="2000" dirty="0">
                <a:solidFill>
                  <a:schemeClr val="accent2"/>
                </a:solidFill>
              </a:rPr>
              <a:t>Minimum Requirements:</a:t>
            </a:r>
          </a:p>
          <a:p>
            <a:pPr marL="249174" indent="-285750">
              <a:lnSpc>
                <a:spcPct val="99000"/>
              </a:lnSpc>
              <a:spcAft>
                <a:spcPts val="600"/>
              </a:spcAft>
              <a:buFont typeface="Arial" panose="020B0604020202020204" pitchFamily="34" charset="0"/>
              <a:buChar char="•"/>
            </a:pPr>
            <a:r>
              <a:rPr lang="en-GB" sz="1400" dirty="0">
                <a:solidFill>
                  <a:schemeClr val="accent2"/>
                </a:solidFill>
              </a:rPr>
              <a:t>Review of Risks &amp; Opportunities identified from:</a:t>
            </a:r>
          </a:p>
          <a:p>
            <a:pPr marL="706374" lvl="2" indent="-285750">
              <a:lnSpc>
                <a:spcPct val="99000"/>
              </a:lnSpc>
              <a:spcAft>
                <a:spcPts val="600"/>
              </a:spcAft>
              <a:buFont typeface="Arial" panose="020B0604020202020204" pitchFamily="34" charset="0"/>
              <a:buChar char="•"/>
            </a:pPr>
            <a:r>
              <a:rPr lang="en-GB" sz="1400" dirty="0">
                <a:solidFill>
                  <a:schemeClr val="accent2"/>
                </a:solidFill>
              </a:rPr>
              <a:t>Changes to the context of the organisation</a:t>
            </a:r>
          </a:p>
          <a:p>
            <a:pPr marL="706374" lvl="2" indent="-285750">
              <a:lnSpc>
                <a:spcPct val="99000"/>
              </a:lnSpc>
              <a:spcAft>
                <a:spcPts val="600"/>
              </a:spcAft>
              <a:buFont typeface="Arial" panose="020B0604020202020204" pitchFamily="34" charset="0"/>
              <a:buChar char="•"/>
            </a:pPr>
            <a:r>
              <a:rPr lang="en-GB" sz="1400" dirty="0">
                <a:solidFill>
                  <a:schemeClr val="accent2"/>
                </a:solidFill>
              </a:rPr>
              <a:t>Changes to interested parties </a:t>
            </a:r>
          </a:p>
          <a:p>
            <a:pPr marL="706374" lvl="2" indent="-285750">
              <a:lnSpc>
                <a:spcPct val="99000"/>
              </a:lnSpc>
              <a:spcAft>
                <a:spcPts val="600"/>
              </a:spcAft>
              <a:buFont typeface="Arial" panose="020B0604020202020204" pitchFamily="34" charset="0"/>
              <a:buChar char="•"/>
            </a:pPr>
            <a:r>
              <a:rPr lang="en-GB" sz="1400" dirty="0">
                <a:solidFill>
                  <a:schemeClr val="accent2"/>
                </a:solidFill>
              </a:rPr>
              <a:t>Changes in organizational structure</a:t>
            </a:r>
          </a:p>
          <a:p>
            <a:pPr marL="706374" lvl="2" indent="-285750">
              <a:lnSpc>
                <a:spcPct val="99000"/>
              </a:lnSpc>
              <a:spcAft>
                <a:spcPts val="600"/>
              </a:spcAft>
              <a:buFont typeface="Arial" panose="020B0604020202020204" pitchFamily="34" charset="0"/>
              <a:buChar char="•"/>
            </a:pPr>
            <a:r>
              <a:rPr lang="en-GB" sz="1400" dirty="0">
                <a:solidFill>
                  <a:schemeClr val="accent2"/>
                </a:solidFill>
              </a:rPr>
              <a:t>Changes in essential personnel</a:t>
            </a:r>
          </a:p>
          <a:p>
            <a:pPr marL="706374" lvl="2" indent="-285750">
              <a:lnSpc>
                <a:spcPct val="99000"/>
              </a:lnSpc>
              <a:spcAft>
                <a:spcPts val="600"/>
              </a:spcAft>
              <a:buFont typeface="Arial" panose="020B0604020202020204" pitchFamily="34" charset="0"/>
              <a:buChar char="•"/>
            </a:pPr>
            <a:r>
              <a:rPr lang="en-GB" sz="1400" dirty="0">
                <a:solidFill>
                  <a:schemeClr val="accent2"/>
                </a:solidFill>
              </a:rPr>
              <a:t>Changes to the QMS </a:t>
            </a:r>
          </a:p>
          <a:p>
            <a:pPr marL="706374" lvl="2" indent="-285750">
              <a:lnSpc>
                <a:spcPct val="99000"/>
              </a:lnSpc>
              <a:spcAft>
                <a:spcPts val="600"/>
              </a:spcAft>
              <a:buFont typeface="Arial" panose="020B0604020202020204" pitchFamily="34" charset="0"/>
              <a:buChar char="•"/>
            </a:pPr>
            <a:r>
              <a:rPr lang="en-GB" sz="1400" dirty="0">
                <a:solidFill>
                  <a:schemeClr val="accent2"/>
                </a:solidFill>
              </a:rPr>
              <a:t>Changes resulting for corrective &amp; preventive actions</a:t>
            </a:r>
          </a:p>
          <a:p>
            <a:pPr marL="706374" lvl="2" indent="-285750">
              <a:lnSpc>
                <a:spcPct val="99000"/>
              </a:lnSpc>
              <a:spcAft>
                <a:spcPts val="600"/>
              </a:spcAft>
              <a:buFont typeface="Arial" panose="020B0604020202020204" pitchFamily="34" charset="0"/>
              <a:buChar char="•"/>
            </a:pPr>
            <a:r>
              <a:rPr lang="en-GB" sz="1400" dirty="0">
                <a:solidFill>
                  <a:schemeClr val="accent2"/>
                </a:solidFill>
              </a:rPr>
              <a:t>Project Risk (if applicable)</a:t>
            </a:r>
          </a:p>
          <a:p>
            <a:pPr indent="-285750">
              <a:lnSpc>
                <a:spcPct val="99000"/>
              </a:lnSpc>
              <a:spcBef>
                <a:spcPts val="600"/>
              </a:spcBef>
              <a:spcAft>
                <a:spcPts val="600"/>
              </a:spcAft>
              <a:buFont typeface="Arial" panose="020B0604020202020204" pitchFamily="34" charset="0"/>
              <a:buChar char="•"/>
            </a:pPr>
            <a:r>
              <a:rPr lang="en-GB" sz="1400" dirty="0">
                <a:solidFill>
                  <a:schemeClr val="accent2"/>
                </a:solidFill>
              </a:rPr>
              <a:t>Additional Topics could include:</a:t>
            </a:r>
          </a:p>
          <a:p>
            <a:pPr marL="706374" lvl="2" indent="-285750">
              <a:lnSpc>
                <a:spcPct val="99000"/>
              </a:lnSpc>
              <a:spcAft>
                <a:spcPts val="600"/>
              </a:spcAft>
              <a:buFont typeface="Arial" panose="020B0604020202020204" pitchFamily="34" charset="0"/>
              <a:buChar char="•"/>
            </a:pPr>
            <a:r>
              <a:rPr lang="en-GB" sz="1400" dirty="0">
                <a:solidFill>
                  <a:schemeClr val="accent2"/>
                </a:solidFill>
              </a:rPr>
              <a:t>Facility / Equipment Changes </a:t>
            </a:r>
          </a:p>
          <a:p>
            <a:pPr marL="706374" lvl="2" indent="-285750">
              <a:lnSpc>
                <a:spcPct val="99000"/>
              </a:lnSpc>
              <a:spcAft>
                <a:spcPts val="600"/>
              </a:spcAft>
              <a:buFont typeface="Arial" panose="020B0604020202020204" pitchFamily="34" charset="0"/>
              <a:buChar char="•"/>
            </a:pPr>
            <a:r>
              <a:rPr lang="en-GB" sz="1400" dirty="0">
                <a:solidFill>
                  <a:schemeClr val="accent2"/>
                </a:solidFill>
              </a:rPr>
              <a:t>Supplier Performance</a:t>
            </a:r>
          </a:p>
          <a:p>
            <a:pPr marL="706374" lvl="2" indent="-285750">
              <a:lnSpc>
                <a:spcPct val="99000"/>
              </a:lnSpc>
              <a:spcAft>
                <a:spcPts val="600"/>
              </a:spcAft>
              <a:buFont typeface="Arial" panose="020B0604020202020204" pitchFamily="34" charset="0"/>
              <a:buChar char="•"/>
            </a:pPr>
            <a:r>
              <a:rPr lang="en-GB" sz="1400" dirty="0">
                <a:solidFill>
                  <a:schemeClr val="accent2"/>
                </a:solidFill>
              </a:rPr>
              <a:t>Delivery of Non-Conforming Product</a:t>
            </a:r>
          </a:p>
          <a:p>
            <a:pPr marL="706374" lvl="2" indent="-285750">
              <a:lnSpc>
                <a:spcPct val="99000"/>
              </a:lnSpc>
              <a:spcAft>
                <a:spcPts val="600"/>
              </a:spcAft>
              <a:buFont typeface="Arial" panose="020B0604020202020204" pitchFamily="34" charset="0"/>
              <a:buChar char="•"/>
            </a:pPr>
            <a:r>
              <a:rPr lang="en-GB" sz="1400" dirty="0">
                <a:solidFill>
                  <a:schemeClr val="accent2"/>
                </a:solidFill>
              </a:rPr>
              <a:t>Availability of Competent Personnel</a:t>
            </a:r>
            <a:endParaRPr lang="en-GB" i="1" dirty="0">
              <a:latin typeface="GE Inspira" panose="020F0603030400020203" pitchFamily="34" charset="0"/>
            </a:endParaRPr>
          </a:p>
          <a:p>
            <a:r>
              <a:rPr lang="en-GB" b="1" dirty="0">
                <a:solidFill>
                  <a:srgbClr val="FF0000"/>
                </a:solidFill>
                <a:latin typeface="GE Inspira" panose="020F0603030400020203" pitchFamily="34" charset="0"/>
              </a:rPr>
              <a:t>A review of the risks associated with Interested parties and the effectiveness of the action taken to address risks &amp; opportunities identified shall also be covered to meet the requirements of ISO 9001:2015.</a:t>
            </a:r>
          </a:p>
          <a:p>
            <a:pPr marL="742950" lvl="1" indent="-457200">
              <a:buFont typeface="Arial" pitchFamily="34" charset="0"/>
              <a:buChar char="•"/>
            </a:pPr>
            <a:endParaRPr lang="en-GB" dirty="0"/>
          </a:p>
        </p:txBody>
      </p:sp>
      <p:sp>
        <p:nvSpPr>
          <p:cNvPr id="4" name="Footer Placeholder 1"/>
          <p:cNvSpPr txBox="1">
            <a:spLocks/>
          </p:cNvSpPr>
          <p:nvPr/>
        </p:nvSpPr>
        <p:spPr>
          <a:xfrm>
            <a:off x="6934200" y="6172200"/>
            <a:ext cx="212271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Tree>
    <p:extLst>
      <p:ext uri="{BB962C8B-B14F-4D97-AF65-F5344CB8AC3E}">
        <p14:creationId xmlns:p14="http://schemas.microsoft.com/office/powerpoint/2010/main" val="43997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7200" y="381000"/>
            <a:ext cx="5715000" cy="553998"/>
          </a:xfrm>
          <a:prstGeom prst="rect">
            <a:avLst/>
          </a:prstGeom>
          <a:noFill/>
        </p:spPr>
        <p:txBody>
          <a:bodyPr wrap="square" rtlCol="0">
            <a:spAutoFit/>
          </a:bodyPr>
          <a:lstStyle/>
          <a:p>
            <a:pPr marR="0" indent="0" fontAlgn="auto">
              <a:lnSpc>
                <a:spcPct val="100000"/>
              </a:lnSpc>
              <a:spcBef>
                <a:spcPts val="0"/>
              </a:spcBef>
              <a:spcAft>
                <a:spcPts val="0"/>
              </a:spcAft>
              <a:buClrTx/>
              <a:buSzTx/>
              <a:buFontTx/>
              <a:buNone/>
              <a:tabLst/>
              <a:defRPr/>
            </a:pPr>
            <a:r>
              <a:rPr lang="it-IT" sz="3000" b="1" dirty="0">
                <a:solidFill>
                  <a:schemeClr val="accent2"/>
                </a:solidFill>
                <a:latin typeface="+mj-lt"/>
                <a:ea typeface="+mj-ea"/>
                <a:cs typeface="+mj-cs"/>
              </a:rPr>
              <a:t>Status of CA/PA</a:t>
            </a:r>
            <a:endParaRPr lang="en-US" sz="3000" b="1" dirty="0">
              <a:solidFill>
                <a:schemeClr val="accent2"/>
              </a:solidFill>
              <a:latin typeface="+mj-lt"/>
              <a:ea typeface="+mj-ea"/>
              <a:cs typeface="+mj-cs"/>
            </a:endParaRPr>
          </a:p>
        </p:txBody>
      </p:sp>
      <p:sp>
        <p:nvSpPr>
          <p:cNvPr id="6" name="Content Placeholder 1"/>
          <p:cNvSpPr>
            <a:spLocks noGrp="1"/>
          </p:cNvSpPr>
          <p:nvPr>
            <p:ph idx="1"/>
          </p:nvPr>
        </p:nvSpPr>
        <p:spPr>
          <a:xfrm>
            <a:off x="533400" y="1430422"/>
            <a:ext cx="8197850" cy="4513178"/>
          </a:xfrm>
        </p:spPr>
        <p:txBody>
          <a:bodyPr/>
          <a:lstStyle/>
          <a:p>
            <a:pPr marL="0" indent="0">
              <a:buNone/>
            </a:pPr>
            <a:r>
              <a:rPr lang="en-GB" sz="2000" dirty="0"/>
              <a:t>Minimum Requirements:</a:t>
            </a:r>
          </a:p>
          <a:p>
            <a:pPr>
              <a:buFont typeface="GE Inspira Sans" panose="020B0503060000000003" pitchFamily="34" charset="0"/>
              <a:buChar char="−"/>
            </a:pPr>
            <a:r>
              <a:rPr lang="en-GB" sz="1800" dirty="0"/>
              <a:t>Areas for Management Attention </a:t>
            </a:r>
          </a:p>
          <a:p>
            <a:pPr marL="706374" lvl="2" indent="-285750"/>
            <a:r>
              <a:rPr lang="en-GB" sz="1400" dirty="0"/>
              <a:t>Escalated Cases</a:t>
            </a:r>
          </a:p>
          <a:p>
            <a:pPr marL="706374" lvl="2" indent="-285750"/>
            <a:r>
              <a:rPr lang="en-GB" sz="1400" dirty="0"/>
              <a:t>Open Past Due Actions </a:t>
            </a:r>
          </a:p>
          <a:p>
            <a:pPr marL="706374" lvl="2" indent="-285750"/>
            <a:r>
              <a:rPr lang="en-GB" sz="1400" dirty="0"/>
              <a:t>Repeat Cases</a:t>
            </a:r>
          </a:p>
          <a:p>
            <a:pPr marL="192024" lvl="2" indent="-192024">
              <a:spcBef>
                <a:spcPts val="1400"/>
              </a:spcBef>
              <a:buFont typeface="GE Inspira Sans" panose="020B0503060000000003" pitchFamily="34" charset="0"/>
              <a:buChar char="−"/>
            </a:pPr>
            <a:r>
              <a:rPr lang="en-GB" sz="1800" dirty="0"/>
              <a:t>Status of all CI Cases</a:t>
            </a:r>
          </a:p>
          <a:p>
            <a:pPr marL="706374" lvl="2" indent="-285750"/>
            <a:r>
              <a:rPr lang="en-GB" sz="1400" dirty="0"/>
              <a:t>Corrective Actions</a:t>
            </a:r>
          </a:p>
          <a:p>
            <a:pPr marL="706374" lvl="2" indent="-285750"/>
            <a:r>
              <a:rPr lang="en-GB" sz="1400" dirty="0"/>
              <a:t>Preventative Actions</a:t>
            </a:r>
          </a:p>
          <a:p>
            <a:endParaRPr lang="en-GB" dirty="0"/>
          </a:p>
        </p:txBody>
      </p:sp>
      <p:pic>
        <p:nvPicPr>
          <p:cNvPr id="2" name="Picture 1"/>
          <p:cNvPicPr>
            <a:picLocks noChangeAspect="1"/>
          </p:cNvPicPr>
          <p:nvPr/>
        </p:nvPicPr>
        <p:blipFill>
          <a:blip r:embed="rId2"/>
          <a:stretch>
            <a:fillRect/>
          </a:stretch>
        </p:blipFill>
        <p:spPr>
          <a:xfrm>
            <a:off x="4145708" y="2556449"/>
            <a:ext cx="4511415" cy="2501534"/>
          </a:xfrm>
          <a:prstGeom prst="rect">
            <a:avLst/>
          </a:prstGeom>
        </p:spPr>
      </p:pic>
      <p:sp>
        <p:nvSpPr>
          <p:cNvPr id="8" name="Rectangle 7"/>
          <p:cNvSpPr/>
          <p:nvPr/>
        </p:nvSpPr>
        <p:spPr>
          <a:xfrm rot="1621722">
            <a:off x="4116927" y="3144259"/>
            <a:ext cx="4580692" cy="923330"/>
          </a:xfrm>
          <a:prstGeom prst="rect">
            <a:avLst/>
          </a:prstGeom>
          <a:noFill/>
        </p:spPr>
        <p:txBody>
          <a:bodyPr wrap="square" lIns="91440" tIns="45720" rIns="91440" bIns="45720">
            <a:spAutoFit/>
          </a:bodyPr>
          <a:lstStyle/>
          <a:p>
            <a:pPr algn="ctr"/>
            <a:r>
              <a:rPr lang="en-US" sz="5400" b="1" cap="none" spc="0" dirty="0">
                <a:ln w="18000">
                  <a:solidFill>
                    <a:srgbClr val="FF0000"/>
                  </a:solidFill>
                  <a:prstDash val="solid"/>
                  <a:miter lim="800000"/>
                </a:ln>
                <a:solidFill>
                  <a:srgbClr val="FF0000"/>
                </a:solidFill>
                <a:effectLst>
                  <a:outerShdw blurRad="25500" dist="23000" dir="7020000" algn="tl">
                    <a:srgbClr val="000000">
                      <a:alpha val="50000"/>
                    </a:srgbClr>
                  </a:outerShdw>
                </a:effectLst>
              </a:rPr>
              <a:t>EXAMPLE ONLY</a:t>
            </a:r>
            <a:endParaRPr lang="en-US" sz="5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7" name="Footer Placeholder 1"/>
          <p:cNvSpPr txBox="1">
            <a:spLocks/>
          </p:cNvSpPr>
          <p:nvPr/>
        </p:nvSpPr>
        <p:spPr>
          <a:xfrm>
            <a:off x="7010400" y="6163621"/>
            <a:ext cx="19050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Tree>
    <p:extLst>
      <p:ext uri="{BB962C8B-B14F-4D97-AF65-F5344CB8AC3E}">
        <p14:creationId xmlns:p14="http://schemas.microsoft.com/office/powerpoint/2010/main" val="2897696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30422"/>
            <a:ext cx="8197850" cy="4513178"/>
          </a:xfrm>
        </p:spPr>
        <p:txBody>
          <a:bodyPr>
            <a:normAutofit/>
          </a:bodyPr>
          <a:lstStyle/>
          <a:p>
            <a:pPr marL="0" indent="0">
              <a:buNone/>
            </a:pPr>
            <a:r>
              <a:rPr lang="en-GB" sz="2000" dirty="0"/>
              <a:t>Minimum Requirements:</a:t>
            </a:r>
          </a:p>
          <a:p>
            <a:pPr marL="249174" indent="-285750"/>
            <a:r>
              <a:rPr lang="en-GB" sz="1800" dirty="0"/>
              <a:t>Critical Suppliers / External Providers Performance</a:t>
            </a:r>
          </a:p>
          <a:p>
            <a:pPr marL="249174" indent="-285750"/>
            <a:r>
              <a:rPr lang="en-GB" sz="1800" dirty="0"/>
              <a:t>Supplier related product non-conformances </a:t>
            </a:r>
          </a:p>
          <a:p>
            <a:pPr marL="249174" indent="-285750"/>
            <a:r>
              <a:rPr lang="en-GB" sz="1800" dirty="0"/>
              <a:t>Supplier related service non-conformances</a:t>
            </a:r>
          </a:p>
          <a:p>
            <a:pPr marL="249174" indent="-285750"/>
            <a:r>
              <a:rPr lang="en-GB" sz="1800" dirty="0"/>
              <a:t>Control of outsourcing (if applicable)</a:t>
            </a:r>
          </a:p>
          <a:p>
            <a:endParaRPr lang="en-GB" dirty="0"/>
          </a:p>
        </p:txBody>
      </p:sp>
      <p:sp>
        <p:nvSpPr>
          <p:cNvPr id="3" name="TextBox 2"/>
          <p:cNvSpPr txBox="1"/>
          <p:nvPr/>
        </p:nvSpPr>
        <p:spPr>
          <a:xfrm>
            <a:off x="457200" y="223813"/>
            <a:ext cx="8274050" cy="1015663"/>
          </a:xfrm>
          <a:prstGeom prst="rect">
            <a:avLst/>
          </a:prstGeom>
          <a:noFill/>
        </p:spPr>
        <p:txBody>
          <a:bodyPr wrap="square" rtlCol="0">
            <a:spAutoFit/>
          </a:bodyPr>
          <a:lstStyle/>
          <a:p>
            <a:pPr lvl="0">
              <a:defRPr/>
            </a:pPr>
            <a:r>
              <a:rPr lang="it-IT" sz="3000" b="1" dirty="0">
                <a:solidFill>
                  <a:schemeClr val="accent2"/>
                </a:solidFill>
                <a:latin typeface="+mj-lt"/>
                <a:ea typeface="+mj-ea"/>
                <a:cs typeface="+mj-cs"/>
              </a:rPr>
              <a:t>Supplier &amp; other external providers performance</a:t>
            </a:r>
            <a:endParaRPr lang="en-US" sz="3000" b="1" dirty="0">
              <a:solidFill>
                <a:schemeClr val="accent2"/>
              </a:solidFill>
              <a:latin typeface="+mj-lt"/>
              <a:ea typeface="+mj-ea"/>
              <a:cs typeface="+mj-cs"/>
            </a:endParaRPr>
          </a:p>
        </p:txBody>
      </p:sp>
      <p:sp>
        <p:nvSpPr>
          <p:cNvPr id="4" name="Footer Placeholder 1"/>
          <p:cNvSpPr txBox="1">
            <a:spLocks/>
          </p:cNvSpPr>
          <p:nvPr/>
        </p:nvSpPr>
        <p:spPr>
          <a:xfrm>
            <a:off x="7010400" y="6134546"/>
            <a:ext cx="19050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Tree>
    <p:extLst>
      <p:ext uri="{BB962C8B-B14F-4D97-AF65-F5344CB8AC3E}">
        <p14:creationId xmlns:p14="http://schemas.microsoft.com/office/powerpoint/2010/main" val="2210960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304800"/>
            <a:ext cx="5638800" cy="553998"/>
          </a:xfrm>
          <a:prstGeom prst="rect">
            <a:avLst/>
          </a:prstGeom>
          <a:noFill/>
        </p:spPr>
        <p:txBody>
          <a:bodyPr wrap="square" rtlCol="0">
            <a:spAutoFit/>
          </a:bodyPr>
          <a:lstStyle/>
          <a:p>
            <a:pPr marR="0" indent="0" fontAlgn="auto">
              <a:lnSpc>
                <a:spcPct val="100000"/>
              </a:lnSpc>
              <a:spcBef>
                <a:spcPts val="0"/>
              </a:spcBef>
              <a:spcAft>
                <a:spcPts val="0"/>
              </a:spcAft>
              <a:buClrTx/>
              <a:buSzTx/>
              <a:buFontTx/>
              <a:buNone/>
              <a:tabLst/>
              <a:defRPr/>
            </a:pPr>
            <a:r>
              <a:rPr lang="it-IT" sz="3000" b="1" dirty="0">
                <a:solidFill>
                  <a:schemeClr val="accent2"/>
                </a:solidFill>
                <a:latin typeface="+mj-lt"/>
                <a:ea typeface="+mj-ea"/>
                <a:cs typeface="+mj-cs"/>
              </a:rPr>
              <a:t>Adequacy of resources  </a:t>
            </a:r>
            <a:endParaRPr lang="en-US" sz="3000" b="1" dirty="0">
              <a:solidFill>
                <a:schemeClr val="accent2"/>
              </a:solidFill>
              <a:latin typeface="+mj-lt"/>
              <a:ea typeface="+mj-ea"/>
              <a:cs typeface="+mj-cs"/>
            </a:endParaRPr>
          </a:p>
        </p:txBody>
      </p:sp>
      <p:sp>
        <p:nvSpPr>
          <p:cNvPr id="5" name="Content Placeholder 1"/>
          <p:cNvSpPr txBox="1">
            <a:spLocks/>
          </p:cNvSpPr>
          <p:nvPr/>
        </p:nvSpPr>
        <p:spPr>
          <a:xfrm>
            <a:off x="536448" y="1219200"/>
            <a:ext cx="8347202"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9000"/>
              </a:lnSpc>
              <a:spcBef>
                <a:spcPts val="1200"/>
              </a:spcBef>
              <a:spcAft>
                <a:spcPts val="600"/>
              </a:spcAft>
              <a:buNone/>
            </a:pPr>
            <a:r>
              <a:rPr lang="en-GB" sz="2000" dirty="0">
                <a:solidFill>
                  <a:schemeClr val="accent2"/>
                </a:solidFill>
              </a:rPr>
              <a:t>Minimum Requirements:</a:t>
            </a:r>
          </a:p>
          <a:p>
            <a:pPr marL="249174" indent="-285750">
              <a:lnSpc>
                <a:spcPct val="99000"/>
              </a:lnSpc>
              <a:spcBef>
                <a:spcPts val="1200"/>
              </a:spcBef>
              <a:spcAft>
                <a:spcPts val="600"/>
              </a:spcAft>
            </a:pPr>
            <a:r>
              <a:rPr lang="en-GB" sz="1800" dirty="0">
                <a:solidFill>
                  <a:schemeClr val="accent2"/>
                </a:solidFill>
              </a:rPr>
              <a:t>Leadership Engagement</a:t>
            </a:r>
          </a:p>
          <a:p>
            <a:pPr marL="249174" indent="-285750">
              <a:lnSpc>
                <a:spcPct val="99000"/>
              </a:lnSpc>
              <a:spcBef>
                <a:spcPts val="1200"/>
              </a:spcBef>
              <a:spcAft>
                <a:spcPts val="600"/>
              </a:spcAft>
            </a:pPr>
            <a:r>
              <a:rPr lang="en-GB" sz="1800" dirty="0">
                <a:solidFill>
                  <a:schemeClr val="accent2"/>
                </a:solidFill>
              </a:rPr>
              <a:t>People</a:t>
            </a:r>
          </a:p>
          <a:p>
            <a:pPr marL="249174" indent="-285750">
              <a:lnSpc>
                <a:spcPct val="99000"/>
              </a:lnSpc>
              <a:spcBef>
                <a:spcPts val="1200"/>
              </a:spcBef>
              <a:spcAft>
                <a:spcPts val="600"/>
              </a:spcAft>
            </a:pPr>
            <a:r>
              <a:rPr lang="en-GB" sz="1800" dirty="0">
                <a:solidFill>
                  <a:schemeClr val="accent2"/>
                </a:solidFill>
              </a:rPr>
              <a:t>Equipment</a:t>
            </a:r>
          </a:p>
          <a:p>
            <a:pPr marL="249174" indent="-285750">
              <a:lnSpc>
                <a:spcPct val="99000"/>
              </a:lnSpc>
              <a:spcBef>
                <a:spcPts val="1200"/>
              </a:spcBef>
              <a:spcAft>
                <a:spcPts val="600"/>
              </a:spcAft>
            </a:pPr>
            <a:r>
              <a:rPr lang="en-GB" sz="1800" dirty="0">
                <a:solidFill>
                  <a:schemeClr val="accent2"/>
                </a:solidFill>
              </a:rPr>
              <a:t>Technology</a:t>
            </a:r>
          </a:p>
          <a:p>
            <a:endParaRPr lang="en-GB" dirty="0"/>
          </a:p>
        </p:txBody>
      </p:sp>
      <p:sp>
        <p:nvSpPr>
          <p:cNvPr id="6" name="Footer Placeholder 1"/>
          <p:cNvSpPr txBox="1">
            <a:spLocks/>
          </p:cNvSpPr>
          <p:nvPr/>
        </p:nvSpPr>
        <p:spPr>
          <a:xfrm>
            <a:off x="6934200" y="6148300"/>
            <a:ext cx="2086417"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
        <p:nvSpPr>
          <p:cNvPr id="7" name="Content Placeholder 6"/>
          <p:cNvSpPr>
            <a:spLocks noGrp="1"/>
          </p:cNvSpPr>
          <p:nvPr>
            <p:ph idx="1"/>
          </p:nvPr>
        </p:nvSpPr>
        <p:spPr/>
        <p:txBody>
          <a:bodyPr/>
          <a:lstStyle/>
          <a:p>
            <a:pPr marL="0" indent="0">
              <a:buNone/>
            </a:pPr>
            <a:r>
              <a:rPr lang="en-GB" dirty="0"/>
              <a:t>   </a:t>
            </a:r>
          </a:p>
        </p:txBody>
      </p:sp>
    </p:spTree>
    <p:extLst>
      <p:ext uri="{BB962C8B-B14F-4D97-AF65-F5344CB8AC3E}">
        <p14:creationId xmlns:p14="http://schemas.microsoft.com/office/powerpoint/2010/main" val="2324499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304800"/>
            <a:ext cx="6019800" cy="553998"/>
          </a:xfrm>
          <a:prstGeom prst="rect">
            <a:avLst/>
          </a:prstGeom>
          <a:noFill/>
        </p:spPr>
        <p:txBody>
          <a:bodyPr wrap="square" rtlCol="0">
            <a:spAutoFit/>
          </a:bodyPr>
          <a:lstStyle/>
          <a:p>
            <a:pPr lvl="0">
              <a:defRPr/>
            </a:pPr>
            <a:r>
              <a:rPr lang="it-IT" sz="3000" b="1" dirty="0">
                <a:solidFill>
                  <a:schemeClr val="accent2"/>
                </a:solidFill>
                <a:latin typeface="+mj-lt"/>
                <a:ea typeface="+mj-ea"/>
                <a:cs typeface="+mj-cs"/>
              </a:rPr>
              <a:t>Opportunities for improvement   </a:t>
            </a:r>
            <a:endParaRPr lang="en-US" sz="3000" b="1" dirty="0">
              <a:solidFill>
                <a:schemeClr val="accent2"/>
              </a:solidFill>
              <a:latin typeface="+mj-lt"/>
              <a:ea typeface="+mj-ea"/>
              <a:cs typeface="+mj-cs"/>
            </a:endParaRPr>
          </a:p>
        </p:txBody>
      </p:sp>
      <p:sp>
        <p:nvSpPr>
          <p:cNvPr id="5" name="Content Placeholder 1"/>
          <p:cNvSpPr txBox="1">
            <a:spLocks/>
          </p:cNvSpPr>
          <p:nvPr/>
        </p:nvSpPr>
        <p:spPr>
          <a:xfrm>
            <a:off x="533400" y="1582822"/>
            <a:ext cx="8350250" cy="43607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solidFill>
                  <a:schemeClr val="accent2"/>
                </a:solidFill>
              </a:rPr>
              <a:t>Minimum Requirements:</a:t>
            </a:r>
          </a:p>
          <a:p>
            <a:pPr marL="249174" indent="-285750">
              <a:lnSpc>
                <a:spcPct val="99000"/>
              </a:lnSpc>
              <a:spcBef>
                <a:spcPts val="1200"/>
              </a:spcBef>
              <a:spcAft>
                <a:spcPts val="600"/>
              </a:spcAft>
            </a:pPr>
            <a:r>
              <a:rPr lang="en-GB" sz="1800" dirty="0">
                <a:solidFill>
                  <a:schemeClr val="accent2"/>
                </a:solidFill>
              </a:rPr>
              <a:t>Lean Six Sigma Activities</a:t>
            </a:r>
          </a:p>
          <a:p>
            <a:pPr marL="649224" lvl="2">
              <a:lnSpc>
                <a:spcPct val="99000"/>
              </a:lnSpc>
              <a:spcBef>
                <a:spcPts val="1200"/>
              </a:spcBef>
              <a:spcAft>
                <a:spcPts val="600"/>
              </a:spcAft>
            </a:pPr>
            <a:r>
              <a:rPr lang="en-GB" sz="1400" dirty="0">
                <a:solidFill>
                  <a:schemeClr val="accent2"/>
                </a:solidFill>
              </a:rPr>
              <a:t>Blackbelt, Greenbelt, NIKE</a:t>
            </a:r>
          </a:p>
          <a:p>
            <a:pPr marL="249174" indent="-285750">
              <a:lnSpc>
                <a:spcPct val="99000"/>
              </a:lnSpc>
              <a:spcBef>
                <a:spcPts val="1200"/>
              </a:spcBef>
              <a:spcAft>
                <a:spcPts val="600"/>
              </a:spcAft>
            </a:pPr>
            <a:r>
              <a:rPr lang="en-GB" sz="1800" dirty="0">
                <a:solidFill>
                  <a:schemeClr val="accent2"/>
                </a:solidFill>
              </a:rPr>
              <a:t>New Processes</a:t>
            </a:r>
          </a:p>
          <a:p>
            <a:pPr marL="249174" indent="-285750">
              <a:lnSpc>
                <a:spcPct val="99000"/>
              </a:lnSpc>
              <a:spcBef>
                <a:spcPts val="1200"/>
              </a:spcBef>
              <a:spcAft>
                <a:spcPts val="600"/>
              </a:spcAft>
            </a:pPr>
            <a:r>
              <a:rPr lang="en-GB" sz="1800" dirty="0">
                <a:solidFill>
                  <a:schemeClr val="accent2"/>
                </a:solidFill>
              </a:rPr>
              <a:t>New Equipment </a:t>
            </a:r>
          </a:p>
          <a:p>
            <a:pPr marL="249174" indent="-285750">
              <a:lnSpc>
                <a:spcPct val="99000"/>
              </a:lnSpc>
              <a:spcBef>
                <a:spcPts val="1200"/>
              </a:spcBef>
              <a:spcAft>
                <a:spcPts val="600"/>
              </a:spcAft>
            </a:pPr>
            <a:r>
              <a:rPr lang="en-GB" sz="1800" dirty="0">
                <a:solidFill>
                  <a:schemeClr val="accent2"/>
                </a:solidFill>
              </a:rPr>
              <a:t>Best Practice / Lessons Learned</a:t>
            </a:r>
          </a:p>
          <a:p>
            <a:r>
              <a:rPr lang="en-GB" sz="1800" dirty="0">
                <a:solidFill>
                  <a:schemeClr val="accent2"/>
                </a:solidFill>
              </a:rPr>
              <a:t>Project Reviews (if applicable)</a:t>
            </a:r>
          </a:p>
        </p:txBody>
      </p:sp>
      <p:sp>
        <p:nvSpPr>
          <p:cNvPr id="4" name="Footer Placeholder 1"/>
          <p:cNvSpPr txBox="1">
            <a:spLocks/>
          </p:cNvSpPr>
          <p:nvPr/>
        </p:nvSpPr>
        <p:spPr>
          <a:xfrm>
            <a:off x="6934200" y="6172200"/>
            <a:ext cx="209992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Tree>
    <p:extLst>
      <p:ext uri="{BB962C8B-B14F-4D97-AF65-F5344CB8AC3E}">
        <p14:creationId xmlns:p14="http://schemas.microsoft.com/office/powerpoint/2010/main" val="4198403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197850" cy="4876800"/>
          </a:xfrm>
        </p:spPr>
        <p:txBody>
          <a:bodyPr>
            <a:normAutofit fontScale="32500" lnSpcReduction="20000"/>
          </a:bodyPr>
          <a:lstStyle/>
          <a:p>
            <a:pPr marL="0" indent="0">
              <a:buNone/>
            </a:pPr>
            <a:r>
              <a:rPr lang="en-GB" sz="5600" dirty="0"/>
              <a:t>Minimum Requirements:</a:t>
            </a:r>
          </a:p>
          <a:p>
            <a:pPr marL="0" indent="0">
              <a:buNone/>
            </a:pPr>
            <a:r>
              <a:rPr lang="en-GB" sz="5600" dirty="0"/>
              <a:t>Ensure the following are effectively recorded &amp; documented:</a:t>
            </a:r>
          </a:p>
          <a:p>
            <a:r>
              <a:rPr lang="en-GB" sz="5600" dirty="0"/>
              <a:t>A summary assessment of the effectiveness of the quality management system. The assessment shall include:</a:t>
            </a:r>
          </a:p>
          <a:p>
            <a:pPr marL="649224" lvl="2" indent="-228600">
              <a:lnSpc>
                <a:spcPct val="119000"/>
              </a:lnSpc>
              <a:spcBef>
                <a:spcPts val="600"/>
              </a:spcBef>
              <a:spcAft>
                <a:spcPts val="0"/>
              </a:spcAft>
            </a:pPr>
            <a:r>
              <a:rPr lang="en-GB" sz="4300" dirty="0"/>
              <a:t>any required changes to the QMS &amp; its associated processes and any decisions and actions to support this;</a:t>
            </a:r>
          </a:p>
          <a:p>
            <a:pPr marL="649224" lvl="2" indent="-228600">
              <a:lnSpc>
                <a:spcPct val="119000"/>
              </a:lnSpc>
              <a:spcBef>
                <a:spcPts val="600"/>
              </a:spcBef>
              <a:spcAft>
                <a:spcPts val="0"/>
              </a:spcAft>
            </a:pPr>
            <a:r>
              <a:rPr lang="en-GB" sz="4300" dirty="0"/>
              <a:t>opportunities for improvement including results of MoC Activities / Corrective &amp; Preventative Actions</a:t>
            </a:r>
          </a:p>
          <a:p>
            <a:pPr marL="649224" lvl="2" indent="-228600">
              <a:lnSpc>
                <a:spcPct val="119000"/>
              </a:lnSpc>
              <a:spcBef>
                <a:spcPts val="600"/>
              </a:spcBef>
              <a:spcAft>
                <a:spcPts val="0"/>
              </a:spcAft>
            </a:pPr>
            <a:r>
              <a:rPr lang="en-GB" sz="4300" dirty="0"/>
              <a:t>required resources;</a:t>
            </a:r>
          </a:p>
          <a:p>
            <a:pPr marL="649224" lvl="2" indent="-228600">
              <a:lnSpc>
                <a:spcPct val="119000"/>
              </a:lnSpc>
              <a:spcBef>
                <a:spcPts val="600"/>
              </a:spcBef>
              <a:spcAft>
                <a:spcPts val="0"/>
              </a:spcAft>
            </a:pPr>
            <a:r>
              <a:rPr lang="en-GB" sz="4300" dirty="0"/>
              <a:t>and improvement to products and / or services in meeting customer requirements.</a:t>
            </a:r>
          </a:p>
          <a:p>
            <a:r>
              <a:rPr lang="en-GB" sz="5600" dirty="0"/>
              <a:t>Top management shall review and approve the output of management reviews and in addition management reviews shall be documented and records of these reviews shall be maintained.</a:t>
            </a:r>
          </a:p>
          <a:p>
            <a:pPr marL="0" indent="0">
              <a:buNone/>
            </a:pPr>
            <a:r>
              <a:rPr lang="en-GB" sz="5600" dirty="0"/>
              <a:t>Note: The records of this Quality Management Review will be formally approved by appropriate Top Management using the minutes of meeting template linked to </a:t>
            </a:r>
            <a:r>
              <a:rPr lang="en-GB" sz="5600" dirty="0">
                <a:hlinkClick r:id="rId3"/>
              </a:rPr>
              <a:t>here</a:t>
            </a:r>
            <a:r>
              <a:rPr lang="en-GB" sz="5600" dirty="0"/>
              <a:t> &amp; shall be recorded and maintained (ideally in Compliance Calendar)</a:t>
            </a:r>
            <a:endParaRPr lang="en-GB" sz="4300" dirty="0">
              <a:latin typeface="GE Inspira" panose="020F0603030400020203" pitchFamily="34" charset="0"/>
            </a:endParaRPr>
          </a:p>
        </p:txBody>
      </p:sp>
      <p:sp>
        <p:nvSpPr>
          <p:cNvPr id="4" name="TextBox 3"/>
          <p:cNvSpPr txBox="1"/>
          <p:nvPr/>
        </p:nvSpPr>
        <p:spPr>
          <a:xfrm>
            <a:off x="384048" y="304800"/>
            <a:ext cx="5638800" cy="5539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000" b="1" dirty="0">
                <a:solidFill>
                  <a:schemeClr val="accent2"/>
                </a:solidFill>
                <a:latin typeface="+mj-lt"/>
                <a:ea typeface="+mj-ea"/>
                <a:cs typeface="+mj-cs"/>
              </a:rPr>
              <a:t>Output Requirements </a:t>
            </a:r>
          </a:p>
        </p:txBody>
      </p:sp>
      <p:sp>
        <p:nvSpPr>
          <p:cNvPr id="5" name="Footer Placeholder 1"/>
          <p:cNvSpPr txBox="1">
            <a:spLocks/>
          </p:cNvSpPr>
          <p:nvPr/>
        </p:nvSpPr>
        <p:spPr>
          <a:xfrm>
            <a:off x="7010400" y="6151602"/>
            <a:ext cx="1981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Tree>
    <p:extLst>
      <p:ext uri="{BB962C8B-B14F-4D97-AF65-F5344CB8AC3E}">
        <p14:creationId xmlns:p14="http://schemas.microsoft.com/office/powerpoint/2010/main" val="4143032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ctrTitle"/>
          </p:nvPr>
        </p:nvSpPr>
        <p:spPr>
          <a:prstGeom prst="rect">
            <a:avLst/>
          </a:prstGeom>
        </p:spPr>
        <p:txBody>
          <a:bodyPr wrap="square">
            <a:spAutoFit/>
          </a:bodyPr>
          <a:lstStyle/>
          <a:p>
            <a:r>
              <a:rPr lang="en-US" dirty="0"/>
              <a:t>QMS Revision Details</a:t>
            </a:r>
          </a:p>
        </p:txBody>
      </p:sp>
      <p:sp>
        <p:nvSpPr>
          <p:cNvPr id="2" name="Footer Placeholder 1"/>
          <p:cNvSpPr>
            <a:spLocks noGrp="1"/>
          </p:cNvSpPr>
          <p:nvPr>
            <p:ph type="ftr" sz="quarter" idx="4294967295"/>
          </p:nvPr>
        </p:nvSpPr>
        <p:spPr/>
        <p:txBody>
          <a:bodyPr/>
          <a:lstStyle/>
          <a:p>
            <a:r>
              <a:rPr lang="en-US" dirty="0"/>
              <a:t>  </a:t>
            </a:r>
          </a:p>
        </p:txBody>
      </p:sp>
      <p:sp>
        <p:nvSpPr>
          <p:cNvPr id="3" name="TextBox 2"/>
          <p:cNvSpPr txBox="1"/>
          <p:nvPr/>
        </p:nvSpPr>
        <p:spPr>
          <a:xfrm>
            <a:off x="7180716" y="6248400"/>
            <a:ext cx="1600200" cy="307777"/>
          </a:xfrm>
          <a:prstGeom prst="rect">
            <a:avLst/>
          </a:prstGeom>
          <a:noFill/>
        </p:spPr>
        <p:txBody>
          <a:bodyPr wrap="square" lIns="0" tIns="0" rIns="0" bIns="0" rtlCol="0">
            <a:spAutoFit/>
          </a:bodyPr>
          <a:lstStyle/>
          <a:p>
            <a:pPr algn="ctr"/>
            <a:r>
              <a:rPr lang="en-US" sz="1000" dirty="0">
                <a:solidFill>
                  <a:schemeClr val="tx1">
                    <a:tint val="75000"/>
                  </a:schemeClr>
                </a:solidFill>
              </a:rPr>
              <a:t>QO-OFE-GLO-QUA-004 Rev 3.0</a:t>
            </a:r>
          </a:p>
        </p:txBody>
      </p:sp>
    </p:spTree>
    <p:extLst>
      <p:ext uri="{BB962C8B-B14F-4D97-AF65-F5344CB8AC3E}">
        <p14:creationId xmlns:p14="http://schemas.microsoft.com/office/powerpoint/2010/main" val="4286668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Grp="1" noChangeArrowheads="1"/>
          </p:cNvSpPr>
          <p:nvPr>
            <p:ph type="title"/>
          </p:nvPr>
        </p:nvSpPr>
        <p:spPr>
          <a:xfrm>
            <a:off x="533400" y="207409"/>
            <a:ext cx="8269288" cy="461665"/>
          </a:xfrm>
          <a:prstGeom prst="rect">
            <a:avLst/>
          </a:prstGeom>
        </p:spPr>
        <p:txBody>
          <a:bodyPr wrap="square">
            <a:spAutoFit/>
          </a:bodyPr>
          <a:lstStyle/>
          <a:p>
            <a:pPr>
              <a:lnSpc>
                <a:spcPct val="100000"/>
              </a:lnSpc>
              <a:spcBef>
                <a:spcPts val="0"/>
              </a:spcBef>
              <a:defRPr/>
            </a:pPr>
            <a:r>
              <a:rPr lang="en-US" dirty="0"/>
              <a:t>Approval &amp; Revision Details</a:t>
            </a:r>
          </a:p>
        </p:txBody>
      </p:sp>
      <p:sp>
        <p:nvSpPr>
          <p:cNvPr id="2" name="Footer Placeholder 1"/>
          <p:cNvSpPr>
            <a:spLocks noGrp="1"/>
          </p:cNvSpPr>
          <p:nvPr>
            <p:ph type="ftr" sz="quarter" idx="11"/>
          </p:nvPr>
        </p:nvSpPr>
        <p:spPr/>
        <p:txBody>
          <a:bodyPr/>
          <a:lstStyle/>
          <a:p>
            <a:r>
              <a:rPr lang="en-US" dirty="0"/>
              <a:t>  </a:t>
            </a:r>
          </a:p>
        </p:txBody>
      </p:sp>
      <p:graphicFrame>
        <p:nvGraphicFramePr>
          <p:cNvPr id="3" name="Table 2"/>
          <p:cNvGraphicFramePr>
            <a:graphicFrameLocks noGrp="1"/>
          </p:cNvGraphicFramePr>
          <p:nvPr>
            <p:extLst>
              <p:ext uri="{D42A27DB-BD31-4B8C-83A1-F6EECF244321}">
                <p14:modId xmlns:p14="http://schemas.microsoft.com/office/powerpoint/2010/main" val="2117460799"/>
              </p:ext>
            </p:extLst>
          </p:nvPr>
        </p:nvGraphicFramePr>
        <p:xfrm>
          <a:off x="533400" y="807609"/>
          <a:ext cx="8240487" cy="5530858"/>
        </p:xfrm>
        <a:graphic>
          <a:graphicData uri="http://schemas.openxmlformats.org/drawingml/2006/table">
            <a:tbl>
              <a:tblPr/>
              <a:tblGrid>
                <a:gridCol w="950825">
                  <a:extLst>
                    <a:ext uri="{9D8B030D-6E8A-4147-A177-3AD203B41FA5}">
                      <a16:colId xmlns:a16="http://schemas.microsoft.com/office/drawing/2014/main" val="20000"/>
                    </a:ext>
                  </a:extLst>
                </a:gridCol>
                <a:gridCol w="2803716">
                  <a:extLst>
                    <a:ext uri="{9D8B030D-6E8A-4147-A177-3AD203B41FA5}">
                      <a16:colId xmlns:a16="http://schemas.microsoft.com/office/drawing/2014/main" val="20001"/>
                    </a:ext>
                  </a:extLst>
                </a:gridCol>
                <a:gridCol w="950825">
                  <a:extLst>
                    <a:ext uri="{9D8B030D-6E8A-4147-A177-3AD203B41FA5}">
                      <a16:colId xmlns:a16="http://schemas.microsoft.com/office/drawing/2014/main" val="20002"/>
                    </a:ext>
                  </a:extLst>
                </a:gridCol>
                <a:gridCol w="933434">
                  <a:extLst>
                    <a:ext uri="{9D8B030D-6E8A-4147-A177-3AD203B41FA5}">
                      <a16:colId xmlns:a16="http://schemas.microsoft.com/office/drawing/2014/main" val="20003"/>
                    </a:ext>
                  </a:extLst>
                </a:gridCol>
                <a:gridCol w="882887">
                  <a:extLst>
                    <a:ext uri="{9D8B030D-6E8A-4147-A177-3AD203B41FA5}">
                      <a16:colId xmlns:a16="http://schemas.microsoft.com/office/drawing/2014/main" val="20004"/>
                    </a:ext>
                  </a:extLst>
                </a:gridCol>
                <a:gridCol w="1036156">
                  <a:extLst>
                    <a:ext uri="{9D8B030D-6E8A-4147-A177-3AD203B41FA5}">
                      <a16:colId xmlns:a16="http://schemas.microsoft.com/office/drawing/2014/main" val="20005"/>
                    </a:ext>
                  </a:extLst>
                </a:gridCol>
                <a:gridCol w="682644">
                  <a:extLst>
                    <a:ext uri="{9D8B030D-6E8A-4147-A177-3AD203B41FA5}">
                      <a16:colId xmlns:a16="http://schemas.microsoft.com/office/drawing/2014/main" val="20006"/>
                    </a:ext>
                  </a:extLst>
                </a:gridCol>
              </a:tblGrid>
              <a:tr h="335391">
                <a:tc gridSpan="7">
                  <a:txBody>
                    <a:bodyPr/>
                    <a:lstStyle/>
                    <a:p>
                      <a:pPr>
                        <a:lnSpc>
                          <a:spcPct val="115000"/>
                        </a:lnSpc>
                        <a:spcAft>
                          <a:spcPts val="0"/>
                        </a:spcAft>
                      </a:pPr>
                      <a:r>
                        <a:rPr lang="en-GB" sz="900" b="1" dirty="0">
                          <a:solidFill>
                            <a:srgbClr val="FFFFFF"/>
                          </a:solidFill>
                          <a:effectLst/>
                          <a:latin typeface="GE Inspira" pitchFamily="34" charset="0"/>
                          <a:ea typeface="Calibri"/>
                          <a:cs typeface="Times New Roman"/>
                        </a:rPr>
                        <a:t>  </a:t>
                      </a:r>
                      <a:r>
                        <a:rPr lang="en-GB" sz="900" b="1" dirty="0">
                          <a:solidFill>
                            <a:srgbClr val="FFFFFF"/>
                          </a:solidFill>
                          <a:effectLst/>
                          <a:latin typeface="+mn-lt"/>
                          <a:ea typeface="Calibri"/>
                          <a:cs typeface="Times New Roman"/>
                        </a:rPr>
                        <a:t>Document Details</a:t>
                      </a:r>
                      <a:endParaRPr lang="en-GB" sz="900" dirty="0">
                        <a:effectLst/>
                        <a:latin typeface="+mn-lt"/>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005EB8"/>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220886">
                <a:tc>
                  <a:txBody>
                    <a:bodyPr/>
                    <a:lstStyle/>
                    <a:p>
                      <a:pPr>
                        <a:lnSpc>
                          <a:spcPct val="115000"/>
                        </a:lnSpc>
                        <a:spcAft>
                          <a:spcPts val="0"/>
                        </a:spcAft>
                      </a:pPr>
                      <a:r>
                        <a:rPr lang="en-GB" sz="800" b="1" dirty="0">
                          <a:solidFill>
                            <a:srgbClr val="1F497D"/>
                          </a:solidFill>
                          <a:effectLst/>
                          <a:latin typeface="GE Inspira" pitchFamily="34" charset="0"/>
                          <a:ea typeface="Calibri"/>
                          <a:cs typeface="Times New Roman"/>
                        </a:rPr>
                        <a:t> Current Doc Title</a:t>
                      </a:r>
                      <a:endParaRPr lang="en-GB" sz="800" dirty="0">
                        <a:effectLst/>
                        <a:latin typeface="GE Inspira" pitchFamily="34" charset="0"/>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nSpc>
                          <a:spcPct val="115000"/>
                        </a:lnSpc>
                        <a:spcAft>
                          <a:spcPts val="0"/>
                        </a:spcAft>
                      </a:pPr>
                      <a:r>
                        <a:rPr lang="en-GB" sz="800" dirty="0">
                          <a:effectLst/>
                          <a:latin typeface="GE Inspira" pitchFamily="34" charset="0"/>
                          <a:ea typeface="Calibri"/>
                          <a:cs typeface="Times New Roman"/>
                        </a:rPr>
                        <a:t> Quality</a:t>
                      </a:r>
                      <a:r>
                        <a:rPr lang="en-GB" sz="800" baseline="0" dirty="0">
                          <a:effectLst/>
                          <a:latin typeface="GE Inspira" pitchFamily="34" charset="0"/>
                          <a:ea typeface="Calibri"/>
                          <a:cs typeface="Times New Roman"/>
                        </a:rPr>
                        <a:t> Management Review Template</a:t>
                      </a:r>
                      <a:endParaRPr lang="en-GB" sz="800" dirty="0">
                        <a:effectLst/>
                        <a:latin typeface="GE Inspira" pitchFamily="34" charset="0"/>
                        <a:ea typeface="Calibri"/>
                        <a:cs typeface="Times New Roman"/>
                      </a:endParaRPr>
                    </a:p>
                  </a:txBody>
                  <a:tcPr marL="5262" marR="5262" marT="52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nSpc>
                          <a:spcPct val="115000"/>
                        </a:lnSpc>
                        <a:spcAft>
                          <a:spcPts val="0"/>
                        </a:spcAft>
                      </a:pPr>
                      <a:r>
                        <a:rPr lang="en-GB" sz="800" b="1" dirty="0">
                          <a:solidFill>
                            <a:srgbClr val="1F497D"/>
                          </a:solidFill>
                          <a:effectLst/>
                          <a:latin typeface="GE Inspira" pitchFamily="34" charset="0"/>
                          <a:ea typeface="Calibri"/>
                          <a:cs typeface="Times New Roman"/>
                        </a:rPr>
                        <a:t> Revision Number</a:t>
                      </a:r>
                      <a:endParaRPr lang="en-GB" sz="800" dirty="0">
                        <a:effectLst/>
                        <a:latin typeface="GE Inspira" pitchFamily="34" charset="0"/>
                        <a:ea typeface="Calibri"/>
                        <a:cs typeface="Times New Roman"/>
                      </a:endParaRPr>
                    </a:p>
                  </a:txBody>
                  <a:tcPr marL="5262" marR="5262" marT="52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4">
                  <a:txBody>
                    <a:bodyPr/>
                    <a:lstStyle/>
                    <a:p>
                      <a:pPr>
                        <a:lnSpc>
                          <a:spcPct val="115000"/>
                        </a:lnSpc>
                        <a:spcAft>
                          <a:spcPts val="0"/>
                        </a:spcAft>
                      </a:pPr>
                      <a:r>
                        <a:rPr lang="en-GB" sz="800" dirty="0">
                          <a:effectLst/>
                          <a:latin typeface="GE Inspira" pitchFamily="34" charset="0"/>
                          <a:ea typeface="Calibri"/>
                          <a:cs typeface="Times New Roman"/>
                        </a:rPr>
                        <a:t> 3.0</a:t>
                      </a:r>
                    </a:p>
                  </a:txBody>
                  <a:tcPr marL="5262" marR="5262" marT="5262" marB="0" anchor="ctr">
                    <a:lnL w="12700" cap="flat" cmpd="sng" algn="ctr">
                      <a:solidFill>
                        <a:srgbClr val="000000"/>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1"/>
                  </a:ext>
                </a:extLst>
              </a:tr>
              <a:tr h="286669">
                <a:tc>
                  <a:txBody>
                    <a:bodyPr/>
                    <a:lstStyle/>
                    <a:p>
                      <a:pPr>
                        <a:lnSpc>
                          <a:spcPct val="115000"/>
                        </a:lnSpc>
                        <a:spcAft>
                          <a:spcPts val="0"/>
                        </a:spcAft>
                      </a:pPr>
                      <a:r>
                        <a:rPr lang="en-GB" sz="800" b="1">
                          <a:solidFill>
                            <a:srgbClr val="1F497D"/>
                          </a:solidFill>
                          <a:effectLst/>
                          <a:latin typeface="GE Inspira" pitchFamily="34" charset="0"/>
                          <a:ea typeface="Calibri"/>
                          <a:cs typeface="Times New Roman"/>
                        </a:rPr>
                        <a:t> Current Document #</a:t>
                      </a:r>
                      <a:endParaRPr lang="en-GB" sz="800">
                        <a:effectLst/>
                        <a:latin typeface="GE Inspira" pitchFamily="34" charset="0"/>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tcPr>
                </a:tc>
                <a:tc>
                  <a:txBody>
                    <a:bodyPr/>
                    <a:lstStyle/>
                    <a:p>
                      <a:pPr>
                        <a:lnSpc>
                          <a:spcPct val="115000"/>
                        </a:lnSpc>
                        <a:spcAft>
                          <a:spcPts val="0"/>
                        </a:spcAft>
                      </a:pPr>
                      <a:r>
                        <a:rPr lang="en-GB" sz="800" dirty="0">
                          <a:effectLst/>
                          <a:latin typeface="GE Inspira" pitchFamily="34" charset="0"/>
                          <a:ea typeface="Calibri"/>
                          <a:cs typeface="Times New Roman"/>
                        </a:rPr>
                        <a:t> QO-OFE-GLO-QUA-004</a:t>
                      </a:r>
                    </a:p>
                  </a:txBody>
                  <a:tcPr marL="5262" marR="5262" marT="52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tcPr>
                </a:tc>
                <a:tc>
                  <a:txBody>
                    <a:bodyPr/>
                    <a:lstStyle/>
                    <a:p>
                      <a:pPr>
                        <a:lnSpc>
                          <a:spcPct val="115000"/>
                        </a:lnSpc>
                        <a:spcAft>
                          <a:spcPts val="0"/>
                        </a:spcAft>
                      </a:pPr>
                      <a:r>
                        <a:rPr lang="en-GB" sz="800" b="1" dirty="0">
                          <a:solidFill>
                            <a:srgbClr val="1F497D"/>
                          </a:solidFill>
                          <a:effectLst/>
                          <a:latin typeface="GE Inspira" pitchFamily="34" charset="0"/>
                          <a:ea typeface="Calibri"/>
                          <a:cs typeface="Times New Roman"/>
                        </a:rPr>
                        <a:t> Date of Issue</a:t>
                      </a:r>
                      <a:endParaRPr lang="en-GB" sz="800" dirty="0">
                        <a:effectLst/>
                        <a:latin typeface="GE Inspira" pitchFamily="34" charset="0"/>
                        <a:ea typeface="Calibri"/>
                        <a:cs typeface="Times New Roman"/>
                      </a:endParaRPr>
                    </a:p>
                  </a:txBody>
                  <a:tcPr marL="5262" marR="5262" marT="52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tcPr>
                </a:tc>
                <a:tc gridSpan="4">
                  <a:txBody>
                    <a:bodyPr/>
                    <a:lstStyle/>
                    <a:p>
                      <a:pPr>
                        <a:lnSpc>
                          <a:spcPct val="115000"/>
                        </a:lnSpc>
                        <a:spcAft>
                          <a:spcPts val="0"/>
                        </a:spcAft>
                      </a:pPr>
                      <a:r>
                        <a:rPr lang="en-GB" sz="800" dirty="0">
                          <a:effectLst/>
                          <a:latin typeface="GE Inspira" pitchFamily="34" charset="0"/>
                          <a:ea typeface="Calibri"/>
                          <a:cs typeface="Times New Roman"/>
                        </a:rPr>
                        <a:t> 21.08.2018</a:t>
                      </a:r>
                    </a:p>
                  </a:txBody>
                  <a:tcPr marL="5262" marR="5262" marT="5262" marB="0" anchor="ctr">
                    <a:lnL w="12700" cap="flat" cmpd="sng" algn="ctr">
                      <a:solidFill>
                        <a:srgbClr val="000000"/>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2"/>
                  </a:ext>
                </a:extLst>
              </a:tr>
              <a:tr h="255631">
                <a:tc>
                  <a:txBody>
                    <a:bodyPr/>
                    <a:lstStyle/>
                    <a:p>
                      <a:pPr>
                        <a:lnSpc>
                          <a:spcPct val="115000"/>
                        </a:lnSpc>
                        <a:spcAft>
                          <a:spcPts val="0"/>
                        </a:spcAft>
                      </a:pPr>
                      <a:r>
                        <a:rPr lang="en-GB" sz="800" dirty="0">
                          <a:solidFill>
                            <a:srgbClr val="1F497D"/>
                          </a:solidFill>
                          <a:effectLst/>
                          <a:latin typeface="GE Inspira" pitchFamily="34" charset="0"/>
                          <a:ea typeface="Calibri"/>
                          <a:cs typeface="Times New Roman"/>
                        </a:rPr>
                        <a:t> Previous Doc Title</a:t>
                      </a:r>
                      <a:endParaRPr lang="en-GB" sz="800" dirty="0">
                        <a:effectLst/>
                        <a:latin typeface="GE Inspira" pitchFamily="34" charset="0"/>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nSpc>
                          <a:spcPct val="115000"/>
                        </a:lnSpc>
                        <a:spcAft>
                          <a:spcPts val="0"/>
                        </a:spcAft>
                      </a:pPr>
                      <a:endParaRPr lang="en-GB" sz="800" dirty="0">
                        <a:effectLst/>
                        <a:latin typeface="GE Inspira" pitchFamily="34" charset="0"/>
                        <a:ea typeface="Calibri"/>
                        <a:cs typeface="Times New Roman"/>
                      </a:endParaRPr>
                    </a:p>
                  </a:txBody>
                  <a:tcPr marL="5262" marR="5262" marT="52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nSpc>
                          <a:spcPct val="115000"/>
                        </a:lnSpc>
                        <a:spcAft>
                          <a:spcPts val="0"/>
                        </a:spcAft>
                      </a:pPr>
                      <a:r>
                        <a:rPr lang="en-GB" sz="800" dirty="0">
                          <a:solidFill>
                            <a:srgbClr val="1F497D"/>
                          </a:solidFill>
                          <a:effectLst/>
                          <a:latin typeface="GE Inspira" pitchFamily="34" charset="0"/>
                          <a:ea typeface="Calibri"/>
                          <a:cs typeface="Times New Roman"/>
                        </a:rPr>
                        <a:t> Previous Revision #</a:t>
                      </a:r>
                      <a:endParaRPr lang="en-GB" sz="800" dirty="0">
                        <a:effectLst/>
                        <a:latin typeface="GE Inspira" pitchFamily="34" charset="0"/>
                        <a:ea typeface="Calibri"/>
                        <a:cs typeface="Times New Roman"/>
                      </a:endParaRPr>
                    </a:p>
                  </a:txBody>
                  <a:tcPr marL="5262" marR="5262" marT="52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4">
                  <a:txBody>
                    <a:bodyPr/>
                    <a:lstStyle/>
                    <a:p>
                      <a:pPr>
                        <a:lnSpc>
                          <a:spcPct val="115000"/>
                        </a:lnSpc>
                        <a:spcAft>
                          <a:spcPts val="0"/>
                        </a:spcAft>
                      </a:pPr>
                      <a:endParaRPr lang="en-GB" sz="800" dirty="0">
                        <a:effectLst/>
                        <a:latin typeface="GE Inspira" pitchFamily="34" charset="0"/>
                        <a:ea typeface="Calibri"/>
                        <a:cs typeface="Times New Roman"/>
                      </a:endParaRPr>
                    </a:p>
                  </a:txBody>
                  <a:tcPr marL="5262" marR="5262" marT="5262" marB="0" anchor="ctr">
                    <a:lnL w="12700" cap="flat" cmpd="sng" algn="ctr">
                      <a:solidFill>
                        <a:srgbClr val="000000"/>
                      </a:solidFill>
                      <a:prstDash val="solid"/>
                      <a:round/>
                      <a:headEnd type="none" w="med" len="med"/>
                      <a:tailEnd type="none" w="med" len="med"/>
                    </a:lnL>
                    <a:lnR w="1270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3"/>
                  </a:ext>
                </a:extLst>
              </a:tr>
              <a:tr h="286669">
                <a:tc>
                  <a:txBody>
                    <a:bodyPr/>
                    <a:lstStyle/>
                    <a:p>
                      <a:pPr>
                        <a:lnSpc>
                          <a:spcPct val="115000"/>
                        </a:lnSpc>
                        <a:spcAft>
                          <a:spcPts val="0"/>
                        </a:spcAft>
                      </a:pPr>
                      <a:r>
                        <a:rPr lang="en-GB" sz="800">
                          <a:solidFill>
                            <a:srgbClr val="1F497D"/>
                          </a:solidFill>
                          <a:effectLst/>
                          <a:latin typeface="GE Inspira" pitchFamily="34" charset="0"/>
                          <a:ea typeface="Calibri"/>
                          <a:cs typeface="Times New Roman"/>
                        </a:rPr>
                        <a:t> Previous Doc No#</a:t>
                      </a:r>
                      <a:endParaRPr lang="en-GB" sz="800">
                        <a:effectLst/>
                        <a:latin typeface="GE Inspira" pitchFamily="34" charset="0"/>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tcPr>
                </a:tc>
                <a:tc>
                  <a:txBody>
                    <a:bodyPr/>
                    <a:lstStyle/>
                    <a:p>
                      <a:pPr>
                        <a:lnSpc>
                          <a:spcPct val="115000"/>
                        </a:lnSpc>
                        <a:spcAft>
                          <a:spcPts val="0"/>
                        </a:spcAft>
                      </a:pPr>
                      <a:r>
                        <a:rPr lang="en-GB" sz="800" dirty="0">
                          <a:effectLst/>
                          <a:latin typeface="GE Inspira" pitchFamily="34" charset="0"/>
                          <a:ea typeface="Calibri"/>
                          <a:cs typeface="Times New Roman"/>
                        </a:rPr>
                        <a:t>QO-SS-GLO-QUA-004</a:t>
                      </a:r>
                    </a:p>
                  </a:txBody>
                  <a:tcPr marL="5262" marR="5262" marT="52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tcPr>
                </a:tc>
                <a:tc>
                  <a:txBody>
                    <a:bodyPr/>
                    <a:lstStyle/>
                    <a:p>
                      <a:pPr>
                        <a:lnSpc>
                          <a:spcPct val="115000"/>
                        </a:lnSpc>
                        <a:spcAft>
                          <a:spcPts val="0"/>
                        </a:spcAft>
                      </a:pPr>
                      <a:r>
                        <a:rPr lang="en-GB" sz="800" dirty="0">
                          <a:solidFill>
                            <a:srgbClr val="1F497D"/>
                          </a:solidFill>
                          <a:effectLst/>
                          <a:latin typeface="GE Inspira" pitchFamily="34" charset="0"/>
                          <a:ea typeface="Calibri"/>
                          <a:cs typeface="Times New Roman"/>
                        </a:rPr>
                        <a:t> Previous Date of Issue</a:t>
                      </a:r>
                      <a:endParaRPr lang="en-GB" sz="800" dirty="0">
                        <a:effectLst/>
                        <a:latin typeface="GE Inspira" pitchFamily="34" charset="0"/>
                        <a:ea typeface="Calibri"/>
                        <a:cs typeface="Times New Roman"/>
                      </a:endParaRPr>
                    </a:p>
                  </a:txBody>
                  <a:tcPr marL="5262" marR="5262" marT="52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tcPr>
                </a:tc>
                <a:tc gridSpan="4">
                  <a:txBody>
                    <a:bodyPr/>
                    <a:lstStyle/>
                    <a:p>
                      <a:pPr>
                        <a:lnSpc>
                          <a:spcPct val="115000"/>
                        </a:lnSpc>
                        <a:spcAft>
                          <a:spcPts val="0"/>
                        </a:spcAft>
                      </a:pPr>
                      <a:r>
                        <a:rPr lang="en-GB" sz="800">
                          <a:effectLst/>
                          <a:latin typeface="GE Inspira" pitchFamily="34" charset="0"/>
                          <a:ea typeface="Calibri"/>
                          <a:cs typeface="Times New Roman"/>
                        </a:rPr>
                        <a:t>2.3</a:t>
                      </a:r>
                      <a:endParaRPr lang="en-GB" sz="800" dirty="0">
                        <a:effectLst/>
                        <a:latin typeface="GE Inspira" pitchFamily="34" charset="0"/>
                        <a:ea typeface="Calibri"/>
                        <a:cs typeface="Times New Roman"/>
                      </a:endParaRPr>
                    </a:p>
                  </a:txBody>
                  <a:tcPr marL="5262" marR="5262" marT="5262" marB="0" anchor="ctr">
                    <a:lnL w="12700" cap="flat" cmpd="sng" algn="ctr">
                      <a:solidFill>
                        <a:srgbClr val="000000"/>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4"/>
                  </a:ext>
                </a:extLst>
              </a:tr>
              <a:tr h="414309">
                <a:tc gridSpan="2">
                  <a:txBody>
                    <a:bodyPr/>
                    <a:lstStyle/>
                    <a:p>
                      <a:pPr>
                        <a:lnSpc>
                          <a:spcPct val="115000"/>
                        </a:lnSpc>
                        <a:spcAft>
                          <a:spcPts val="0"/>
                        </a:spcAft>
                      </a:pPr>
                      <a:r>
                        <a:rPr lang="en-GB" sz="800" dirty="0">
                          <a:solidFill>
                            <a:srgbClr val="1F497D"/>
                          </a:solidFill>
                          <a:effectLst/>
                          <a:latin typeface="GE Inspira" pitchFamily="34" charset="0"/>
                          <a:ea typeface="Calibri"/>
                          <a:cs typeface="Times New Roman"/>
                        </a:rPr>
                        <a:t>*    Full compliance by 2 weeks after issue</a:t>
                      </a:r>
                      <a:r>
                        <a:rPr lang="en-GB" sz="800" baseline="0" dirty="0">
                          <a:solidFill>
                            <a:srgbClr val="1F497D"/>
                          </a:solidFill>
                          <a:effectLst/>
                          <a:latin typeface="GE Inspira" pitchFamily="34" charset="0"/>
                          <a:ea typeface="Calibri"/>
                          <a:cs typeface="Times New Roman"/>
                        </a:rPr>
                        <a:t> date                                                                          </a:t>
                      </a:r>
                      <a:r>
                        <a:rPr lang="en-GB" sz="800" dirty="0">
                          <a:solidFill>
                            <a:srgbClr val="1F497D"/>
                          </a:solidFill>
                          <a:effectLst/>
                          <a:latin typeface="GE Inspira" pitchFamily="34" charset="0"/>
                          <a:ea typeface="Calibri"/>
                          <a:cs typeface="Times New Roman"/>
                        </a:rPr>
                        <a:t>**  Next review date 3 years after issue date - Unless otherwise specified		                                                                                                                                                                                         </a:t>
                      </a:r>
                      <a:endParaRPr lang="en-GB" sz="800" dirty="0">
                        <a:effectLst/>
                        <a:latin typeface="GE Inspira" pitchFamily="34" charset="0"/>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a:noFill/>
                    </a:lnR>
                    <a:lnT w="1905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gridSpan="5">
                  <a:txBody>
                    <a:bodyPr/>
                    <a:lstStyle/>
                    <a:p>
                      <a:pPr algn="r">
                        <a:lnSpc>
                          <a:spcPct val="115000"/>
                        </a:lnSpc>
                        <a:spcAft>
                          <a:spcPts val="0"/>
                        </a:spcAft>
                      </a:pPr>
                      <a:r>
                        <a:rPr lang="en-GB" sz="800" dirty="0">
                          <a:solidFill>
                            <a:srgbClr val="1F497D"/>
                          </a:solidFill>
                          <a:effectLst/>
                          <a:latin typeface="GE Inspira" pitchFamily="34" charset="0"/>
                          <a:ea typeface="Calibri"/>
                          <a:cs typeface="Times New Roman"/>
                        </a:rPr>
                        <a:t>**** Revision Details: Draft Revisions: Is denoted by letters (A, B, C </a:t>
                      </a:r>
                      <a:r>
                        <a:rPr lang="en-GB" sz="800" dirty="0" err="1">
                          <a:solidFill>
                            <a:srgbClr val="1F497D"/>
                          </a:solidFill>
                          <a:effectLst/>
                          <a:latin typeface="GE Inspira" pitchFamily="34" charset="0"/>
                          <a:ea typeface="Calibri"/>
                          <a:cs typeface="Times New Roman"/>
                        </a:rPr>
                        <a:t>etc</a:t>
                      </a:r>
                      <a:r>
                        <a:rPr lang="en-GB" sz="800" dirty="0">
                          <a:solidFill>
                            <a:srgbClr val="1F497D"/>
                          </a:solidFill>
                          <a:effectLst/>
                          <a:latin typeface="GE Inspira" pitchFamily="34" charset="0"/>
                          <a:ea typeface="Calibri"/>
                          <a:cs typeface="Times New Roman"/>
                        </a:rPr>
                        <a:t>)  </a:t>
                      </a:r>
                      <a:endParaRPr lang="en-GB" sz="800" dirty="0">
                        <a:effectLst/>
                        <a:latin typeface="GE Inspira" pitchFamily="34" charset="0"/>
                        <a:ea typeface="Calibri"/>
                        <a:cs typeface="Times New Roman"/>
                      </a:endParaRPr>
                    </a:p>
                    <a:p>
                      <a:pPr algn="r">
                        <a:lnSpc>
                          <a:spcPct val="115000"/>
                        </a:lnSpc>
                        <a:spcAft>
                          <a:spcPts val="0"/>
                        </a:spcAft>
                      </a:pPr>
                      <a:r>
                        <a:rPr lang="en-GB" sz="800" dirty="0">
                          <a:solidFill>
                            <a:srgbClr val="1F497D"/>
                          </a:solidFill>
                          <a:effectLst/>
                          <a:latin typeface="GE Inspira" pitchFamily="34" charset="0"/>
                          <a:ea typeface="Calibri"/>
                          <a:cs typeface="Times New Roman"/>
                        </a:rPr>
                        <a:t>Approved Revisions with Major changes: Changes the whole number (1.0, 2.0, 3.0 </a:t>
                      </a:r>
                      <a:r>
                        <a:rPr lang="en-GB" sz="800" dirty="0" err="1">
                          <a:solidFill>
                            <a:srgbClr val="1F497D"/>
                          </a:solidFill>
                          <a:effectLst/>
                          <a:latin typeface="GE Inspira" pitchFamily="34" charset="0"/>
                          <a:ea typeface="Calibri"/>
                          <a:cs typeface="Times New Roman"/>
                        </a:rPr>
                        <a:t>etc</a:t>
                      </a:r>
                      <a:r>
                        <a:rPr lang="en-GB" sz="800" dirty="0">
                          <a:solidFill>
                            <a:srgbClr val="1F497D"/>
                          </a:solidFill>
                          <a:effectLst/>
                          <a:latin typeface="GE Inspira" pitchFamily="34" charset="0"/>
                          <a:ea typeface="Calibri"/>
                          <a:cs typeface="Times New Roman"/>
                        </a:rPr>
                        <a:t>) </a:t>
                      </a:r>
                      <a:endParaRPr lang="en-GB" sz="800" dirty="0">
                        <a:effectLst/>
                        <a:latin typeface="GE Inspira" pitchFamily="34" charset="0"/>
                        <a:ea typeface="Calibri"/>
                        <a:cs typeface="Times New Roman"/>
                      </a:endParaRPr>
                    </a:p>
                    <a:p>
                      <a:pPr algn="r">
                        <a:lnSpc>
                          <a:spcPct val="115000"/>
                        </a:lnSpc>
                        <a:spcAft>
                          <a:spcPts val="0"/>
                        </a:spcAft>
                      </a:pPr>
                      <a:r>
                        <a:rPr lang="en-GB" sz="800" dirty="0">
                          <a:solidFill>
                            <a:srgbClr val="1F497D"/>
                          </a:solidFill>
                          <a:effectLst/>
                          <a:latin typeface="GE Inspira" pitchFamily="34" charset="0"/>
                          <a:ea typeface="Calibri"/>
                          <a:cs typeface="Times New Roman"/>
                        </a:rPr>
                        <a:t>Approved Revisions with Minor changes: Changes the second number (1.1, 1.2, 1.3, 2.3 </a:t>
                      </a:r>
                      <a:r>
                        <a:rPr lang="en-GB" sz="800" dirty="0" err="1">
                          <a:solidFill>
                            <a:srgbClr val="1F497D"/>
                          </a:solidFill>
                          <a:effectLst/>
                          <a:latin typeface="GE Inspira" pitchFamily="34" charset="0"/>
                          <a:ea typeface="Calibri"/>
                          <a:cs typeface="Times New Roman"/>
                        </a:rPr>
                        <a:t>etc</a:t>
                      </a:r>
                      <a:r>
                        <a:rPr lang="en-GB" sz="800" dirty="0">
                          <a:solidFill>
                            <a:srgbClr val="1F497D"/>
                          </a:solidFill>
                          <a:effectLst/>
                          <a:latin typeface="GE Inspira" pitchFamily="34" charset="0"/>
                          <a:ea typeface="Calibri"/>
                          <a:cs typeface="Times New Roman"/>
                        </a:rPr>
                        <a:t>)</a:t>
                      </a:r>
                      <a:endParaRPr lang="en-GB" sz="800" dirty="0">
                        <a:effectLst/>
                        <a:latin typeface="GE Inspira" pitchFamily="34" charset="0"/>
                        <a:ea typeface="Calibri"/>
                        <a:cs typeface="Times New Roman"/>
                      </a:endParaRPr>
                    </a:p>
                  </a:txBody>
                  <a:tcPr marL="0" marR="0" marT="0" marB="0" anchor="ctr">
                    <a:lnL>
                      <a:noFill/>
                    </a:lnL>
                    <a:lnR w="1270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5"/>
                  </a:ext>
                </a:extLst>
              </a:tr>
              <a:tr h="241951">
                <a:tc gridSpan="7">
                  <a:txBody>
                    <a:bodyPr/>
                    <a:lstStyle/>
                    <a:p>
                      <a:pPr>
                        <a:lnSpc>
                          <a:spcPct val="115000"/>
                        </a:lnSpc>
                        <a:spcAft>
                          <a:spcPts val="0"/>
                        </a:spcAft>
                      </a:pPr>
                      <a:r>
                        <a:rPr lang="en-GB" sz="900" b="1" dirty="0">
                          <a:solidFill>
                            <a:srgbClr val="FFFFFF"/>
                          </a:solidFill>
                          <a:effectLst/>
                          <a:latin typeface="GE Inspira" pitchFamily="34" charset="0"/>
                          <a:ea typeface="Calibri"/>
                          <a:cs typeface="Times New Roman"/>
                        </a:rPr>
                        <a:t> Revision History</a:t>
                      </a:r>
                      <a:endParaRPr lang="en-GB" sz="900" dirty="0">
                        <a:effectLst/>
                        <a:latin typeface="GE Inspira" pitchFamily="34" charset="0"/>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005EB8"/>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6"/>
                  </a:ext>
                </a:extLst>
              </a:tr>
              <a:tr h="284510">
                <a:tc>
                  <a:txBody>
                    <a:bodyPr/>
                    <a:lstStyle/>
                    <a:p>
                      <a:pPr marL="0" algn="l" defTabSz="914400" rtl="0" eaLnBrk="1" latinLnBrk="0" hangingPunct="1">
                        <a:lnSpc>
                          <a:spcPct val="115000"/>
                        </a:lnSpc>
                        <a:spcAft>
                          <a:spcPts val="0"/>
                        </a:spcAft>
                      </a:pPr>
                      <a:r>
                        <a:rPr lang="en-GB" sz="1000" kern="1200" dirty="0">
                          <a:solidFill>
                            <a:schemeClr val="bg1"/>
                          </a:solidFill>
                          <a:latin typeface="+mn-lt"/>
                          <a:ea typeface="+mn-ea"/>
                          <a:cs typeface="+mn-cs"/>
                        </a:rPr>
                        <a:t>Revision #</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00B5E2"/>
                    </a:solidFill>
                  </a:tcPr>
                </a:tc>
                <a:tc gridSpan="2">
                  <a:txBody>
                    <a:bodyPr/>
                    <a:lstStyle/>
                    <a:p>
                      <a:pPr marL="0" algn="l" defTabSz="914400" rtl="0" eaLnBrk="1" latinLnBrk="0" hangingPunct="1">
                        <a:lnSpc>
                          <a:spcPct val="115000"/>
                        </a:lnSpc>
                        <a:spcAft>
                          <a:spcPts val="0"/>
                        </a:spcAft>
                      </a:pPr>
                      <a:r>
                        <a:rPr lang="en-GB" sz="1000" kern="1200" dirty="0">
                          <a:solidFill>
                            <a:schemeClr val="bg1"/>
                          </a:solidFill>
                          <a:latin typeface="+mn-lt"/>
                          <a:ea typeface="+mn-ea"/>
                          <a:cs typeface="+mn-cs"/>
                        </a:rPr>
                        <a:t>Section Modified / Description of Change</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00B5E2"/>
                    </a:solidFill>
                  </a:tcPr>
                </a:tc>
                <a:tc hMerge="1">
                  <a:txBody>
                    <a:bodyPr/>
                    <a:lstStyle/>
                    <a:p>
                      <a:endParaRPr lang="en-GB"/>
                    </a:p>
                  </a:txBody>
                  <a:tcPr/>
                </a:tc>
                <a:tc>
                  <a:txBody>
                    <a:bodyPr/>
                    <a:lstStyle/>
                    <a:p>
                      <a:pPr marL="0" algn="l" defTabSz="914400" rtl="0" eaLnBrk="1" latinLnBrk="0" hangingPunct="1">
                        <a:lnSpc>
                          <a:spcPct val="115000"/>
                        </a:lnSpc>
                        <a:spcAft>
                          <a:spcPts val="0"/>
                        </a:spcAft>
                      </a:pPr>
                      <a:r>
                        <a:rPr lang="en-GB" sz="1000" kern="1200" dirty="0">
                          <a:solidFill>
                            <a:schemeClr val="bg1"/>
                          </a:solidFill>
                          <a:latin typeface="+mn-lt"/>
                          <a:ea typeface="+mn-ea"/>
                          <a:cs typeface="+mn-cs"/>
                        </a:rPr>
                        <a:t>Author</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00B5E2"/>
                    </a:solidFill>
                  </a:tcPr>
                </a:tc>
                <a:tc>
                  <a:txBody>
                    <a:bodyPr/>
                    <a:lstStyle/>
                    <a:p>
                      <a:pPr marL="0" algn="l" defTabSz="914400" rtl="0" eaLnBrk="1" latinLnBrk="0" hangingPunct="1">
                        <a:lnSpc>
                          <a:spcPct val="115000"/>
                        </a:lnSpc>
                        <a:spcAft>
                          <a:spcPts val="0"/>
                        </a:spcAft>
                      </a:pPr>
                      <a:r>
                        <a:rPr lang="en-GB" sz="1000" kern="1200">
                          <a:solidFill>
                            <a:schemeClr val="bg1"/>
                          </a:solidFill>
                          <a:latin typeface="+mn-lt"/>
                          <a:ea typeface="+mn-ea"/>
                          <a:cs typeface="+mn-cs"/>
                        </a:rPr>
                        <a:t>Modified Date</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00B5E2"/>
                    </a:solidFill>
                  </a:tcPr>
                </a:tc>
                <a:tc>
                  <a:txBody>
                    <a:bodyPr/>
                    <a:lstStyle/>
                    <a:p>
                      <a:pPr marL="0" algn="l" defTabSz="914400" rtl="0" eaLnBrk="1" latinLnBrk="0" hangingPunct="1">
                        <a:lnSpc>
                          <a:spcPct val="115000"/>
                        </a:lnSpc>
                        <a:spcAft>
                          <a:spcPts val="0"/>
                        </a:spcAft>
                      </a:pPr>
                      <a:r>
                        <a:rPr lang="en-GB" sz="1000" kern="1200">
                          <a:solidFill>
                            <a:schemeClr val="bg1"/>
                          </a:solidFill>
                          <a:latin typeface="+mn-lt"/>
                          <a:ea typeface="+mn-ea"/>
                          <a:cs typeface="+mn-cs"/>
                        </a:rPr>
                        <a:t>Approver</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00B5E2"/>
                    </a:solidFill>
                  </a:tcPr>
                </a:tc>
                <a:tc>
                  <a:txBody>
                    <a:bodyPr/>
                    <a:lstStyle/>
                    <a:p>
                      <a:pPr marL="0" algn="l" defTabSz="914400" rtl="0" eaLnBrk="1" latinLnBrk="0" hangingPunct="1">
                        <a:lnSpc>
                          <a:spcPct val="115000"/>
                        </a:lnSpc>
                        <a:spcAft>
                          <a:spcPts val="0"/>
                        </a:spcAft>
                      </a:pPr>
                      <a:r>
                        <a:rPr lang="en-GB" sz="1000" kern="1200" dirty="0">
                          <a:solidFill>
                            <a:schemeClr val="bg1"/>
                          </a:solidFill>
                          <a:latin typeface="+mn-lt"/>
                          <a:ea typeface="+mn-ea"/>
                          <a:cs typeface="+mn-cs"/>
                        </a:rPr>
                        <a:t>Date</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00B5E2"/>
                    </a:solidFill>
                  </a:tcPr>
                </a:tc>
                <a:extLst>
                  <a:ext uri="{0D108BD9-81ED-4DB2-BD59-A6C34878D82A}">
                    <a16:rowId xmlns:a16="http://schemas.microsoft.com/office/drawing/2014/main" val="10007"/>
                  </a:ext>
                </a:extLst>
              </a:tr>
              <a:tr h="241951">
                <a:tc>
                  <a:txBody>
                    <a:bodyPr/>
                    <a:lstStyle/>
                    <a:p>
                      <a:pPr marL="0" algn="ctr" defTabSz="914400" rtl="0" eaLnBrk="1" latinLnBrk="0" hangingPunct="1">
                        <a:lnSpc>
                          <a:spcPct val="115000"/>
                        </a:lnSpc>
                      </a:pPr>
                      <a:r>
                        <a:rPr lang="en-GB" sz="800" kern="1200" dirty="0">
                          <a:solidFill>
                            <a:schemeClr val="tx1"/>
                          </a:solidFill>
                          <a:effectLst/>
                          <a:latin typeface="GE Inspira" pitchFamily="34" charset="0"/>
                          <a:ea typeface="+mn-ea"/>
                          <a:cs typeface="Times New Roman"/>
                        </a:rPr>
                        <a:t>1.0</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marL="0" algn="l" defTabSz="914400" rtl="0" eaLnBrk="1" latinLnBrk="0" hangingPunct="1">
                        <a:lnSpc>
                          <a:spcPct val="115000"/>
                        </a:lnSpc>
                      </a:pPr>
                      <a:r>
                        <a:rPr lang="en-GB" sz="800" kern="1200" dirty="0">
                          <a:solidFill>
                            <a:schemeClr val="tx1"/>
                          </a:solidFill>
                          <a:effectLst/>
                          <a:latin typeface="GE Inspira" pitchFamily="34" charset="0"/>
                          <a:ea typeface="+mn-ea"/>
                          <a:cs typeface="Times New Roman"/>
                        </a:rPr>
                        <a:t> Initial Release. To be used when preparing and conduction Management Reviews</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r>
                        <a:rPr lang="en-GB" sz="800" dirty="0">
                          <a:effectLst/>
                          <a:latin typeface="GE Inspira" pitchFamily="34" charset="0"/>
                          <a:cs typeface="Times New Roman"/>
                        </a:rPr>
                        <a:t>Linn</a:t>
                      </a:r>
                      <a:r>
                        <a:rPr lang="en-GB" sz="800" baseline="0" dirty="0">
                          <a:effectLst/>
                          <a:latin typeface="GE Inspira" pitchFamily="34" charset="0"/>
                          <a:cs typeface="Times New Roman"/>
                        </a:rPr>
                        <a:t> Falt</a:t>
                      </a: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effectLst/>
                          <a:latin typeface="GE Inspira" pitchFamily="34" charset="0"/>
                          <a:cs typeface="Times New Roman"/>
                        </a:rPr>
                        <a:t>17.12.15</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effectLst/>
                          <a:latin typeface="GE Inspira" pitchFamily="34" charset="0"/>
                          <a:cs typeface="Times New Roman"/>
                        </a:rPr>
                        <a:t>Duncan Collins</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effectLst/>
                          <a:latin typeface="GE Inspira" pitchFamily="34" charset="0"/>
                          <a:cs typeface="Times New Roman"/>
                        </a:rPr>
                        <a:t>17.12.2015</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val="10008"/>
                  </a:ext>
                </a:extLst>
              </a:tr>
              <a:tr h="241951">
                <a:tc>
                  <a:txBody>
                    <a:bodyPr/>
                    <a:lstStyle/>
                    <a:p>
                      <a:pPr marL="0" algn="ctr" defTabSz="914400" rtl="0" eaLnBrk="1" latinLnBrk="0" hangingPunct="1">
                        <a:lnSpc>
                          <a:spcPct val="115000"/>
                        </a:lnSpc>
                      </a:pPr>
                      <a:r>
                        <a:rPr lang="en-GB" sz="800" kern="1200" dirty="0">
                          <a:solidFill>
                            <a:schemeClr val="tx1"/>
                          </a:solidFill>
                          <a:effectLst/>
                          <a:latin typeface="GE Inspira" pitchFamily="34" charset="0"/>
                          <a:ea typeface="+mn-ea"/>
                          <a:cs typeface="Times New Roman"/>
                        </a:rPr>
                        <a:t>2.0</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marL="0" algn="l" defTabSz="914400" rtl="0" eaLnBrk="1" latinLnBrk="0" hangingPunct="1">
                        <a:lnSpc>
                          <a:spcPct val="115000"/>
                        </a:lnSpc>
                      </a:pPr>
                      <a:r>
                        <a:rPr lang="en-GB" sz="800" kern="1200" dirty="0">
                          <a:solidFill>
                            <a:schemeClr val="tx1"/>
                          </a:solidFill>
                          <a:effectLst/>
                          <a:latin typeface="GE Inspira" pitchFamily="34" charset="0"/>
                          <a:ea typeface="+mn-ea"/>
                          <a:cs typeface="Times New Roman"/>
                        </a:rPr>
                        <a:t>  Updated template to meet requirements for ISO 9001:2015, API Q1 and Q2 Standard</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r>
                        <a:rPr lang="en-GB" sz="800" dirty="0">
                          <a:effectLst/>
                          <a:latin typeface="GE Inspira" pitchFamily="34" charset="0"/>
                          <a:cs typeface="Times New Roman"/>
                        </a:rPr>
                        <a:t>Duncan Collins</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effectLst/>
                          <a:latin typeface="GE Inspira" pitchFamily="34" charset="0"/>
                          <a:cs typeface="Times New Roman"/>
                        </a:rPr>
                        <a:t>11/04/2017</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effectLst/>
                          <a:latin typeface="GE Inspira" pitchFamily="34" charset="0"/>
                          <a:cs typeface="Times New Roman"/>
                        </a:rPr>
                        <a:t>Nick Edmunds</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effectLst/>
                          <a:latin typeface="GE Inspira" pitchFamily="34" charset="0"/>
                          <a:cs typeface="Times New Roman"/>
                        </a:rPr>
                        <a:t>11/04/2017</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val="10009"/>
                  </a:ext>
                </a:extLst>
              </a:tr>
              <a:tr h="241951">
                <a:tc>
                  <a:txBody>
                    <a:bodyPr/>
                    <a:lstStyle/>
                    <a:p>
                      <a:pPr marL="0" algn="ctr" defTabSz="914400" rtl="0" eaLnBrk="1" latinLnBrk="0" hangingPunct="1">
                        <a:lnSpc>
                          <a:spcPct val="115000"/>
                        </a:lnSpc>
                      </a:pPr>
                      <a:r>
                        <a:rPr lang="en-GB" sz="800" kern="1200" dirty="0">
                          <a:solidFill>
                            <a:schemeClr val="tx1"/>
                          </a:solidFill>
                          <a:effectLst/>
                          <a:latin typeface="GE Inspira" pitchFamily="34" charset="0"/>
                          <a:ea typeface="+mn-ea"/>
                          <a:cs typeface="Times New Roman"/>
                        </a:rPr>
                        <a:t>2.1.</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marL="0" algn="l" defTabSz="914400" rtl="0" eaLnBrk="1" latinLnBrk="0" hangingPunct="1">
                        <a:lnSpc>
                          <a:spcPct val="115000"/>
                        </a:lnSpc>
                      </a:pPr>
                      <a:r>
                        <a:rPr lang="en-GB" sz="800" kern="1200" dirty="0">
                          <a:solidFill>
                            <a:schemeClr val="tx1"/>
                          </a:solidFill>
                          <a:effectLst/>
                          <a:latin typeface="GE Inspira" pitchFamily="34" charset="0"/>
                          <a:ea typeface="+mn-ea"/>
                          <a:cs typeface="Times New Roman"/>
                        </a:rPr>
                        <a:t> Updated slides to the BHGE template</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r>
                        <a:rPr lang="en-GB" sz="800" dirty="0">
                          <a:effectLst/>
                          <a:latin typeface="GE Inspira" pitchFamily="34" charset="0"/>
                          <a:cs typeface="Times New Roman"/>
                        </a:rPr>
                        <a:t>Pauliina Kovalainen</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effectLst/>
                          <a:latin typeface="GE Inspira" pitchFamily="34" charset="0"/>
                          <a:cs typeface="Times New Roman"/>
                        </a:rPr>
                        <a:t>26/07/2017</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effectLst/>
                          <a:latin typeface="GE Inspira" pitchFamily="34" charset="0"/>
                          <a:cs typeface="Times New Roman"/>
                        </a:rPr>
                        <a:t>Duncan Collins</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effectLst/>
                          <a:latin typeface="GE Inspira" pitchFamily="34" charset="0"/>
                          <a:cs typeface="Times New Roman"/>
                        </a:rPr>
                        <a:t>01.08.2017</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val="10010"/>
                  </a:ext>
                </a:extLst>
              </a:tr>
              <a:tr h="241951">
                <a:tc>
                  <a:txBody>
                    <a:bodyPr/>
                    <a:lstStyle/>
                    <a:p>
                      <a:pPr marL="0" algn="ctr" defTabSz="914400" rtl="0" eaLnBrk="1" latinLnBrk="0" hangingPunct="1">
                        <a:lnSpc>
                          <a:spcPct val="115000"/>
                        </a:lnSpc>
                      </a:pPr>
                      <a:r>
                        <a:rPr lang="en-GB" sz="800" kern="1200" dirty="0">
                          <a:solidFill>
                            <a:schemeClr val="tx1"/>
                          </a:solidFill>
                          <a:effectLst/>
                          <a:latin typeface="GE Inspira" pitchFamily="34" charset="0"/>
                          <a:ea typeface="+mn-ea"/>
                          <a:cs typeface="Times New Roman"/>
                        </a:rPr>
                        <a:t>2.2</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marL="0" algn="l" defTabSz="914400" rtl="0" eaLnBrk="1" latinLnBrk="0" hangingPunct="1">
                        <a:lnSpc>
                          <a:spcPct val="115000"/>
                        </a:lnSpc>
                      </a:pPr>
                      <a:r>
                        <a:rPr lang="en-GB" sz="800" kern="1200" dirty="0">
                          <a:solidFill>
                            <a:schemeClr val="tx1"/>
                          </a:solidFill>
                          <a:effectLst/>
                          <a:latin typeface="GE Inspira" pitchFamily="34" charset="0"/>
                          <a:ea typeface="+mn-ea"/>
                          <a:cs typeface="Times New Roman"/>
                        </a:rPr>
                        <a:t>1st slide revision status changed to 2.2</a:t>
                      </a:r>
                    </a:p>
                    <a:p>
                      <a:pPr lvl="0"/>
                      <a:r>
                        <a:rPr lang="en-GB" sz="800" kern="1200" dirty="0">
                          <a:solidFill>
                            <a:schemeClr val="tx1"/>
                          </a:solidFill>
                          <a:effectLst/>
                          <a:latin typeface="GE Inspira" pitchFamily="34" charset="0"/>
                          <a:ea typeface="+mn-ea"/>
                          <a:cs typeface="Times New Roman"/>
                        </a:rPr>
                        <a:t>12th slide after TRS Requirements I have added “including consideration of errata and addenda changes”</a:t>
                      </a:r>
                    </a:p>
                    <a:p>
                      <a:r>
                        <a:rPr lang="en-GB" sz="800" kern="1200" dirty="0">
                          <a:solidFill>
                            <a:schemeClr val="tx1"/>
                          </a:solidFill>
                          <a:effectLst/>
                          <a:latin typeface="GE Inspira" pitchFamily="34" charset="0"/>
                          <a:ea typeface="+mn-ea"/>
                          <a:cs typeface="Times New Roman"/>
                        </a:rPr>
                        <a:t>Changed document name to Quality Management Review Template</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r>
                        <a:rPr lang="en-GB" sz="800" dirty="0">
                          <a:effectLst/>
                          <a:latin typeface="GE Inspira" pitchFamily="34" charset="0"/>
                          <a:cs typeface="Times New Roman"/>
                        </a:rPr>
                        <a:t>Kat Mackay</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effectLst/>
                          <a:latin typeface="GE Inspira" pitchFamily="34" charset="0"/>
                          <a:cs typeface="Times New Roman"/>
                        </a:rPr>
                        <a:t>06/10/2017</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effectLst/>
                          <a:latin typeface="GE Inspira" pitchFamily="34" charset="0"/>
                          <a:cs typeface="Times New Roman"/>
                        </a:rPr>
                        <a:t>Duncan Collins</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effectLst/>
                          <a:latin typeface="GE Inspira" pitchFamily="34" charset="0"/>
                          <a:cs typeface="Times New Roman"/>
                        </a:rPr>
                        <a:t>06/10/2017</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val="10011"/>
                  </a:ext>
                </a:extLst>
              </a:tr>
              <a:tr h="241951">
                <a:tc>
                  <a:txBody>
                    <a:bodyPr/>
                    <a:lstStyle/>
                    <a:p>
                      <a:pPr marL="0" algn="ctr" defTabSz="914400" rtl="0" eaLnBrk="1" latinLnBrk="0" hangingPunct="1">
                        <a:lnSpc>
                          <a:spcPct val="115000"/>
                        </a:lnSpc>
                      </a:pPr>
                      <a:r>
                        <a:rPr lang="en-GB" sz="800" kern="1200" dirty="0">
                          <a:solidFill>
                            <a:schemeClr val="tx1"/>
                          </a:solidFill>
                          <a:effectLst/>
                          <a:latin typeface="GE Inspira" pitchFamily="34" charset="0"/>
                          <a:ea typeface="+mn-ea"/>
                          <a:cs typeface="Times New Roman"/>
                        </a:rPr>
                        <a:t>2.3</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marL="0" algn="l" defTabSz="914400" rtl="0" eaLnBrk="1" latinLnBrk="0" hangingPunct="1">
                        <a:lnSpc>
                          <a:spcPct val="115000"/>
                        </a:lnSpc>
                      </a:pPr>
                      <a:r>
                        <a:rPr lang="en-GB" sz="800" kern="1200" dirty="0">
                          <a:solidFill>
                            <a:schemeClr val="tx1"/>
                          </a:solidFill>
                          <a:effectLst/>
                          <a:latin typeface="GE Inspira" pitchFamily="34" charset="0"/>
                          <a:ea typeface="+mn-ea"/>
                          <a:cs typeface="Times New Roman"/>
                        </a:rPr>
                        <a:t>Amended Slide 20 to include ISO 9001:2015 requirement for feedback from relevant interested parties; </a:t>
                      </a:r>
                    </a:p>
                    <a:p>
                      <a:pPr marL="0" algn="l" defTabSz="914400" rtl="0" eaLnBrk="1" latinLnBrk="0" hangingPunct="1">
                        <a:lnSpc>
                          <a:spcPct val="115000"/>
                        </a:lnSpc>
                      </a:pPr>
                      <a:r>
                        <a:rPr lang="en-GB" sz="800" kern="1200" dirty="0">
                          <a:solidFill>
                            <a:schemeClr val="tx1"/>
                          </a:solidFill>
                          <a:effectLst/>
                          <a:latin typeface="GE Inspira" pitchFamily="34" charset="0"/>
                          <a:ea typeface="+mn-ea"/>
                          <a:cs typeface="Times New Roman"/>
                        </a:rPr>
                        <a:t>Amended Slide 22 note to include the risks associated with Interested parties </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r>
                        <a:rPr lang="en-GB" sz="800" dirty="0">
                          <a:effectLst/>
                          <a:latin typeface="GE Inspira" pitchFamily="34" charset="0"/>
                          <a:cs typeface="Times New Roman"/>
                        </a:rPr>
                        <a:t>J. McCabe</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effectLst/>
                          <a:latin typeface="GE Inspira" pitchFamily="34" charset="0"/>
                          <a:cs typeface="Times New Roman"/>
                        </a:rPr>
                        <a:t>26/03/2018</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effectLst/>
                          <a:latin typeface="GE Inspira" pitchFamily="34" charset="0"/>
                          <a:cs typeface="Times New Roman"/>
                        </a:rPr>
                        <a:t>Duncan Collins</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effectLst/>
                          <a:latin typeface="GE Inspira" pitchFamily="34" charset="0"/>
                          <a:cs typeface="Times New Roman"/>
                        </a:rPr>
                        <a:t>27/03/2018</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val="10012"/>
                  </a:ext>
                </a:extLst>
              </a:tr>
              <a:tr h="241951">
                <a:tc>
                  <a:txBody>
                    <a:bodyPr/>
                    <a:lstStyle/>
                    <a:p>
                      <a:pPr marL="0" algn="ctr" defTabSz="914400" rtl="0" eaLnBrk="1" latinLnBrk="0" hangingPunct="1">
                        <a:lnSpc>
                          <a:spcPct val="115000"/>
                        </a:lnSpc>
                      </a:pPr>
                      <a:r>
                        <a:rPr lang="en-GB" sz="1000" kern="1200" dirty="0">
                          <a:solidFill>
                            <a:schemeClr val="tx1"/>
                          </a:solidFill>
                          <a:latin typeface="+mn-lt"/>
                          <a:ea typeface="+mn-ea"/>
                          <a:cs typeface="+mn-cs"/>
                        </a:rPr>
                        <a:t>3.0</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marL="0" algn="l" defTabSz="914400" rtl="0" eaLnBrk="1" latinLnBrk="0" hangingPunct="1">
                        <a:lnSpc>
                          <a:spcPct val="115000"/>
                        </a:lnSpc>
                      </a:pPr>
                      <a:r>
                        <a:rPr lang="en-GB" sz="1000" kern="1200" dirty="0">
                          <a:solidFill>
                            <a:schemeClr val="tx1"/>
                          </a:solidFill>
                          <a:latin typeface="+mn-lt"/>
                          <a:ea typeface="+mn-ea"/>
                          <a:cs typeface="+mn-cs"/>
                        </a:rPr>
                        <a:t>Updated to revise Quality Policy statement, and added requirement to project risk. Document number changed to QO-OFE-GLO-QUA-004</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r>
                        <a:rPr lang="en-GB" sz="800" dirty="0">
                          <a:effectLst/>
                          <a:latin typeface="GE Inspira" pitchFamily="34" charset="0"/>
                          <a:cs typeface="Times New Roman"/>
                        </a:rPr>
                        <a:t>L. Falt</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effectLst/>
                          <a:latin typeface="GE Inspira" pitchFamily="34" charset="0"/>
                          <a:cs typeface="Times New Roman"/>
                        </a:rPr>
                        <a:t>21.08.2018</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effectLst/>
                          <a:latin typeface="GE Inspira" pitchFamily="34" charset="0"/>
                          <a:cs typeface="Times New Roman"/>
                        </a:rPr>
                        <a:t>Duncan Collins</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effectLst/>
                          <a:latin typeface="GE Inspira" pitchFamily="34" charset="0"/>
                          <a:cs typeface="Times New Roman"/>
                        </a:rPr>
                        <a:t>21.08.2018</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val="10013"/>
                  </a:ext>
                </a:extLst>
              </a:tr>
              <a:tr h="241951">
                <a:tc>
                  <a:txBody>
                    <a:bodyPr/>
                    <a:lstStyle/>
                    <a:p>
                      <a:pPr marL="0" algn="l" defTabSz="914400" rtl="0" eaLnBrk="1" latinLnBrk="0" hangingPunct="1">
                        <a:lnSpc>
                          <a:spcPct val="115000"/>
                        </a:lnSpc>
                      </a:pPr>
                      <a:endParaRPr lang="en-GB" sz="1000" kern="1200" dirty="0">
                        <a:solidFill>
                          <a:schemeClr val="bg1"/>
                        </a:solidFill>
                        <a:latin typeface="+mn-lt"/>
                        <a:ea typeface="+mn-ea"/>
                        <a:cs typeface="+mn-cs"/>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marL="0" algn="l" defTabSz="914400" rtl="0" eaLnBrk="1" latinLnBrk="0" hangingPunct="1">
                        <a:lnSpc>
                          <a:spcPct val="115000"/>
                        </a:lnSpc>
                      </a:pPr>
                      <a:endParaRPr lang="en-GB" sz="1000" kern="1200" dirty="0">
                        <a:solidFill>
                          <a:schemeClr val="bg1"/>
                        </a:solidFill>
                        <a:latin typeface="+mn-lt"/>
                        <a:ea typeface="+mn-ea"/>
                        <a:cs typeface="+mn-cs"/>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val="10014"/>
                  </a:ext>
                </a:extLst>
              </a:tr>
              <a:tr h="241951">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val="10015"/>
                  </a:ext>
                </a:extLst>
              </a:tr>
              <a:tr h="241951">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val="10016"/>
                  </a:ext>
                </a:extLst>
              </a:tr>
              <a:tr h="241951">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val="10017"/>
                  </a:ext>
                </a:extLst>
              </a:tr>
              <a:tr h="241951">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
        <p:nvSpPr>
          <p:cNvPr id="4" name="TextBox 3"/>
          <p:cNvSpPr txBox="1"/>
          <p:nvPr/>
        </p:nvSpPr>
        <p:spPr>
          <a:xfrm>
            <a:off x="7202488" y="6324600"/>
            <a:ext cx="1600200" cy="152400"/>
          </a:xfrm>
          <a:prstGeom prst="rect">
            <a:avLst/>
          </a:prstGeom>
          <a:noFill/>
        </p:spPr>
        <p:txBody>
          <a:bodyPr wrap="square" lIns="0" tIns="0" rIns="0" bIns="0" rtlCol="0">
            <a:spAutoFit/>
          </a:bodyPr>
          <a:lstStyle/>
          <a:p>
            <a:r>
              <a:rPr lang="en-US" sz="1000" dirty="0">
                <a:solidFill>
                  <a:schemeClr val="tx1">
                    <a:tint val="75000"/>
                  </a:schemeClr>
                </a:solidFill>
              </a:rPr>
              <a:t>QO-SS-GLO-QUA-004 Rev 3.0</a:t>
            </a:r>
          </a:p>
        </p:txBody>
      </p:sp>
    </p:spTree>
    <p:extLst>
      <p:ext uri="{BB962C8B-B14F-4D97-AF65-F5344CB8AC3E}">
        <p14:creationId xmlns:p14="http://schemas.microsoft.com/office/powerpoint/2010/main" val="306652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30422"/>
            <a:ext cx="8197850" cy="4513178"/>
          </a:xfrm>
        </p:spPr>
        <p:txBody>
          <a:bodyPr>
            <a:normAutofit/>
          </a:bodyPr>
          <a:lstStyle/>
          <a:p>
            <a:r>
              <a:rPr lang="en-GB" sz="2800" dirty="0">
                <a:solidFill>
                  <a:srgbClr val="FF0000"/>
                </a:solidFill>
                <a:latin typeface="GE Inspira" panose="020F0603030400020203" pitchFamily="34" charset="0"/>
              </a:rPr>
              <a:t>To Be Added</a:t>
            </a:r>
          </a:p>
        </p:txBody>
      </p:sp>
      <p:sp>
        <p:nvSpPr>
          <p:cNvPr id="4" name="TextBox 3"/>
          <p:cNvSpPr txBox="1"/>
          <p:nvPr/>
        </p:nvSpPr>
        <p:spPr>
          <a:xfrm>
            <a:off x="384048" y="304800"/>
            <a:ext cx="5715000" cy="553998"/>
          </a:xfrm>
          <a:prstGeom prst="rect">
            <a:avLst/>
          </a:prstGeom>
          <a:noFill/>
        </p:spPr>
        <p:txBody>
          <a:bodyPr wrap="square" rtlCol="0">
            <a:spAutoFit/>
          </a:bodyPr>
          <a:lstStyle/>
          <a:p>
            <a:r>
              <a:rPr lang="en-US" sz="3000" b="1" dirty="0">
                <a:solidFill>
                  <a:schemeClr val="accent2"/>
                </a:solidFill>
                <a:latin typeface="+mj-lt"/>
                <a:ea typeface="+mj-ea"/>
                <a:cs typeface="+mj-cs"/>
              </a:rPr>
              <a:t>Safety / Quality Moment</a:t>
            </a:r>
          </a:p>
        </p:txBody>
      </p:sp>
    </p:spTree>
    <p:extLst>
      <p:ext uri="{BB962C8B-B14F-4D97-AF65-F5344CB8AC3E}">
        <p14:creationId xmlns:p14="http://schemas.microsoft.com/office/powerpoint/2010/main" val="1248183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Grp="1" noChangeArrowheads="1"/>
          </p:cNvSpPr>
          <p:nvPr>
            <p:ph type="title"/>
          </p:nvPr>
        </p:nvSpPr>
        <p:spPr>
          <a:xfrm>
            <a:off x="533399" y="304800"/>
            <a:ext cx="8459788" cy="461665"/>
          </a:xfrm>
          <a:prstGeom prst="rect">
            <a:avLst/>
          </a:prstGeom>
        </p:spPr>
        <p:txBody>
          <a:bodyPr>
            <a:spAutoFit/>
          </a:bodyPr>
          <a:lstStyle/>
          <a:p>
            <a:pPr>
              <a:lnSpc>
                <a:spcPct val="100000"/>
              </a:lnSpc>
              <a:spcBef>
                <a:spcPts val="0"/>
              </a:spcBef>
              <a:defRPr/>
            </a:pPr>
            <a:r>
              <a:rPr lang="en-US" dirty="0"/>
              <a:t>Reference Documents</a:t>
            </a:r>
          </a:p>
        </p:txBody>
      </p:sp>
      <p:sp>
        <p:nvSpPr>
          <p:cNvPr id="787460" name="Rectangle 4"/>
          <p:cNvSpPr>
            <a:spLocks noGrp="1" noChangeArrowheads="1"/>
          </p:cNvSpPr>
          <p:nvPr>
            <p:ph idx="1"/>
          </p:nvPr>
        </p:nvSpPr>
        <p:spPr>
          <a:xfrm>
            <a:off x="533399" y="921660"/>
            <a:ext cx="8225745" cy="2916568"/>
          </a:xfrm>
          <a:prstGeom prst="rect">
            <a:avLst/>
          </a:prstGeom>
        </p:spPr>
        <p:txBody>
          <a:bodyPr wrap="square">
            <a:spAutoFit/>
          </a:bodyPr>
          <a:lstStyle/>
          <a:p>
            <a:pPr marL="1588" lvl="1"/>
            <a:r>
              <a:rPr lang="en-US" sz="1400" dirty="0">
                <a:solidFill>
                  <a:srgbClr val="005EB8"/>
                </a:solidFill>
              </a:rPr>
              <a:t>Documents that were Referenced to Create this Document</a:t>
            </a:r>
          </a:p>
          <a:p>
            <a:pPr lvl="1"/>
            <a:r>
              <a:rPr lang="en-GB" sz="1400" dirty="0"/>
              <a:t>BHGE-QUA-013 –  Record Control Procedure</a:t>
            </a:r>
          </a:p>
          <a:p>
            <a:pPr lvl="1"/>
            <a:endParaRPr lang="en-GB" sz="1400" dirty="0"/>
          </a:p>
          <a:p>
            <a:pPr marL="1588" lvl="1" indent="0">
              <a:buNone/>
            </a:pPr>
            <a:endParaRPr lang="en-US" sz="1400" dirty="0"/>
          </a:p>
          <a:p>
            <a:pPr marL="1588" lvl="1"/>
            <a:r>
              <a:rPr lang="en-US" sz="1400" dirty="0">
                <a:solidFill>
                  <a:srgbClr val="005EB8"/>
                </a:solidFill>
              </a:rPr>
              <a:t>Other Documents this Documents Makes Reference to or is Referenced In </a:t>
            </a:r>
          </a:p>
          <a:p>
            <a:pPr lvl="1"/>
            <a:r>
              <a:rPr lang="en-GB" sz="1400" dirty="0"/>
              <a:t>QT-SS-GLO-QUA-010 – QMR Minutes of meetings template</a:t>
            </a:r>
          </a:p>
          <a:p>
            <a:pPr marL="1588" lvl="1" indent="0">
              <a:buNone/>
            </a:pPr>
            <a:endParaRPr lang="en-US" sz="1400" dirty="0">
              <a:solidFill>
                <a:srgbClr val="00B0F0"/>
              </a:solidFill>
            </a:endParaRPr>
          </a:p>
          <a:p>
            <a:pPr marL="1588" lvl="1" indent="0">
              <a:buNone/>
            </a:pPr>
            <a:r>
              <a:rPr lang="en-US" sz="1400" dirty="0">
                <a:solidFill>
                  <a:srgbClr val="005EB8"/>
                </a:solidFill>
              </a:rPr>
              <a:t>Document Links Also Located At</a:t>
            </a:r>
          </a:p>
          <a:p>
            <a:pPr lvl="1"/>
            <a:endParaRPr lang="en-US" sz="1400" dirty="0"/>
          </a:p>
          <a:p>
            <a:pPr lvl="1"/>
            <a:endParaRPr lang="en-US" sz="2000" dirty="0"/>
          </a:p>
        </p:txBody>
      </p:sp>
      <p:sp>
        <p:nvSpPr>
          <p:cNvPr id="2" name="Footer Placeholder 1"/>
          <p:cNvSpPr>
            <a:spLocks noGrp="1"/>
          </p:cNvSpPr>
          <p:nvPr>
            <p:ph type="ftr" sz="quarter" idx="11"/>
          </p:nvPr>
        </p:nvSpPr>
        <p:spPr/>
        <p:txBody>
          <a:bodyPr/>
          <a:lstStyle/>
          <a:p>
            <a:r>
              <a:rPr lang="en-US" dirty="0"/>
              <a:t> </a:t>
            </a:r>
          </a:p>
        </p:txBody>
      </p:sp>
      <p:sp>
        <p:nvSpPr>
          <p:cNvPr id="3" name="TextBox 2"/>
          <p:cNvSpPr txBox="1"/>
          <p:nvPr/>
        </p:nvSpPr>
        <p:spPr>
          <a:xfrm>
            <a:off x="7234318" y="6324600"/>
            <a:ext cx="1600200" cy="152400"/>
          </a:xfrm>
          <a:prstGeom prst="rect">
            <a:avLst/>
          </a:prstGeom>
          <a:noFill/>
        </p:spPr>
        <p:txBody>
          <a:bodyPr wrap="square" lIns="0" tIns="0" rIns="0" bIns="0" rtlCol="0">
            <a:spAutoFit/>
          </a:bodyPr>
          <a:lstStyle/>
          <a:p>
            <a:r>
              <a:rPr lang="en-US" sz="1000" dirty="0">
                <a:solidFill>
                  <a:schemeClr val="tx1">
                    <a:tint val="75000"/>
                  </a:schemeClr>
                </a:solidFill>
              </a:rPr>
              <a:t>QO-SS-GLO-QUA-004 Rev 3.0</a:t>
            </a:r>
          </a:p>
        </p:txBody>
      </p:sp>
    </p:spTree>
    <p:extLst>
      <p:ext uri="{BB962C8B-B14F-4D97-AF65-F5344CB8AC3E}">
        <p14:creationId xmlns:p14="http://schemas.microsoft.com/office/powerpoint/2010/main" val="29130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281523" y="5618138"/>
            <a:ext cx="5589951" cy="307777"/>
          </a:xfrm>
          <a:prstGeom prst="rect">
            <a:avLst/>
          </a:prstGeom>
          <a:ln>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solidFill>
                  <a:srgbClr val="005EB8"/>
                </a:solidFill>
              </a:rPr>
              <a:t>Continued suitability, adequacy &amp; effectiveness of Quality Policy and QMS</a:t>
            </a:r>
          </a:p>
        </p:txBody>
      </p:sp>
      <p:sp>
        <p:nvSpPr>
          <p:cNvPr id="16" name="TextBox 15"/>
          <p:cNvSpPr txBox="1"/>
          <p:nvPr/>
        </p:nvSpPr>
        <p:spPr>
          <a:xfrm>
            <a:off x="727472" y="934358"/>
            <a:ext cx="3730894" cy="4832092"/>
          </a:xfrm>
          <a:prstGeom prst="rect">
            <a:avLst/>
          </a:prstGeom>
          <a:noFill/>
          <a:effectLst>
            <a:outerShdw blurRad="76200" dir="13500000" sy="23000" kx="1200000" algn="br" rotWithShape="0">
              <a:prstClr val="black">
                <a:alpha val="20000"/>
              </a:prstClr>
            </a:outerShdw>
          </a:effectLst>
        </p:spPr>
        <p:txBody>
          <a:bodyPr wrap="square" rtlCol="0">
            <a:spAutoFit/>
          </a:bodyPr>
          <a:lstStyle/>
          <a:p>
            <a:pPr marL="233363" indent="-233363">
              <a:buFont typeface="Arial" pitchFamily="34" charset="0"/>
              <a:buChar char="•"/>
            </a:pPr>
            <a:r>
              <a:rPr lang="en-US" sz="1400" dirty="0">
                <a:solidFill>
                  <a:schemeClr val="accent2"/>
                </a:solidFill>
              </a:rPr>
              <a:t>Quality Policy </a:t>
            </a:r>
          </a:p>
          <a:p>
            <a:pPr marL="233363" indent="-233363">
              <a:buFont typeface="Arial" pitchFamily="34" charset="0"/>
              <a:buChar char="•"/>
            </a:pPr>
            <a:r>
              <a:rPr lang="en-US" sz="1400" dirty="0">
                <a:solidFill>
                  <a:schemeClr val="accent2"/>
                </a:solidFill>
              </a:rPr>
              <a:t>Quality Objectives - Performance  &amp; Trends</a:t>
            </a:r>
          </a:p>
          <a:p>
            <a:pPr marL="233363" indent="-233363">
              <a:buFont typeface="Arial" pitchFamily="34" charset="0"/>
              <a:buChar char="•"/>
            </a:pPr>
            <a:r>
              <a:rPr lang="en-US" sz="1400" dirty="0">
                <a:solidFill>
                  <a:schemeClr val="accent2"/>
                </a:solidFill>
              </a:rPr>
              <a:t>Status and effectiveness of Previous QMR Actions</a:t>
            </a:r>
          </a:p>
          <a:p>
            <a:pPr marL="233363" indent="-233363">
              <a:buFont typeface="Arial" pitchFamily="34" charset="0"/>
              <a:buChar char="•"/>
            </a:pPr>
            <a:r>
              <a:rPr lang="en-US" sz="1400" dirty="0">
                <a:solidFill>
                  <a:schemeClr val="accent2"/>
                </a:solidFill>
              </a:rPr>
              <a:t>Internal and External known issues with relevant impact </a:t>
            </a:r>
          </a:p>
          <a:p>
            <a:pPr marL="233363" indent="-233363">
              <a:buFont typeface="Arial" pitchFamily="34" charset="0"/>
              <a:buChar char="•"/>
            </a:pPr>
            <a:r>
              <a:rPr lang="en-US" sz="1400" dirty="0">
                <a:solidFill>
                  <a:schemeClr val="accent2"/>
                </a:solidFill>
              </a:rPr>
              <a:t>Results  of Internal and External Audits</a:t>
            </a:r>
          </a:p>
          <a:p>
            <a:pPr marL="233363" indent="-233363">
              <a:buFont typeface="Arial" pitchFamily="34" charset="0"/>
              <a:buChar char="•"/>
            </a:pPr>
            <a:r>
              <a:rPr lang="en-US" sz="1400" dirty="0">
                <a:solidFill>
                  <a:schemeClr val="accent2"/>
                </a:solidFill>
              </a:rPr>
              <a:t>Changes that may affect the QMS including legal and other applicable requirements such as industry standards</a:t>
            </a:r>
          </a:p>
          <a:p>
            <a:pPr marL="233363" indent="-233363">
              <a:buFont typeface="Arial" pitchFamily="34" charset="0"/>
              <a:buChar char="•"/>
            </a:pPr>
            <a:r>
              <a:rPr lang="en-US" sz="1400" dirty="0">
                <a:solidFill>
                  <a:schemeClr val="accent2"/>
                </a:solidFill>
              </a:rPr>
              <a:t>Analysis  of Customer Feedback, Satisfaction &amp; Complaints</a:t>
            </a:r>
          </a:p>
          <a:p>
            <a:pPr marL="233363" indent="-233363">
              <a:buFont typeface="Arial" pitchFamily="34" charset="0"/>
              <a:buChar char="•"/>
            </a:pPr>
            <a:r>
              <a:rPr lang="en-US" sz="1400" dirty="0">
                <a:solidFill>
                  <a:schemeClr val="accent2"/>
                </a:solidFill>
              </a:rPr>
              <a:t>Process Performance</a:t>
            </a:r>
          </a:p>
          <a:p>
            <a:pPr marL="233363" indent="-233363">
              <a:buFont typeface="Arial" pitchFamily="34" charset="0"/>
              <a:buChar char="•"/>
            </a:pPr>
            <a:r>
              <a:rPr lang="en-US" sz="1400" dirty="0">
                <a:solidFill>
                  <a:schemeClr val="accent2"/>
                </a:solidFill>
              </a:rPr>
              <a:t>Evaluation of resource adequacy </a:t>
            </a:r>
          </a:p>
          <a:p>
            <a:pPr marL="233363" indent="-233363">
              <a:buFont typeface="Arial" pitchFamily="34" charset="0"/>
              <a:buChar char="•"/>
            </a:pPr>
            <a:r>
              <a:rPr lang="en-US" sz="1400" dirty="0">
                <a:solidFill>
                  <a:schemeClr val="accent2"/>
                </a:solidFill>
              </a:rPr>
              <a:t>Results of Risk Assessment  </a:t>
            </a:r>
          </a:p>
          <a:p>
            <a:pPr marL="233363" indent="-233363">
              <a:buFont typeface="Arial" pitchFamily="34" charset="0"/>
              <a:buChar char="•"/>
            </a:pPr>
            <a:r>
              <a:rPr lang="en-US" sz="1400" dirty="0">
                <a:solidFill>
                  <a:schemeClr val="accent2"/>
                </a:solidFill>
              </a:rPr>
              <a:t>Status of Preventive &amp; Corrective actions</a:t>
            </a:r>
          </a:p>
          <a:p>
            <a:pPr marL="233363" indent="-233363">
              <a:buFont typeface="Arial" pitchFamily="34" charset="0"/>
              <a:buChar char="•"/>
            </a:pPr>
            <a:r>
              <a:rPr lang="en-US" sz="1400" dirty="0">
                <a:solidFill>
                  <a:schemeClr val="accent2"/>
                </a:solidFill>
              </a:rPr>
              <a:t>Analysis of Supplier Performance</a:t>
            </a:r>
          </a:p>
          <a:p>
            <a:pPr marL="233363" indent="-233363">
              <a:buFont typeface="Arial" pitchFamily="34" charset="0"/>
              <a:buChar char="•"/>
            </a:pPr>
            <a:r>
              <a:rPr lang="en-US" sz="1400" dirty="0">
                <a:solidFill>
                  <a:schemeClr val="accent2"/>
                </a:solidFill>
              </a:rPr>
              <a:t>Review of the analysis of Product Conformance and, if applicable,  nonconformities after delivery and use</a:t>
            </a:r>
          </a:p>
          <a:p>
            <a:pPr marL="233363" indent="-233363">
              <a:buFont typeface="Arial" pitchFamily="34" charset="0"/>
              <a:buChar char="•"/>
            </a:pPr>
            <a:r>
              <a:rPr lang="en-US" sz="1400" dirty="0">
                <a:solidFill>
                  <a:schemeClr val="accent2"/>
                </a:solidFill>
              </a:rPr>
              <a:t>Recommendations for Improvements</a:t>
            </a:r>
          </a:p>
          <a:p>
            <a:endParaRPr lang="en-US" sz="1400" dirty="0">
              <a:solidFill>
                <a:srgbClr val="005EB8"/>
              </a:solidFill>
            </a:endParaRPr>
          </a:p>
        </p:txBody>
      </p:sp>
      <p:sp>
        <p:nvSpPr>
          <p:cNvPr id="17" name="TextBox 16"/>
          <p:cNvSpPr txBox="1"/>
          <p:nvPr/>
        </p:nvSpPr>
        <p:spPr>
          <a:xfrm>
            <a:off x="4964052" y="934358"/>
            <a:ext cx="3644710" cy="2554545"/>
          </a:xfrm>
          <a:prstGeom prst="rect">
            <a:avLst/>
          </a:prstGeom>
          <a:noFill/>
        </p:spPr>
        <p:txBody>
          <a:bodyPr wrap="square" rtlCol="0">
            <a:spAutoFit/>
          </a:bodyPr>
          <a:lstStyle/>
          <a:p>
            <a:pPr marL="233363" indent="-233363">
              <a:spcAft>
                <a:spcPts val="600"/>
              </a:spcAft>
              <a:buFont typeface="Arial" pitchFamily="34" charset="0"/>
              <a:buChar char="•"/>
            </a:pPr>
            <a:r>
              <a:rPr lang="en-US" sz="1400" dirty="0">
                <a:solidFill>
                  <a:schemeClr val="accent2"/>
                </a:solidFill>
              </a:rPr>
              <a:t>List of Attendees</a:t>
            </a:r>
          </a:p>
          <a:p>
            <a:pPr marL="233363" indent="-233363">
              <a:spcAft>
                <a:spcPts val="600"/>
              </a:spcAft>
              <a:buFont typeface="Arial" pitchFamily="34" charset="0"/>
              <a:buChar char="•"/>
            </a:pPr>
            <a:r>
              <a:rPr lang="en-US" sz="1400" dirty="0">
                <a:solidFill>
                  <a:schemeClr val="accent2"/>
                </a:solidFill>
              </a:rPr>
              <a:t>Summary Assessment of the QMS Effectiveness to include required changes to  QMS processes and decisions, actions</a:t>
            </a:r>
          </a:p>
          <a:p>
            <a:pPr marL="233363" indent="-233363">
              <a:spcAft>
                <a:spcPts val="600"/>
              </a:spcAft>
              <a:buFont typeface="Arial" pitchFamily="34" charset="0"/>
              <a:buChar char="•"/>
            </a:pPr>
            <a:r>
              <a:rPr lang="en-US" sz="1400" dirty="0">
                <a:solidFill>
                  <a:schemeClr val="accent2"/>
                </a:solidFill>
              </a:rPr>
              <a:t>Required resources</a:t>
            </a:r>
          </a:p>
          <a:p>
            <a:pPr marL="233363" indent="-233363">
              <a:spcAft>
                <a:spcPts val="600"/>
              </a:spcAft>
              <a:buFont typeface="Arial" pitchFamily="34" charset="0"/>
              <a:buChar char="•"/>
            </a:pPr>
            <a:r>
              <a:rPr lang="en-US" sz="1400" dirty="0">
                <a:solidFill>
                  <a:schemeClr val="accent2"/>
                </a:solidFill>
              </a:rPr>
              <a:t>Improvement to the processes and  products in meeting Customer Requirements</a:t>
            </a:r>
          </a:p>
          <a:p>
            <a:pPr marL="233363" indent="-233363">
              <a:spcAft>
                <a:spcPts val="600"/>
              </a:spcAft>
              <a:buFont typeface="Arial" pitchFamily="34" charset="0"/>
              <a:buChar char="•"/>
            </a:pPr>
            <a:r>
              <a:rPr lang="en-US" sz="1400" dirty="0">
                <a:solidFill>
                  <a:schemeClr val="accent2"/>
                </a:solidFill>
              </a:rPr>
              <a:t>Top Management’s review and approval of the QMR outputs</a:t>
            </a:r>
          </a:p>
        </p:txBody>
      </p:sp>
      <p:sp>
        <p:nvSpPr>
          <p:cNvPr id="18" name="Rounded Rectangle 17"/>
          <p:cNvSpPr/>
          <p:nvPr/>
        </p:nvSpPr>
        <p:spPr>
          <a:xfrm>
            <a:off x="490076" y="916031"/>
            <a:ext cx="3993905" cy="46585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4568342" y="852395"/>
            <a:ext cx="4303132" cy="445589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024929" y="564304"/>
            <a:ext cx="2924198" cy="461665"/>
          </a:xfrm>
          <a:prstGeom prst="rect">
            <a:avLst/>
          </a:prstGeom>
          <a:solidFill>
            <a:schemeClr val="bg1"/>
          </a:solidFill>
        </p:spPr>
        <p:txBody>
          <a:bodyPr wrap="none" rtlCol="0">
            <a:spAutoFit/>
          </a:bodyPr>
          <a:lstStyle/>
          <a:p>
            <a:r>
              <a:rPr lang="en-US" sz="2400" b="1" dirty="0">
                <a:solidFill>
                  <a:srgbClr val="005EB8"/>
                </a:solidFill>
              </a:rPr>
              <a:t>Input Requirements</a:t>
            </a:r>
          </a:p>
        </p:txBody>
      </p:sp>
      <p:sp>
        <p:nvSpPr>
          <p:cNvPr id="21" name="TextBox 20"/>
          <p:cNvSpPr txBox="1"/>
          <p:nvPr/>
        </p:nvSpPr>
        <p:spPr>
          <a:xfrm>
            <a:off x="5132774" y="564304"/>
            <a:ext cx="3174267" cy="461665"/>
          </a:xfrm>
          <a:prstGeom prst="rect">
            <a:avLst/>
          </a:prstGeom>
          <a:solidFill>
            <a:schemeClr val="bg1"/>
          </a:solidFill>
        </p:spPr>
        <p:txBody>
          <a:bodyPr wrap="none" rtlCol="0">
            <a:spAutoFit/>
          </a:bodyPr>
          <a:lstStyle/>
          <a:p>
            <a:r>
              <a:rPr lang="en-US" sz="2400" b="1" dirty="0">
                <a:solidFill>
                  <a:srgbClr val="005EB8"/>
                </a:solidFill>
              </a:rPr>
              <a:t>Output Requirements</a:t>
            </a:r>
          </a:p>
        </p:txBody>
      </p:sp>
      <p:sp>
        <p:nvSpPr>
          <p:cNvPr id="7" name="Rectangle 6"/>
          <p:cNvSpPr/>
          <p:nvPr/>
        </p:nvSpPr>
        <p:spPr>
          <a:xfrm>
            <a:off x="271482" y="143106"/>
            <a:ext cx="6514925" cy="553998"/>
          </a:xfrm>
          <a:prstGeom prst="rect">
            <a:avLst/>
          </a:prstGeom>
        </p:spPr>
        <p:txBody>
          <a:bodyPr wrap="none">
            <a:spAutoFit/>
          </a:bodyPr>
          <a:lstStyle/>
          <a:p>
            <a:r>
              <a:rPr lang="en-US" sz="3000" b="1" dirty="0">
                <a:solidFill>
                  <a:schemeClr val="accent2"/>
                </a:solidFill>
                <a:latin typeface="+mj-lt"/>
                <a:ea typeface="+mj-ea"/>
                <a:cs typeface="+mj-cs"/>
              </a:rPr>
              <a:t>Quality Management Review Agenda</a:t>
            </a:r>
            <a:r>
              <a:rPr lang="en-US" sz="2400" dirty="0"/>
              <a:t> </a:t>
            </a:r>
          </a:p>
        </p:txBody>
      </p:sp>
      <p:sp>
        <p:nvSpPr>
          <p:cNvPr id="2" name="Footer Placeholder 1"/>
          <p:cNvSpPr>
            <a:spLocks noGrp="1"/>
          </p:cNvSpPr>
          <p:nvPr>
            <p:ph type="ftr" sz="quarter" idx="11"/>
          </p:nvPr>
        </p:nvSpPr>
        <p:spPr/>
        <p:txBody>
          <a:bodyPr/>
          <a:lstStyle/>
          <a:p>
            <a:r>
              <a:rPr lang="en-US" sz="1000" dirty="0"/>
              <a:t>  </a:t>
            </a:r>
          </a:p>
        </p:txBody>
      </p:sp>
      <p:sp>
        <p:nvSpPr>
          <p:cNvPr id="3" name="TextBox 2"/>
          <p:cNvSpPr txBox="1"/>
          <p:nvPr/>
        </p:nvSpPr>
        <p:spPr>
          <a:xfrm>
            <a:off x="7086600" y="6324600"/>
            <a:ext cx="1784874" cy="153888"/>
          </a:xfrm>
          <a:prstGeom prst="rect">
            <a:avLst/>
          </a:prstGeom>
          <a:noFill/>
        </p:spPr>
        <p:txBody>
          <a:bodyPr wrap="square" lIns="0" tIns="0" rIns="0" bIns="0" rtlCol="0">
            <a:spAutoFit/>
          </a:bodyPr>
          <a:lstStyle/>
          <a:p>
            <a:pPr algn="ctr"/>
            <a:r>
              <a:rPr lang="en-US" sz="1000" dirty="0">
                <a:solidFill>
                  <a:schemeClr val="tx1">
                    <a:tint val="75000"/>
                  </a:schemeClr>
                </a:solidFill>
              </a:rPr>
              <a:t>QO-OFE-GLO-QUA-004 Rev 3.0</a:t>
            </a:r>
          </a:p>
        </p:txBody>
      </p:sp>
    </p:spTree>
    <p:extLst>
      <p:ext uri="{BB962C8B-B14F-4D97-AF65-F5344CB8AC3E}">
        <p14:creationId xmlns:p14="http://schemas.microsoft.com/office/powerpoint/2010/main" val="420208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6926" y="104746"/>
            <a:ext cx="8381999" cy="1292662"/>
          </a:xfrm>
          <a:prstGeom prst="rect">
            <a:avLst/>
          </a:prstGeom>
          <a:noFill/>
        </p:spPr>
        <p:txBody>
          <a:bodyPr wrap="square" rtlCol="0">
            <a:spAutoFit/>
          </a:bodyPr>
          <a:lstStyle/>
          <a:p>
            <a:r>
              <a:rPr lang="en-US" sz="2400" b="1" dirty="0">
                <a:solidFill>
                  <a:schemeClr val="accent2"/>
                </a:solidFill>
                <a:latin typeface="+mj-lt"/>
                <a:ea typeface="+mj-ea"/>
                <a:cs typeface="+mj-cs"/>
              </a:rPr>
              <a:t>Agenda Requirements – API Q1</a:t>
            </a:r>
          </a:p>
          <a:p>
            <a:r>
              <a:rPr lang="en-US" sz="2400" dirty="0">
                <a:solidFill>
                  <a:srgbClr val="FF0000"/>
                </a:solidFill>
                <a:latin typeface="GE Inspira" panose="020F0603030400020203" pitchFamily="34" charset="0"/>
              </a:rPr>
              <a:t>(Delete Slide if Not Applicable)</a:t>
            </a:r>
          </a:p>
          <a:p>
            <a:endParaRPr lang="en-US" sz="3000" b="1" dirty="0">
              <a:solidFill>
                <a:schemeClr val="accent2"/>
              </a:solidFill>
              <a:latin typeface="+mj-lt"/>
              <a:ea typeface="+mj-ea"/>
              <a:cs typeface="+mj-cs"/>
            </a:endParaRPr>
          </a:p>
        </p:txBody>
      </p:sp>
      <p:sp>
        <p:nvSpPr>
          <p:cNvPr id="2" name="Rectangle 1"/>
          <p:cNvSpPr/>
          <p:nvPr/>
        </p:nvSpPr>
        <p:spPr>
          <a:xfrm>
            <a:off x="457200" y="858799"/>
            <a:ext cx="8305799" cy="5084801"/>
          </a:xfrm>
          <a:prstGeom prst="rect">
            <a:avLst/>
          </a:prstGeom>
        </p:spPr>
        <p:txBody>
          <a:bodyPr wrap="square">
            <a:spAutoFit/>
          </a:bodyPr>
          <a:lstStyle/>
          <a:p>
            <a:r>
              <a:rPr lang="en-GB" sz="1400" b="1" dirty="0">
                <a:solidFill>
                  <a:srgbClr val="005EB8"/>
                </a:solidFill>
              </a:rPr>
              <a:t>API  Q1  (9th Edition) 6.5 Management Review </a:t>
            </a:r>
          </a:p>
          <a:p>
            <a:r>
              <a:rPr lang="en-GB" sz="1200" dirty="0">
                <a:solidFill>
                  <a:schemeClr val="accent2"/>
                </a:solidFill>
              </a:rPr>
              <a:t>6.5.1</a:t>
            </a:r>
            <a:r>
              <a:rPr lang="en-GB" sz="1200" dirty="0">
                <a:latin typeface="GE Inspira" panose="020F0603030400020203" pitchFamily="34" charset="0"/>
              </a:rPr>
              <a:t> </a:t>
            </a:r>
            <a:r>
              <a:rPr lang="en-GB" sz="1200" dirty="0">
                <a:solidFill>
                  <a:schemeClr val="accent2"/>
                </a:solidFill>
              </a:rPr>
              <a:t>General</a:t>
            </a:r>
          </a:p>
          <a:p>
            <a:r>
              <a:rPr lang="en-GB" sz="1200" dirty="0">
                <a:solidFill>
                  <a:schemeClr val="accent2"/>
                </a:solidFill>
              </a:rPr>
              <a:t>The organization‘s quality management system shall be reviewed at least every 12 months by the organization’s management to evaluate the quality management system’s continuing suitability, adequacy, and effectiveness. This review shall include assessing opportunities for improvement and the need for changes to the quality management system, including the quality policy and quality objectives.</a:t>
            </a:r>
          </a:p>
          <a:p>
            <a:r>
              <a:rPr lang="en-GB" sz="1200" dirty="0">
                <a:solidFill>
                  <a:schemeClr val="accent2"/>
                </a:solidFill>
              </a:rPr>
              <a:t>6.5.2 Input Requirements</a:t>
            </a:r>
          </a:p>
          <a:p>
            <a:r>
              <a:rPr lang="en-GB" sz="1200" dirty="0">
                <a:solidFill>
                  <a:schemeClr val="accent2"/>
                </a:solidFill>
              </a:rPr>
              <a:t>The input to management review shall include, as a minimum:</a:t>
            </a:r>
          </a:p>
          <a:p>
            <a:r>
              <a:rPr lang="en-GB" sz="1200" dirty="0">
                <a:solidFill>
                  <a:schemeClr val="accent2"/>
                </a:solidFill>
              </a:rPr>
              <a:t>a) effectiveness of actions resulting from previous management reviews;</a:t>
            </a:r>
          </a:p>
          <a:p>
            <a:r>
              <a:rPr lang="en-GB" sz="1200" dirty="0">
                <a:solidFill>
                  <a:schemeClr val="accent2"/>
                </a:solidFill>
              </a:rPr>
              <a:t>b) results of audits (see 6.2.2);</a:t>
            </a:r>
          </a:p>
          <a:p>
            <a:r>
              <a:rPr lang="en-GB" sz="1200" dirty="0">
                <a:solidFill>
                  <a:schemeClr val="accent2"/>
                </a:solidFill>
              </a:rPr>
              <a:t>c) changes that could affect the quality management system, including changes to legal and other</a:t>
            </a:r>
          </a:p>
          <a:p>
            <a:r>
              <a:rPr lang="en-GB" sz="1200" dirty="0">
                <a:solidFill>
                  <a:schemeClr val="accent2"/>
                </a:solidFill>
              </a:rPr>
              <a:t>applicable requirements (such as industry standards);</a:t>
            </a:r>
          </a:p>
          <a:p>
            <a:r>
              <a:rPr lang="en-GB" sz="1200" dirty="0">
                <a:solidFill>
                  <a:schemeClr val="accent2"/>
                </a:solidFill>
              </a:rPr>
              <a:t>d) analysis of customer satisfaction, including customer feedback (see 6.2.1);</a:t>
            </a:r>
          </a:p>
          <a:p>
            <a:r>
              <a:rPr lang="en-GB" sz="1200" dirty="0">
                <a:solidFill>
                  <a:schemeClr val="accent2"/>
                </a:solidFill>
              </a:rPr>
              <a:t>e) process performance [see 6.2.3 and 6.3 d)]; (including Internal GE Oil &amp; Gas addition on Cost of Quality Review)</a:t>
            </a:r>
          </a:p>
          <a:p>
            <a:r>
              <a:rPr lang="en-GB" sz="1200" dirty="0">
                <a:solidFill>
                  <a:schemeClr val="accent2"/>
                </a:solidFill>
              </a:rPr>
              <a:t>f) results of risk assessment (see 5.3);</a:t>
            </a:r>
          </a:p>
          <a:p>
            <a:r>
              <a:rPr lang="en-GB" sz="1200" dirty="0">
                <a:solidFill>
                  <a:schemeClr val="accent2"/>
                </a:solidFill>
              </a:rPr>
              <a:t>g) status of corrective and preventive actions (see 6.4.2 and 6.4.3);</a:t>
            </a:r>
          </a:p>
          <a:p>
            <a:r>
              <a:rPr lang="en-GB" sz="1200" dirty="0">
                <a:solidFill>
                  <a:schemeClr val="accent2"/>
                </a:solidFill>
              </a:rPr>
              <a:t>h) analysis of supplier performance (see 5.6);</a:t>
            </a:r>
          </a:p>
          <a:p>
            <a:r>
              <a:rPr lang="en-GB" sz="1200" dirty="0">
                <a:solidFill>
                  <a:schemeClr val="accent2"/>
                </a:solidFill>
              </a:rPr>
              <a:t>i) review of the analysis of product conformity, including nonconformities identified after delivery or use</a:t>
            </a:r>
          </a:p>
          <a:p>
            <a:r>
              <a:rPr lang="en-GB" sz="1200" dirty="0">
                <a:solidFill>
                  <a:schemeClr val="accent2"/>
                </a:solidFill>
              </a:rPr>
              <a:t>(see 5.10); and</a:t>
            </a:r>
          </a:p>
          <a:p>
            <a:r>
              <a:rPr lang="en-GB" sz="1200" dirty="0">
                <a:solidFill>
                  <a:schemeClr val="accent2"/>
                </a:solidFill>
              </a:rPr>
              <a:t>j) recommendations for improvement.</a:t>
            </a:r>
          </a:p>
          <a:p>
            <a:r>
              <a:rPr lang="en-GB" sz="1200" dirty="0">
                <a:solidFill>
                  <a:schemeClr val="accent2"/>
                </a:solidFill>
              </a:rPr>
              <a:t>6.5.3 Output Requirements</a:t>
            </a:r>
          </a:p>
          <a:p>
            <a:r>
              <a:rPr lang="en-GB" sz="1200" dirty="0">
                <a:solidFill>
                  <a:schemeClr val="accent2"/>
                </a:solidFill>
              </a:rPr>
              <a:t>The output from the management review shall include a summary assessment of the effectiveness of the</a:t>
            </a:r>
          </a:p>
          <a:p>
            <a:r>
              <a:rPr lang="en-GB" sz="1200" dirty="0">
                <a:solidFill>
                  <a:schemeClr val="accent2"/>
                </a:solidFill>
              </a:rPr>
              <a:t>quality management system. The assessment shall include any required changes (see 5.11) to the</a:t>
            </a:r>
          </a:p>
          <a:p>
            <a:r>
              <a:rPr lang="en-GB" sz="1200" dirty="0">
                <a:solidFill>
                  <a:schemeClr val="accent2"/>
                </a:solidFill>
              </a:rPr>
              <a:t>processes and any decisions and actions, required resources, and improvement to products in meeting</a:t>
            </a:r>
          </a:p>
          <a:p>
            <a:r>
              <a:rPr lang="en-GB" sz="1200" dirty="0">
                <a:solidFill>
                  <a:schemeClr val="accent2"/>
                </a:solidFill>
              </a:rPr>
              <a:t>customer requirements.</a:t>
            </a:r>
          </a:p>
          <a:p>
            <a:r>
              <a:rPr lang="en-GB" sz="1200" dirty="0">
                <a:solidFill>
                  <a:schemeClr val="accent2"/>
                </a:solidFill>
              </a:rPr>
              <a:t>Top management shall review and approve the output of management reviews. Management reviews</a:t>
            </a:r>
          </a:p>
          <a:p>
            <a:r>
              <a:rPr lang="en-GB" sz="1200" dirty="0">
                <a:solidFill>
                  <a:schemeClr val="accent2"/>
                </a:solidFill>
              </a:rPr>
              <a:t>shall be documented and records of these reviews shall be maintained (see 4.5).</a:t>
            </a:r>
          </a:p>
        </p:txBody>
      </p:sp>
      <p:sp>
        <p:nvSpPr>
          <p:cNvPr id="6" name="Footer Placeholder 1"/>
          <p:cNvSpPr txBox="1">
            <a:spLocks/>
          </p:cNvSpPr>
          <p:nvPr/>
        </p:nvSpPr>
        <p:spPr>
          <a:xfrm>
            <a:off x="7086600" y="6167648"/>
            <a:ext cx="1828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Tree>
    <p:extLst>
      <p:ext uri="{BB962C8B-B14F-4D97-AF65-F5344CB8AC3E}">
        <p14:creationId xmlns:p14="http://schemas.microsoft.com/office/powerpoint/2010/main" val="829734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399" y="1295400"/>
            <a:ext cx="8212201" cy="4648200"/>
          </a:xfrm>
        </p:spPr>
        <p:txBody>
          <a:bodyPr>
            <a:normAutofit/>
          </a:bodyPr>
          <a:lstStyle/>
          <a:p>
            <a:pPr marL="0" indent="0">
              <a:spcBef>
                <a:spcPts val="0"/>
              </a:spcBef>
              <a:spcAft>
                <a:spcPts val="0"/>
              </a:spcAft>
              <a:buNone/>
            </a:pPr>
            <a:r>
              <a:rPr lang="en-GB" sz="1400" b="1" dirty="0">
                <a:solidFill>
                  <a:srgbClr val="005EB8"/>
                </a:solidFill>
              </a:rPr>
              <a:t>API Q2 (First Edition) 6.5 Management Review</a:t>
            </a:r>
          </a:p>
          <a:p>
            <a:pPr marL="0" indent="0">
              <a:spcBef>
                <a:spcPts val="0"/>
              </a:spcBef>
              <a:spcAft>
                <a:spcPts val="0"/>
              </a:spcAft>
              <a:buNone/>
            </a:pPr>
            <a:r>
              <a:rPr lang="en-GB" sz="1200" dirty="0"/>
              <a:t>6.5.1 General</a:t>
            </a:r>
          </a:p>
          <a:p>
            <a:pPr marL="0" indent="0">
              <a:spcBef>
                <a:spcPts val="0"/>
              </a:spcBef>
              <a:spcAft>
                <a:spcPts val="0"/>
              </a:spcAft>
              <a:buNone/>
            </a:pPr>
            <a:r>
              <a:rPr lang="en-GB" sz="1200" dirty="0"/>
              <a:t>The organization’s quality management system shall be reviewed at least annually by the organization’s management</a:t>
            </a:r>
          </a:p>
          <a:p>
            <a:pPr marL="0" indent="0">
              <a:spcBef>
                <a:spcPts val="0"/>
              </a:spcBef>
              <a:spcAft>
                <a:spcPts val="0"/>
              </a:spcAft>
              <a:buNone/>
            </a:pPr>
            <a:r>
              <a:rPr lang="en-GB" sz="1200" dirty="0"/>
              <a:t>to evaluate the quality management system’s continuing suitability, adequacy and effectiveness. This review shall</a:t>
            </a:r>
          </a:p>
          <a:p>
            <a:pPr marL="0" indent="0">
              <a:spcBef>
                <a:spcPts val="0"/>
              </a:spcBef>
              <a:spcAft>
                <a:spcPts val="0"/>
              </a:spcAft>
              <a:buNone/>
            </a:pPr>
            <a:r>
              <a:rPr lang="en-GB" sz="1200" dirty="0"/>
              <a:t>include assessing opportunities for improvement and the need for changes to the quality management system,</a:t>
            </a:r>
          </a:p>
          <a:p>
            <a:pPr marL="0" indent="0">
              <a:spcBef>
                <a:spcPts val="0"/>
              </a:spcBef>
              <a:spcAft>
                <a:spcPts val="0"/>
              </a:spcAft>
              <a:buNone/>
            </a:pPr>
            <a:r>
              <a:rPr lang="en-GB" sz="1200" dirty="0"/>
              <a:t>including the quality policy and quality objectives.</a:t>
            </a:r>
          </a:p>
          <a:p>
            <a:pPr marL="0" indent="0">
              <a:spcBef>
                <a:spcPts val="0"/>
              </a:spcBef>
              <a:spcAft>
                <a:spcPts val="0"/>
              </a:spcAft>
              <a:buNone/>
            </a:pPr>
            <a:r>
              <a:rPr lang="en-GB" sz="1200" dirty="0"/>
              <a:t>6.5.2 Input Requirements</a:t>
            </a:r>
          </a:p>
          <a:p>
            <a:pPr marL="0" indent="0">
              <a:spcBef>
                <a:spcPts val="0"/>
              </a:spcBef>
              <a:spcAft>
                <a:spcPts val="0"/>
              </a:spcAft>
              <a:buNone/>
            </a:pPr>
            <a:r>
              <a:rPr lang="en-GB" sz="1200" dirty="0"/>
              <a:t>The input to management review shall include, but not be limited to:</a:t>
            </a:r>
          </a:p>
          <a:p>
            <a:pPr marL="0" indent="0">
              <a:spcBef>
                <a:spcPts val="0"/>
              </a:spcBef>
              <a:spcAft>
                <a:spcPts val="0"/>
              </a:spcAft>
              <a:buNone/>
            </a:pPr>
            <a:r>
              <a:rPr lang="en-GB" sz="1200" dirty="0"/>
              <a:t>a) effectiveness of actions resulting from previous management reviews;</a:t>
            </a:r>
          </a:p>
          <a:p>
            <a:pPr marL="0" indent="0">
              <a:spcBef>
                <a:spcPts val="0"/>
              </a:spcBef>
              <a:spcAft>
                <a:spcPts val="0"/>
              </a:spcAft>
              <a:buNone/>
            </a:pPr>
            <a:r>
              <a:rPr lang="en-GB" sz="1200" dirty="0"/>
              <a:t>b) results of internal audits (see 6.2.2);</a:t>
            </a:r>
          </a:p>
          <a:p>
            <a:pPr marL="0" indent="0">
              <a:spcBef>
                <a:spcPts val="0"/>
              </a:spcBef>
              <a:spcAft>
                <a:spcPts val="0"/>
              </a:spcAft>
              <a:buNone/>
            </a:pPr>
            <a:r>
              <a:rPr lang="en-GB" sz="1200" dirty="0"/>
              <a:t>c) changes, including legal and other applicable requirements, that could affect the quality management system;</a:t>
            </a:r>
          </a:p>
          <a:p>
            <a:pPr marL="0" indent="0">
              <a:spcBef>
                <a:spcPts val="0"/>
              </a:spcBef>
              <a:spcAft>
                <a:spcPts val="0"/>
              </a:spcAft>
              <a:buNone/>
            </a:pPr>
            <a:r>
              <a:rPr lang="en-GB" sz="1200" dirty="0"/>
              <a:t>d) customer feedback (see 6.2.1);</a:t>
            </a:r>
          </a:p>
          <a:p>
            <a:pPr marL="0" indent="0">
              <a:spcBef>
                <a:spcPts val="0"/>
              </a:spcBef>
              <a:spcAft>
                <a:spcPts val="0"/>
              </a:spcAft>
              <a:buNone/>
            </a:pPr>
            <a:r>
              <a:rPr lang="en-GB" sz="1200" dirty="0"/>
              <a:t>e) process effectiveness, including the results of risk assessment (see 5.3);</a:t>
            </a:r>
          </a:p>
          <a:p>
            <a:pPr marL="0" indent="0">
              <a:spcBef>
                <a:spcPts val="0"/>
              </a:spcBef>
              <a:spcAft>
                <a:spcPts val="0"/>
              </a:spcAft>
              <a:buNone/>
            </a:pPr>
            <a:r>
              <a:rPr lang="en-GB" sz="1200" dirty="0"/>
              <a:t>f) status of corrective and preventive actions (see 6.4.2 and 6.4.3); and</a:t>
            </a:r>
          </a:p>
          <a:p>
            <a:pPr marL="0" indent="0">
              <a:spcBef>
                <a:spcPts val="0"/>
              </a:spcBef>
              <a:spcAft>
                <a:spcPts val="0"/>
              </a:spcAft>
              <a:buNone/>
            </a:pPr>
            <a:r>
              <a:rPr lang="en-GB" sz="1200" dirty="0"/>
              <a:t>g) review and analysis of failures in service and/or service-related products (see 6.3).</a:t>
            </a:r>
          </a:p>
          <a:p>
            <a:pPr marL="0" indent="0">
              <a:spcBef>
                <a:spcPts val="0"/>
              </a:spcBef>
              <a:spcAft>
                <a:spcPts val="0"/>
              </a:spcAft>
              <a:buNone/>
            </a:pPr>
            <a:r>
              <a:rPr lang="en-GB" sz="1200" dirty="0"/>
              <a:t>6.5.3 Output Requirements</a:t>
            </a:r>
          </a:p>
          <a:p>
            <a:pPr marL="0" indent="0">
              <a:spcBef>
                <a:spcPts val="0"/>
              </a:spcBef>
              <a:spcAft>
                <a:spcPts val="0"/>
              </a:spcAft>
              <a:buNone/>
            </a:pPr>
            <a:r>
              <a:rPr lang="en-GB" sz="1200" dirty="0"/>
              <a:t>The output from the management review shall include a summary assessment of the status of the quality</a:t>
            </a:r>
          </a:p>
          <a:p>
            <a:pPr marL="0" indent="0">
              <a:spcBef>
                <a:spcPts val="0"/>
              </a:spcBef>
              <a:spcAft>
                <a:spcPts val="0"/>
              </a:spcAft>
              <a:buNone/>
            </a:pPr>
            <a:r>
              <a:rPr lang="en-GB" sz="1200" dirty="0"/>
              <a:t>management system. The assessment shall include any required changes to the processes and any decisions and</a:t>
            </a:r>
          </a:p>
          <a:p>
            <a:pPr marL="0" indent="0">
              <a:spcBef>
                <a:spcPts val="0"/>
              </a:spcBef>
              <a:spcAft>
                <a:spcPts val="0"/>
              </a:spcAft>
              <a:buNone/>
            </a:pPr>
            <a:r>
              <a:rPr lang="en-GB" sz="1200" dirty="0"/>
              <a:t>actions, required resources, and improvement of service and service-related products in meeting customer</a:t>
            </a:r>
          </a:p>
          <a:p>
            <a:pPr marL="0" indent="0">
              <a:spcBef>
                <a:spcPts val="0"/>
              </a:spcBef>
              <a:spcAft>
                <a:spcPts val="0"/>
              </a:spcAft>
              <a:buNone/>
            </a:pPr>
            <a:r>
              <a:rPr lang="en-GB" sz="1200" dirty="0"/>
              <a:t>requirements.</a:t>
            </a:r>
          </a:p>
          <a:p>
            <a:pPr marL="0" indent="0">
              <a:spcBef>
                <a:spcPts val="0"/>
              </a:spcBef>
              <a:spcAft>
                <a:spcPts val="0"/>
              </a:spcAft>
              <a:buNone/>
            </a:pPr>
            <a:r>
              <a:rPr lang="en-GB" sz="1200" dirty="0"/>
              <a:t>Top management shall review and approve the output of management reviews. Management reviews shall be</a:t>
            </a:r>
          </a:p>
          <a:p>
            <a:pPr marL="0" indent="0">
              <a:spcBef>
                <a:spcPts val="0"/>
              </a:spcBef>
              <a:spcAft>
                <a:spcPts val="0"/>
              </a:spcAft>
              <a:buNone/>
            </a:pPr>
            <a:r>
              <a:rPr lang="en-GB" sz="1200" dirty="0"/>
              <a:t>documented and records of these reviews shall be maintained (see 4.5).</a:t>
            </a:r>
          </a:p>
        </p:txBody>
      </p:sp>
      <p:sp>
        <p:nvSpPr>
          <p:cNvPr id="3" name="TextBox 2"/>
          <p:cNvSpPr txBox="1"/>
          <p:nvPr/>
        </p:nvSpPr>
        <p:spPr>
          <a:xfrm>
            <a:off x="407561" y="228600"/>
            <a:ext cx="8431639" cy="830997"/>
          </a:xfrm>
          <a:prstGeom prst="rect">
            <a:avLst/>
          </a:prstGeom>
          <a:noFill/>
        </p:spPr>
        <p:txBody>
          <a:bodyPr wrap="square" rtlCol="0" anchor="t">
            <a:spAutoFit/>
          </a:bodyPr>
          <a:lstStyle/>
          <a:p>
            <a:r>
              <a:rPr lang="en-US" sz="2400" b="1" dirty="0">
                <a:solidFill>
                  <a:schemeClr val="accent2"/>
                </a:solidFill>
                <a:latin typeface="+mj-lt"/>
                <a:ea typeface="+mj-ea"/>
                <a:cs typeface="+mj-cs"/>
              </a:rPr>
              <a:t>Agenda</a:t>
            </a:r>
            <a:r>
              <a:rPr lang="en-US" sz="2400" dirty="0">
                <a:latin typeface="GE Inspira" panose="020F0603030400020203" pitchFamily="34" charset="0"/>
              </a:rPr>
              <a:t> </a:t>
            </a:r>
            <a:r>
              <a:rPr lang="en-US" sz="2400" b="1" dirty="0">
                <a:solidFill>
                  <a:schemeClr val="accent2"/>
                </a:solidFill>
                <a:latin typeface="+mj-lt"/>
                <a:ea typeface="+mj-ea"/>
                <a:cs typeface="+mj-cs"/>
              </a:rPr>
              <a:t>Requirements – API Q2</a:t>
            </a:r>
          </a:p>
          <a:p>
            <a:r>
              <a:rPr lang="en-US" sz="2400" dirty="0">
                <a:solidFill>
                  <a:srgbClr val="FF0000"/>
                </a:solidFill>
                <a:latin typeface="GE Inspira" panose="020F0603030400020203" pitchFamily="34" charset="0"/>
              </a:rPr>
              <a:t>(Delete Slide if Not Applicable)</a:t>
            </a:r>
          </a:p>
        </p:txBody>
      </p:sp>
      <p:sp>
        <p:nvSpPr>
          <p:cNvPr id="4" name="Footer Placeholder 1"/>
          <p:cNvSpPr txBox="1">
            <a:spLocks/>
          </p:cNvSpPr>
          <p:nvPr/>
        </p:nvSpPr>
        <p:spPr>
          <a:xfrm>
            <a:off x="7010400" y="6157632"/>
            <a:ext cx="1981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Tree>
    <p:extLst>
      <p:ext uri="{BB962C8B-B14F-4D97-AF65-F5344CB8AC3E}">
        <p14:creationId xmlns:p14="http://schemas.microsoft.com/office/powerpoint/2010/main" val="107037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399" y="914400"/>
            <a:ext cx="8212201" cy="5029200"/>
          </a:xfrm>
        </p:spPr>
        <p:txBody>
          <a:bodyPr>
            <a:normAutofit fontScale="25000" lnSpcReduction="20000"/>
          </a:bodyPr>
          <a:lstStyle/>
          <a:p>
            <a:pPr marL="0" indent="0">
              <a:lnSpc>
                <a:spcPct val="119000"/>
              </a:lnSpc>
              <a:spcBef>
                <a:spcPts val="0"/>
              </a:spcBef>
              <a:buNone/>
            </a:pPr>
            <a:br>
              <a:rPr lang="en-GB" dirty="0"/>
            </a:br>
            <a:r>
              <a:rPr lang="en-GB" sz="5600" b="1" dirty="0">
                <a:solidFill>
                  <a:srgbClr val="005EB8"/>
                </a:solidFill>
              </a:rPr>
              <a:t>ISO 9001:2015 9.3 Management review</a:t>
            </a:r>
          </a:p>
          <a:p>
            <a:pPr marL="0" indent="0">
              <a:spcBef>
                <a:spcPts val="0"/>
              </a:spcBef>
              <a:spcAft>
                <a:spcPts val="0"/>
              </a:spcAft>
              <a:buNone/>
            </a:pPr>
            <a:r>
              <a:rPr lang="en-GB" sz="4800" dirty="0"/>
              <a:t>9.3.1 General</a:t>
            </a:r>
          </a:p>
          <a:p>
            <a:pPr marL="0" indent="0">
              <a:spcBef>
                <a:spcPts val="0"/>
              </a:spcBef>
              <a:spcAft>
                <a:spcPts val="0"/>
              </a:spcAft>
              <a:buNone/>
            </a:pPr>
            <a:r>
              <a:rPr lang="en-GB" sz="4800" dirty="0"/>
              <a:t>Top management shall review the organization’s quality management system, at planned intervals, to</a:t>
            </a:r>
          </a:p>
          <a:p>
            <a:pPr marL="0" indent="0">
              <a:spcBef>
                <a:spcPts val="0"/>
              </a:spcBef>
              <a:spcAft>
                <a:spcPts val="0"/>
              </a:spcAft>
              <a:buNone/>
            </a:pPr>
            <a:r>
              <a:rPr lang="en-GB" sz="4800" dirty="0"/>
              <a:t>ensure its continuing suitability, adequacy, effectiveness and alignment with the strategic direction of</a:t>
            </a:r>
          </a:p>
          <a:p>
            <a:pPr marL="0" indent="0">
              <a:spcBef>
                <a:spcPts val="0"/>
              </a:spcBef>
              <a:spcAft>
                <a:spcPts val="0"/>
              </a:spcAft>
              <a:buNone/>
            </a:pPr>
            <a:r>
              <a:rPr lang="en-GB" sz="4800" dirty="0"/>
              <a:t>the organization.</a:t>
            </a:r>
          </a:p>
          <a:p>
            <a:pPr marL="0" indent="0">
              <a:spcBef>
                <a:spcPts val="0"/>
              </a:spcBef>
              <a:spcAft>
                <a:spcPts val="0"/>
              </a:spcAft>
              <a:buNone/>
            </a:pPr>
            <a:r>
              <a:rPr lang="en-GB" sz="4800" dirty="0"/>
              <a:t>9.3.2 Management review inputs</a:t>
            </a:r>
          </a:p>
          <a:p>
            <a:pPr marL="0" indent="0">
              <a:spcBef>
                <a:spcPts val="0"/>
              </a:spcBef>
              <a:spcAft>
                <a:spcPts val="0"/>
              </a:spcAft>
              <a:buNone/>
            </a:pPr>
            <a:r>
              <a:rPr lang="en-GB" sz="4800" dirty="0"/>
              <a:t>The management review shall be planned and carried out taking into consideration:</a:t>
            </a:r>
          </a:p>
          <a:p>
            <a:pPr marL="0" indent="0">
              <a:spcBef>
                <a:spcPts val="0"/>
              </a:spcBef>
              <a:spcAft>
                <a:spcPts val="0"/>
              </a:spcAft>
              <a:buNone/>
            </a:pPr>
            <a:r>
              <a:rPr lang="en-GB" sz="4800" dirty="0"/>
              <a:t>a) the status of actions from previous management reviews;</a:t>
            </a:r>
          </a:p>
          <a:p>
            <a:pPr marL="0" indent="0">
              <a:spcBef>
                <a:spcPts val="0"/>
              </a:spcBef>
              <a:spcAft>
                <a:spcPts val="0"/>
              </a:spcAft>
              <a:buNone/>
            </a:pPr>
            <a:r>
              <a:rPr lang="en-GB" sz="4800" dirty="0"/>
              <a:t>b) changes in external and internal issues that are relevant to the quality management system;</a:t>
            </a:r>
          </a:p>
          <a:p>
            <a:pPr marL="0" indent="0">
              <a:spcBef>
                <a:spcPts val="0"/>
              </a:spcBef>
              <a:spcAft>
                <a:spcPts val="0"/>
              </a:spcAft>
              <a:buNone/>
            </a:pPr>
            <a:r>
              <a:rPr lang="en-GB" sz="4800" dirty="0"/>
              <a:t>c) information on the performance and effectiveness of the quality management system, including</a:t>
            </a:r>
          </a:p>
          <a:p>
            <a:pPr marL="0" indent="0">
              <a:spcBef>
                <a:spcPts val="0"/>
              </a:spcBef>
              <a:spcAft>
                <a:spcPts val="0"/>
              </a:spcAft>
              <a:buNone/>
            </a:pPr>
            <a:r>
              <a:rPr lang="en-GB" sz="4800" dirty="0"/>
              <a:t>trends in:</a:t>
            </a:r>
          </a:p>
          <a:p>
            <a:pPr marL="0" indent="0">
              <a:spcBef>
                <a:spcPts val="0"/>
              </a:spcBef>
              <a:spcAft>
                <a:spcPts val="0"/>
              </a:spcAft>
              <a:buNone/>
            </a:pPr>
            <a:r>
              <a:rPr lang="en-GB" sz="4800" dirty="0"/>
              <a:t>1) customer satisfaction and feedback from relevant interested parties;</a:t>
            </a:r>
          </a:p>
          <a:p>
            <a:pPr marL="0" indent="0">
              <a:spcBef>
                <a:spcPts val="0"/>
              </a:spcBef>
              <a:spcAft>
                <a:spcPts val="0"/>
              </a:spcAft>
              <a:buNone/>
            </a:pPr>
            <a:r>
              <a:rPr lang="en-GB" sz="4800" dirty="0"/>
              <a:t>2) the extent to which quality objectives have been met;</a:t>
            </a:r>
          </a:p>
          <a:p>
            <a:pPr marL="0" indent="0">
              <a:spcBef>
                <a:spcPts val="0"/>
              </a:spcBef>
              <a:spcAft>
                <a:spcPts val="0"/>
              </a:spcAft>
              <a:buNone/>
            </a:pPr>
            <a:r>
              <a:rPr lang="en-GB" sz="4800" dirty="0"/>
              <a:t>3) process performance and conformity of products and services;</a:t>
            </a:r>
          </a:p>
          <a:p>
            <a:pPr marL="0" indent="0">
              <a:spcBef>
                <a:spcPts val="0"/>
              </a:spcBef>
              <a:spcAft>
                <a:spcPts val="0"/>
              </a:spcAft>
              <a:buNone/>
            </a:pPr>
            <a:r>
              <a:rPr lang="en-GB" sz="4800" dirty="0"/>
              <a:t>4) nonconformities and corrective actions;</a:t>
            </a:r>
          </a:p>
          <a:p>
            <a:pPr marL="0" indent="0">
              <a:spcBef>
                <a:spcPts val="0"/>
              </a:spcBef>
              <a:spcAft>
                <a:spcPts val="0"/>
              </a:spcAft>
              <a:buNone/>
            </a:pPr>
            <a:r>
              <a:rPr lang="en-GB" sz="4800" dirty="0"/>
              <a:t>5) monitoring and measurement results;</a:t>
            </a:r>
          </a:p>
          <a:p>
            <a:pPr marL="0" indent="0">
              <a:spcBef>
                <a:spcPts val="0"/>
              </a:spcBef>
              <a:spcAft>
                <a:spcPts val="0"/>
              </a:spcAft>
              <a:buNone/>
            </a:pPr>
            <a:r>
              <a:rPr lang="en-GB" sz="4800" dirty="0"/>
              <a:t>6) audit results;</a:t>
            </a:r>
          </a:p>
          <a:p>
            <a:pPr marL="0" indent="0">
              <a:spcBef>
                <a:spcPts val="0"/>
              </a:spcBef>
              <a:spcAft>
                <a:spcPts val="0"/>
              </a:spcAft>
              <a:buNone/>
            </a:pPr>
            <a:r>
              <a:rPr lang="en-GB" sz="4800" dirty="0"/>
              <a:t>7) the performance of external providers;</a:t>
            </a:r>
          </a:p>
          <a:p>
            <a:pPr marL="0" indent="0">
              <a:spcBef>
                <a:spcPts val="0"/>
              </a:spcBef>
              <a:spcAft>
                <a:spcPts val="0"/>
              </a:spcAft>
              <a:buNone/>
            </a:pPr>
            <a:r>
              <a:rPr lang="en-GB" sz="4800" dirty="0"/>
              <a:t>d) the adequacy of resources;</a:t>
            </a:r>
          </a:p>
          <a:p>
            <a:pPr marL="0" indent="0">
              <a:spcBef>
                <a:spcPts val="0"/>
              </a:spcBef>
              <a:spcAft>
                <a:spcPts val="0"/>
              </a:spcAft>
              <a:buNone/>
            </a:pPr>
            <a:r>
              <a:rPr lang="en-GB" sz="4800" dirty="0"/>
              <a:t>e) the effectiveness of actions taken to address risks and opportunities (see 6.1);</a:t>
            </a:r>
          </a:p>
          <a:p>
            <a:pPr marL="0" indent="0">
              <a:spcBef>
                <a:spcPts val="0"/>
              </a:spcBef>
              <a:spcAft>
                <a:spcPts val="0"/>
              </a:spcAft>
              <a:buNone/>
            </a:pPr>
            <a:r>
              <a:rPr lang="en-GB" sz="4800" dirty="0"/>
              <a:t>f) opportunities for improvement.</a:t>
            </a:r>
          </a:p>
          <a:p>
            <a:pPr marL="0" indent="0">
              <a:spcBef>
                <a:spcPts val="0"/>
              </a:spcBef>
              <a:spcAft>
                <a:spcPts val="0"/>
              </a:spcAft>
              <a:buNone/>
            </a:pPr>
            <a:r>
              <a:rPr lang="en-GB" sz="4800" dirty="0"/>
              <a:t>9.3.3 Management review outputs</a:t>
            </a:r>
          </a:p>
          <a:p>
            <a:pPr marL="0" indent="0">
              <a:spcBef>
                <a:spcPts val="0"/>
              </a:spcBef>
              <a:spcAft>
                <a:spcPts val="0"/>
              </a:spcAft>
              <a:buNone/>
            </a:pPr>
            <a:r>
              <a:rPr lang="en-GB" sz="4800" dirty="0"/>
              <a:t>The outputs of the management review shall include decisions and actions related to:</a:t>
            </a:r>
          </a:p>
          <a:p>
            <a:pPr marL="0" indent="0">
              <a:spcBef>
                <a:spcPts val="0"/>
              </a:spcBef>
              <a:spcAft>
                <a:spcPts val="0"/>
              </a:spcAft>
              <a:buNone/>
            </a:pPr>
            <a:r>
              <a:rPr lang="en-GB" sz="4800" dirty="0"/>
              <a:t>a) opportunities for improvement;</a:t>
            </a:r>
          </a:p>
          <a:p>
            <a:pPr marL="0" indent="0">
              <a:spcBef>
                <a:spcPts val="0"/>
              </a:spcBef>
              <a:spcAft>
                <a:spcPts val="0"/>
              </a:spcAft>
              <a:buNone/>
            </a:pPr>
            <a:r>
              <a:rPr lang="en-GB" sz="4800" dirty="0"/>
              <a:t>b) any need for changes to the quality management system;</a:t>
            </a:r>
          </a:p>
          <a:p>
            <a:pPr marL="0" indent="0">
              <a:spcBef>
                <a:spcPts val="0"/>
              </a:spcBef>
              <a:spcAft>
                <a:spcPts val="0"/>
              </a:spcAft>
              <a:buNone/>
            </a:pPr>
            <a:r>
              <a:rPr lang="en-GB" sz="4800" dirty="0"/>
              <a:t>c) resource needs.</a:t>
            </a:r>
          </a:p>
          <a:p>
            <a:pPr marL="0" indent="0">
              <a:spcBef>
                <a:spcPts val="0"/>
              </a:spcBef>
              <a:spcAft>
                <a:spcPts val="0"/>
              </a:spcAft>
              <a:buNone/>
            </a:pPr>
            <a:r>
              <a:rPr lang="en-GB" sz="4800" dirty="0"/>
              <a:t>The organization shall retain documented information as evidence of the results of management reviews.</a:t>
            </a:r>
          </a:p>
        </p:txBody>
      </p:sp>
      <p:sp>
        <p:nvSpPr>
          <p:cNvPr id="3" name="TextBox 2"/>
          <p:cNvSpPr txBox="1"/>
          <p:nvPr/>
        </p:nvSpPr>
        <p:spPr>
          <a:xfrm>
            <a:off x="398399" y="194020"/>
            <a:ext cx="8347202" cy="830997"/>
          </a:xfrm>
          <a:prstGeom prst="rect">
            <a:avLst/>
          </a:prstGeom>
          <a:noFill/>
        </p:spPr>
        <p:txBody>
          <a:bodyPr wrap="square" rtlCol="0">
            <a:spAutoFit/>
          </a:bodyPr>
          <a:lstStyle/>
          <a:p>
            <a:r>
              <a:rPr lang="en-US" sz="2400" b="1" dirty="0">
                <a:solidFill>
                  <a:schemeClr val="accent2"/>
                </a:solidFill>
                <a:latin typeface="+mj-lt"/>
                <a:ea typeface="+mj-ea"/>
                <a:cs typeface="+mj-cs"/>
              </a:rPr>
              <a:t>Agenda Requirements  – ISO 9001:2015</a:t>
            </a:r>
          </a:p>
          <a:p>
            <a:r>
              <a:rPr lang="en-US" sz="2400" dirty="0">
                <a:solidFill>
                  <a:srgbClr val="FF0000"/>
                </a:solidFill>
                <a:latin typeface="GE Inspira" panose="020F0603030400020203" pitchFamily="34" charset="0"/>
              </a:rPr>
              <a:t>(Delete Slide if Not Applicable)</a:t>
            </a:r>
          </a:p>
        </p:txBody>
      </p:sp>
      <p:sp>
        <p:nvSpPr>
          <p:cNvPr id="4" name="Footer Placeholder 1"/>
          <p:cNvSpPr txBox="1">
            <a:spLocks/>
          </p:cNvSpPr>
          <p:nvPr/>
        </p:nvSpPr>
        <p:spPr>
          <a:xfrm>
            <a:off x="6934200" y="6172200"/>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Tree>
    <p:extLst>
      <p:ext uri="{BB962C8B-B14F-4D97-AF65-F5344CB8AC3E}">
        <p14:creationId xmlns:p14="http://schemas.microsoft.com/office/powerpoint/2010/main" val="1394109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869950"/>
            <a:ext cx="8382000" cy="5073650"/>
          </a:xfrm>
        </p:spPr>
        <p:txBody>
          <a:bodyPr>
            <a:normAutofit fontScale="25000" lnSpcReduction="20000"/>
          </a:bodyPr>
          <a:lstStyle/>
          <a:p>
            <a:pPr marL="0" indent="0">
              <a:spcBef>
                <a:spcPts val="0"/>
              </a:spcBef>
              <a:spcAft>
                <a:spcPts val="0"/>
              </a:spcAft>
              <a:buNone/>
            </a:pPr>
            <a:r>
              <a:rPr lang="en-GB" sz="4800" b="1" dirty="0">
                <a:solidFill>
                  <a:srgbClr val="005EB8"/>
                </a:solidFill>
              </a:rPr>
              <a:t>Combined agenda to cover requirements of API Q1, API Q2 and ISO 9001:2015</a:t>
            </a:r>
          </a:p>
          <a:p>
            <a:pPr marL="0" indent="0">
              <a:spcBef>
                <a:spcPts val="0"/>
              </a:spcBef>
              <a:spcAft>
                <a:spcPts val="0"/>
              </a:spcAft>
              <a:buNone/>
            </a:pPr>
            <a:r>
              <a:rPr lang="en-GB" sz="4800" dirty="0"/>
              <a:t>6.5.1 General</a:t>
            </a:r>
          </a:p>
          <a:p>
            <a:pPr marL="0" indent="0">
              <a:spcBef>
                <a:spcPts val="0"/>
              </a:spcBef>
              <a:spcAft>
                <a:spcPts val="0"/>
              </a:spcAft>
              <a:buNone/>
            </a:pPr>
            <a:r>
              <a:rPr lang="en-GB" sz="4800" dirty="0"/>
              <a:t>The organization‘s quality management system shall be reviewed at least every 12 months by the organization’s top management to evaluate the quality management system’s continuing suitability, adequacy, and effectiveness and alignment with the strategic direction of the organisation. </a:t>
            </a:r>
          </a:p>
          <a:p>
            <a:pPr marL="0" indent="0">
              <a:spcBef>
                <a:spcPts val="0"/>
              </a:spcBef>
              <a:spcAft>
                <a:spcPts val="0"/>
              </a:spcAft>
              <a:buNone/>
            </a:pPr>
            <a:r>
              <a:rPr lang="en-GB" sz="4800" dirty="0"/>
              <a:t>The Quality Management Review shall include assessing opportunities for improvement and the need for changes to the quality management system, including the quality policy and quality objectives. </a:t>
            </a:r>
          </a:p>
          <a:p>
            <a:pPr marL="0" indent="0">
              <a:spcBef>
                <a:spcPts val="0"/>
              </a:spcBef>
              <a:spcAft>
                <a:spcPts val="0"/>
              </a:spcAft>
              <a:buNone/>
            </a:pPr>
            <a:endParaRPr lang="en-GB" sz="4800" dirty="0"/>
          </a:p>
          <a:p>
            <a:pPr marL="0" indent="0">
              <a:spcBef>
                <a:spcPts val="0"/>
              </a:spcBef>
              <a:spcAft>
                <a:spcPts val="0"/>
              </a:spcAft>
              <a:buNone/>
            </a:pPr>
            <a:r>
              <a:rPr lang="en-GB" sz="4800" b="1" dirty="0">
                <a:solidFill>
                  <a:srgbClr val="005EB8"/>
                </a:solidFill>
              </a:rPr>
              <a:t>Input requirements for the QMR are as follows and shall include, as a minimum:</a:t>
            </a:r>
          </a:p>
          <a:p>
            <a:pPr marL="742950" indent="-742950">
              <a:spcBef>
                <a:spcPts val="0"/>
              </a:spcBef>
              <a:spcAft>
                <a:spcPts val="0"/>
              </a:spcAft>
              <a:buAutoNum type="alphaLcParenR"/>
            </a:pPr>
            <a:r>
              <a:rPr lang="en-GB" sz="4800" dirty="0"/>
              <a:t>effectiveness of actions resulting from previous management reviews;</a:t>
            </a:r>
          </a:p>
          <a:p>
            <a:pPr marL="742950" indent="-742950">
              <a:spcBef>
                <a:spcPts val="0"/>
              </a:spcBef>
              <a:spcAft>
                <a:spcPts val="0"/>
              </a:spcAft>
              <a:buAutoNum type="alphaLcParenR"/>
            </a:pPr>
            <a:r>
              <a:rPr lang="en-GB" sz="4800" dirty="0"/>
              <a:t>information on the performance and effectiveness of the quality management system, including trends in:</a:t>
            </a:r>
          </a:p>
          <a:p>
            <a:pPr marL="742950" indent="-742950">
              <a:spcBef>
                <a:spcPts val="0"/>
              </a:spcBef>
              <a:spcAft>
                <a:spcPts val="0"/>
              </a:spcAft>
              <a:buAutoNum type="alphaLcParenR"/>
            </a:pPr>
            <a:r>
              <a:rPr lang="en-GB" sz="4800" dirty="0"/>
              <a:t>the extent of which quality objectives have been met;</a:t>
            </a:r>
          </a:p>
          <a:p>
            <a:pPr marL="742950" indent="-742950">
              <a:spcBef>
                <a:spcPts val="0"/>
              </a:spcBef>
              <a:spcAft>
                <a:spcPts val="0"/>
              </a:spcAft>
              <a:buAutoNum type="alphaLcParenR"/>
            </a:pPr>
            <a:r>
              <a:rPr lang="en-GB" sz="4800" dirty="0"/>
              <a:t>changes that could affect the quality management system, including changes to legal, other applicable requirements &amp; external and internal issues (such as industry standards);</a:t>
            </a:r>
          </a:p>
          <a:p>
            <a:pPr marL="742950" indent="-742950">
              <a:spcBef>
                <a:spcPts val="0"/>
              </a:spcBef>
              <a:spcAft>
                <a:spcPts val="0"/>
              </a:spcAft>
              <a:buAutoNum type="alphaLcParenR"/>
            </a:pPr>
            <a:r>
              <a:rPr lang="en-GB" sz="4800" dirty="0"/>
              <a:t>process performance and conformity of products and services including nonconformities identified after delivery or use;</a:t>
            </a:r>
          </a:p>
          <a:p>
            <a:pPr marL="742950" indent="-742950">
              <a:spcBef>
                <a:spcPts val="0"/>
              </a:spcBef>
              <a:spcAft>
                <a:spcPts val="0"/>
              </a:spcAft>
              <a:buAutoNum type="alphaLcParenR"/>
            </a:pPr>
            <a:r>
              <a:rPr lang="en-GB" sz="4800" dirty="0"/>
              <a:t>internal GE Oil &amp; Gas addition on Cost of Quality Review</a:t>
            </a:r>
          </a:p>
          <a:p>
            <a:pPr marL="742950" indent="-742950">
              <a:spcBef>
                <a:spcPts val="0"/>
              </a:spcBef>
              <a:spcAft>
                <a:spcPts val="0"/>
              </a:spcAft>
              <a:buAutoNum type="alphaLcParenR"/>
            </a:pPr>
            <a:r>
              <a:rPr lang="en-GB" sz="4800" dirty="0"/>
              <a:t>monitoring and measurement results;</a:t>
            </a:r>
          </a:p>
          <a:p>
            <a:pPr marL="742950" indent="-742950">
              <a:spcBef>
                <a:spcPts val="0"/>
              </a:spcBef>
              <a:spcAft>
                <a:spcPts val="0"/>
              </a:spcAft>
              <a:buFont typeface="Arial" pitchFamily="34" charset="0"/>
              <a:buAutoNum type="alphaLcParenR"/>
            </a:pPr>
            <a:r>
              <a:rPr lang="en-GB" sz="4800" dirty="0"/>
              <a:t>analysis of customer satisfaction, including customer feedback from relevant interested parties </a:t>
            </a:r>
          </a:p>
          <a:p>
            <a:pPr marL="742950" indent="-742950">
              <a:spcBef>
                <a:spcPts val="0"/>
              </a:spcBef>
              <a:spcAft>
                <a:spcPts val="0"/>
              </a:spcAft>
              <a:buAutoNum type="alphaLcParenR"/>
            </a:pPr>
            <a:r>
              <a:rPr lang="en-GB" sz="4800" dirty="0"/>
              <a:t>results of audits;</a:t>
            </a:r>
          </a:p>
          <a:p>
            <a:pPr marL="742950" indent="-742950">
              <a:spcBef>
                <a:spcPts val="0"/>
              </a:spcBef>
              <a:spcAft>
                <a:spcPts val="0"/>
              </a:spcAft>
              <a:buAutoNum type="alphaLcParenR"/>
            </a:pPr>
            <a:r>
              <a:rPr lang="en-GB" sz="4800" dirty="0"/>
              <a:t>results of risk assessments and actions taken to address risk &amp; opportunities </a:t>
            </a:r>
          </a:p>
          <a:p>
            <a:pPr marL="742950" indent="-742950">
              <a:spcBef>
                <a:spcPts val="0"/>
              </a:spcBef>
              <a:spcAft>
                <a:spcPts val="0"/>
              </a:spcAft>
              <a:buAutoNum type="alphaLcParenR"/>
            </a:pPr>
            <a:r>
              <a:rPr lang="en-GB" sz="4800" dirty="0"/>
              <a:t>status of corrective and preventive actions</a:t>
            </a:r>
          </a:p>
          <a:p>
            <a:pPr marL="742950" indent="-742950">
              <a:spcBef>
                <a:spcPts val="0"/>
              </a:spcBef>
              <a:spcAft>
                <a:spcPts val="0"/>
              </a:spcAft>
              <a:buAutoNum type="alphaLcParenR"/>
            </a:pPr>
            <a:r>
              <a:rPr lang="en-GB" sz="4800" dirty="0"/>
              <a:t>analysis of supplier &amp; other external providers performance;</a:t>
            </a:r>
          </a:p>
          <a:p>
            <a:pPr marL="742950" indent="-742950">
              <a:spcBef>
                <a:spcPts val="0"/>
              </a:spcBef>
              <a:spcAft>
                <a:spcPts val="0"/>
              </a:spcAft>
              <a:buAutoNum type="alphaLcParenR"/>
            </a:pPr>
            <a:r>
              <a:rPr lang="en-GB" sz="4800" dirty="0"/>
              <a:t>adequacy of  resources</a:t>
            </a:r>
          </a:p>
          <a:p>
            <a:pPr marL="0" indent="0">
              <a:spcBef>
                <a:spcPts val="0"/>
              </a:spcBef>
              <a:spcAft>
                <a:spcPts val="0"/>
              </a:spcAft>
              <a:buNone/>
            </a:pPr>
            <a:r>
              <a:rPr lang="en-GB" sz="4800" dirty="0"/>
              <a:t>and</a:t>
            </a:r>
          </a:p>
          <a:p>
            <a:pPr marL="0" indent="0">
              <a:spcBef>
                <a:spcPts val="0"/>
              </a:spcBef>
              <a:spcAft>
                <a:spcPts val="0"/>
              </a:spcAft>
              <a:buNone/>
            </a:pPr>
            <a:r>
              <a:rPr lang="en-GB" sz="4800" dirty="0"/>
              <a:t>l)                        recommendations for improvement.</a:t>
            </a:r>
          </a:p>
          <a:p>
            <a:pPr marL="0" indent="0">
              <a:spcBef>
                <a:spcPts val="0"/>
              </a:spcBef>
              <a:spcAft>
                <a:spcPts val="0"/>
              </a:spcAft>
              <a:buNone/>
            </a:pPr>
            <a:endParaRPr lang="en-GB" sz="4800" dirty="0"/>
          </a:p>
          <a:p>
            <a:pPr marL="0" indent="0">
              <a:spcBef>
                <a:spcPts val="0"/>
              </a:spcBef>
              <a:spcAft>
                <a:spcPts val="0"/>
              </a:spcAft>
              <a:buNone/>
            </a:pPr>
            <a:r>
              <a:rPr lang="en-GB" sz="4800" b="1" dirty="0">
                <a:solidFill>
                  <a:srgbClr val="005EB8"/>
                </a:solidFill>
              </a:rPr>
              <a:t>Output Requirements for the QMR are as follows and shall include as a minimum:</a:t>
            </a:r>
          </a:p>
          <a:p>
            <a:pPr marL="742950" indent="-742950">
              <a:spcBef>
                <a:spcPts val="0"/>
              </a:spcBef>
              <a:spcAft>
                <a:spcPts val="0"/>
              </a:spcAft>
              <a:buFont typeface="+mj-lt"/>
              <a:buAutoNum type="alphaLcParenR"/>
            </a:pPr>
            <a:r>
              <a:rPr lang="en-GB" sz="4800" dirty="0"/>
              <a:t>a summary assessment of the effectiveness of the quality management system. The assessment shall include:</a:t>
            </a:r>
          </a:p>
          <a:p>
            <a:pPr marL="1143000" lvl="1" indent="-742950">
              <a:spcAft>
                <a:spcPts val="0"/>
              </a:spcAft>
              <a:buFont typeface="+mj-lt"/>
              <a:buAutoNum type="arabicPeriod"/>
            </a:pPr>
            <a:r>
              <a:rPr lang="en-GB" sz="4800" dirty="0"/>
              <a:t>any required changes to the QMS &amp; its associated processes and any decisions and actions to support this;</a:t>
            </a:r>
          </a:p>
          <a:p>
            <a:pPr marL="1143000" lvl="1" indent="-742950">
              <a:spcAft>
                <a:spcPts val="0"/>
              </a:spcAft>
              <a:buFont typeface="+mj-lt"/>
              <a:buAutoNum type="arabicPeriod"/>
            </a:pPr>
            <a:r>
              <a:rPr lang="en-GB" sz="4800" dirty="0"/>
              <a:t>opportunities for improvement;</a:t>
            </a:r>
          </a:p>
          <a:p>
            <a:pPr marL="1143000" lvl="1" indent="-742950">
              <a:spcAft>
                <a:spcPts val="0"/>
              </a:spcAft>
              <a:buFont typeface="+mj-lt"/>
              <a:buAutoNum type="arabicPeriod"/>
            </a:pPr>
            <a:r>
              <a:rPr lang="en-GB" sz="4800" dirty="0"/>
              <a:t>required resources;</a:t>
            </a:r>
          </a:p>
          <a:p>
            <a:pPr marL="1143000" lvl="1" indent="-742950">
              <a:spcAft>
                <a:spcPts val="0"/>
              </a:spcAft>
              <a:buFont typeface="+mj-lt"/>
              <a:buAutoNum type="arabicPeriod"/>
            </a:pPr>
            <a:r>
              <a:rPr lang="en-GB" sz="4800" dirty="0"/>
              <a:t>and improvement to products in meeting customer requirements.</a:t>
            </a:r>
          </a:p>
          <a:p>
            <a:pPr marL="0" indent="0">
              <a:spcBef>
                <a:spcPts val="0"/>
              </a:spcBef>
              <a:spcAft>
                <a:spcPts val="0"/>
              </a:spcAft>
              <a:buNone/>
            </a:pPr>
            <a:endParaRPr lang="en-GB" sz="4800" dirty="0"/>
          </a:p>
          <a:p>
            <a:pPr marL="0" indent="0">
              <a:spcBef>
                <a:spcPts val="0"/>
              </a:spcBef>
              <a:spcAft>
                <a:spcPts val="0"/>
              </a:spcAft>
              <a:buNone/>
            </a:pPr>
            <a:r>
              <a:rPr lang="en-GB" sz="4800" dirty="0"/>
              <a:t>Top management shall review and approve the output of management reviews and in addition management reviews shall be documented and records of these reviews shall be maintained.</a:t>
            </a:r>
            <a:endParaRPr lang="en-GB" sz="4800" b="1" dirty="0"/>
          </a:p>
        </p:txBody>
      </p:sp>
      <p:sp>
        <p:nvSpPr>
          <p:cNvPr id="3" name="TextBox 2"/>
          <p:cNvSpPr txBox="1"/>
          <p:nvPr/>
        </p:nvSpPr>
        <p:spPr>
          <a:xfrm>
            <a:off x="333910" y="109319"/>
            <a:ext cx="8610600" cy="1292662"/>
          </a:xfrm>
          <a:prstGeom prst="rect">
            <a:avLst/>
          </a:prstGeom>
          <a:noFill/>
        </p:spPr>
        <p:txBody>
          <a:bodyPr wrap="square" rtlCol="0">
            <a:spAutoFit/>
          </a:bodyPr>
          <a:lstStyle/>
          <a:p>
            <a:r>
              <a:rPr lang="en-US" sz="2400" b="1" dirty="0">
                <a:solidFill>
                  <a:schemeClr val="accent2"/>
                </a:solidFill>
                <a:latin typeface="+mj-lt"/>
                <a:ea typeface="+mj-ea"/>
                <a:cs typeface="+mj-cs"/>
              </a:rPr>
              <a:t>Agenda</a:t>
            </a:r>
            <a:r>
              <a:rPr lang="en-US" sz="2400" dirty="0">
                <a:solidFill>
                  <a:schemeClr val="bg1"/>
                </a:solidFill>
                <a:latin typeface="GE Inspira" panose="020F0603030400020203" pitchFamily="34" charset="0"/>
              </a:rPr>
              <a:t> </a:t>
            </a:r>
            <a:r>
              <a:rPr lang="en-US" sz="2400" b="1" dirty="0">
                <a:solidFill>
                  <a:schemeClr val="accent2"/>
                </a:solidFill>
                <a:latin typeface="+mj-lt"/>
                <a:ea typeface="+mj-ea"/>
                <a:cs typeface="+mj-cs"/>
              </a:rPr>
              <a:t>– ISO / Q1 / Q2 Combined</a:t>
            </a:r>
          </a:p>
          <a:p>
            <a:r>
              <a:rPr lang="en-US" sz="2400" dirty="0">
                <a:solidFill>
                  <a:srgbClr val="FF0000"/>
                </a:solidFill>
                <a:latin typeface="GE Inspira" panose="020F0603030400020203" pitchFamily="34" charset="0"/>
              </a:rPr>
              <a:t>(Delete Slide if Not Applicable)</a:t>
            </a:r>
          </a:p>
          <a:p>
            <a:endParaRPr lang="en-US" sz="3000" b="1" dirty="0">
              <a:solidFill>
                <a:schemeClr val="accent2"/>
              </a:solidFill>
              <a:latin typeface="+mj-lt"/>
              <a:ea typeface="+mj-ea"/>
              <a:cs typeface="+mj-cs"/>
            </a:endParaRPr>
          </a:p>
        </p:txBody>
      </p:sp>
      <p:sp>
        <p:nvSpPr>
          <p:cNvPr id="4" name="Footer Placeholder 1"/>
          <p:cNvSpPr txBox="1">
            <a:spLocks/>
          </p:cNvSpPr>
          <p:nvPr/>
        </p:nvSpPr>
        <p:spPr>
          <a:xfrm>
            <a:off x="6934200" y="6172200"/>
            <a:ext cx="2057400" cy="3048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spTree>
    <p:extLst>
      <p:ext uri="{BB962C8B-B14F-4D97-AF65-F5344CB8AC3E}">
        <p14:creationId xmlns:p14="http://schemas.microsoft.com/office/powerpoint/2010/main" val="3649611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228600"/>
            <a:ext cx="8440618" cy="553998"/>
          </a:xfrm>
          <a:prstGeom prst="rect">
            <a:avLst/>
          </a:prstGeom>
          <a:noFill/>
        </p:spPr>
        <p:txBody>
          <a:bodyPr wrap="square" rtlCol="0">
            <a:spAutoFit/>
          </a:bodyPr>
          <a:lstStyle/>
          <a:p>
            <a:r>
              <a:rPr lang="en-US" sz="3000" b="1" dirty="0">
                <a:solidFill>
                  <a:schemeClr val="accent2"/>
                </a:solidFill>
                <a:latin typeface="+mj-lt"/>
                <a:ea typeface="+mj-ea"/>
                <a:cs typeface="+mj-cs"/>
              </a:rPr>
              <a:t>BHGE Quality Policy </a:t>
            </a:r>
          </a:p>
        </p:txBody>
      </p:sp>
      <p:sp>
        <p:nvSpPr>
          <p:cNvPr id="8" name="Footer Placeholder 1"/>
          <p:cNvSpPr txBox="1">
            <a:spLocks/>
          </p:cNvSpPr>
          <p:nvPr/>
        </p:nvSpPr>
        <p:spPr>
          <a:xfrm>
            <a:off x="6992818" y="6172200"/>
            <a:ext cx="1981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QO-OFE-GLO-QUA-004 Rev 3.0</a:t>
            </a:r>
          </a:p>
        </p:txBody>
      </p:sp>
      <p:pic>
        <p:nvPicPr>
          <p:cNvPr id="2" name="Picture 1"/>
          <p:cNvPicPr>
            <a:picLocks noChangeAspect="1"/>
          </p:cNvPicPr>
          <p:nvPr/>
        </p:nvPicPr>
        <p:blipFill>
          <a:blip r:embed="rId3"/>
          <a:stretch>
            <a:fillRect/>
          </a:stretch>
        </p:blipFill>
        <p:spPr>
          <a:xfrm>
            <a:off x="533400" y="753488"/>
            <a:ext cx="3312225" cy="4300082"/>
          </a:xfrm>
          <a:prstGeom prst="rect">
            <a:avLst/>
          </a:prstGeom>
        </p:spPr>
      </p:pic>
      <p:pic>
        <p:nvPicPr>
          <p:cNvPr id="3" name="Picture 2"/>
          <p:cNvPicPr>
            <a:picLocks noChangeAspect="1"/>
          </p:cNvPicPr>
          <p:nvPr/>
        </p:nvPicPr>
        <p:blipFill>
          <a:blip r:embed="rId4"/>
          <a:stretch>
            <a:fillRect/>
          </a:stretch>
        </p:blipFill>
        <p:spPr>
          <a:xfrm>
            <a:off x="3962400" y="757971"/>
            <a:ext cx="3323110" cy="4308383"/>
          </a:xfrm>
          <a:prstGeom prst="rect">
            <a:avLst/>
          </a:prstGeom>
        </p:spPr>
      </p:pic>
      <p:sp>
        <p:nvSpPr>
          <p:cNvPr id="4" name="Rectangle 3"/>
          <p:cNvSpPr/>
          <p:nvPr/>
        </p:nvSpPr>
        <p:spPr>
          <a:xfrm>
            <a:off x="457200" y="5079888"/>
            <a:ext cx="8382000" cy="646331"/>
          </a:xfrm>
          <a:prstGeom prst="rect">
            <a:avLst/>
          </a:prstGeom>
        </p:spPr>
        <p:txBody>
          <a:bodyPr wrap="square">
            <a:spAutoFit/>
          </a:bodyPr>
          <a:lstStyle/>
          <a:p>
            <a:r>
              <a:rPr lang="en-GB" dirty="0"/>
              <a:t>Do your sites Quality Objectives match the revised requirements of the BHGE Quality Policy? Risk Management / Flawless Execution?</a:t>
            </a:r>
          </a:p>
        </p:txBody>
      </p:sp>
    </p:spTree>
    <p:extLst>
      <p:ext uri="{BB962C8B-B14F-4D97-AF65-F5344CB8AC3E}">
        <p14:creationId xmlns:p14="http://schemas.microsoft.com/office/powerpoint/2010/main" val="319300614"/>
      </p:ext>
    </p:extLst>
  </p:cSld>
  <p:clrMapOvr>
    <a:masterClrMapping/>
  </p:clrMapOvr>
</p:sld>
</file>

<file path=ppt/theme/theme1.xml><?xml version="1.0" encoding="utf-8"?>
<a:theme xmlns:a="http://schemas.openxmlformats.org/drawingml/2006/main" name="BHGE">
  <a:themeElements>
    <a:clrScheme name="GE Colors">
      <a:dk1>
        <a:sysClr val="windowText" lastClr="000000"/>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HGE" id="{7CEDC397-6808-4685-AA9C-DF088A5B62AA}" vid="{21591E95-1836-433A-9C45-988219FF6F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1E4191"/>
    </a:dk1>
    <a:lt1>
      <a:srgbClr val="FFFFFF"/>
    </a:lt1>
    <a:dk2>
      <a:srgbClr val="FF6600"/>
    </a:dk2>
    <a:lt2>
      <a:srgbClr val="00AA50"/>
    </a:lt2>
    <a:accent1>
      <a:srgbClr val="9B50D7"/>
    </a:accent1>
    <a:accent2>
      <a:srgbClr val="28B9F5"/>
    </a:accent2>
    <a:accent3>
      <a:srgbClr val="FFFFFF"/>
    </a:accent3>
    <a:accent4>
      <a:srgbClr val="18367B"/>
    </a:accent4>
    <a:accent5>
      <a:srgbClr val="CBB3E8"/>
    </a:accent5>
    <a:accent6>
      <a:srgbClr val="23A7DE"/>
    </a:accent6>
    <a:hlink>
      <a:srgbClr val="CD0078"/>
    </a:hlink>
    <a:folHlink>
      <a:srgbClr val="23E100"/>
    </a:folHlink>
  </a:clrScheme>
  <a:fontScheme name="GE Inspira template">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
    <a:dk1>
      <a:srgbClr val="1E4191"/>
    </a:dk1>
    <a:lt1>
      <a:srgbClr val="FFFFFF"/>
    </a:lt1>
    <a:dk2>
      <a:srgbClr val="FF6600"/>
    </a:dk2>
    <a:lt2>
      <a:srgbClr val="00AA50"/>
    </a:lt2>
    <a:accent1>
      <a:srgbClr val="9B50D7"/>
    </a:accent1>
    <a:accent2>
      <a:srgbClr val="28B9F5"/>
    </a:accent2>
    <a:accent3>
      <a:srgbClr val="FFFFFF"/>
    </a:accent3>
    <a:accent4>
      <a:srgbClr val="18367B"/>
    </a:accent4>
    <a:accent5>
      <a:srgbClr val="CBB3E8"/>
    </a:accent5>
    <a:accent6>
      <a:srgbClr val="23A7DE"/>
    </a:accent6>
    <a:hlink>
      <a:srgbClr val="CD0078"/>
    </a:hlink>
    <a:folHlink>
      <a:srgbClr val="23E100"/>
    </a:folHlink>
  </a:clrScheme>
  <a:fontScheme name="GE Inspira template">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9741</TotalTime>
  <Words>2748</Words>
  <Application>Microsoft Office PowerPoint</Application>
  <PresentationFormat>On-screen Show (4:3)</PresentationFormat>
  <Paragraphs>523</Paragraphs>
  <Slides>30</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ＭＳ Ｐゴシック</vt:lpstr>
      <vt:lpstr>Arial</vt:lpstr>
      <vt:lpstr>Calibri</vt:lpstr>
      <vt:lpstr>GE Inspira</vt:lpstr>
      <vt:lpstr>GE Inspira Pitch</vt:lpstr>
      <vt:lpstr>GE Inspira Sans</vt:lpstr>
      <vt:lpstr>GELogoFont</vt:lpstr>
      <vt:lpstr>Times New Roman</vt:lpstr>
      <vt:lpstr>Wingdings</vt:lpstr>
      <vt:lpstr>BHGE</vt:lpstr>
      <vt:lpstr>Subsea Systems &amp; Drilling  ISO 9001:2015 , API Q1 &amp; API Q2 Standardised Quality Management Review Template (QO-OFE-GLO-QUA-004 – Rev 3.0)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QMS Revision Details</vt:lpstr>
      <vt:lpstr>Approval &amp; Revision Details</vt:lpstr>
      <vt:lpstr>Reference Documents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Cavaliere, Antonietta (GE Oil &amp; Gas)</dc:creator>
  <cp:lastModifiedBy>Falt, Linn (BHGE)</cp:lastModifiedBy>
  <cp:revision>533</cp:revision>
  <cp:lastPrinted>2017-02-24T12:27:51Z</cp:lastPrinted>
  <dcterms:created xsi:type="dcterms:W3CDTF">2006-08-16T00:00:00Z</dcterms:created>
  <dcterms:modified xsi:type="dcterms:W3CDTF">2018-08-21T12:34:05Z</dcterms:modified>
</cp:coreProperties>
</file>