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548" r:id="rId2"/>
    <p:sldId id="538" r:id="rId3"/>
    <p:sldId id="540" r:id="rId4"/>
    <p:sldId id="545" r:id="rId5"/>
    <p:sldId id="546" r:id="rId6"/>
    <p:sldId id="544" r:id="rId7"/>
    <p:sldId id="335" r:id="rId8"/>
    <p:sldId id="541" r:id="rId9"/>
    <p:sldId id="542" r:id="rId10"/>
    <p:sldId id="543" r:id="rId11"/>
    <p:sldId id="537" r:id="rId12"/>
    <p:sldId id="547" r:id="rId13"/>
    <p:sldId id="549" r:id="rId14"/>
  </p:sldIdLst>
  <p:sldSz cx="12188825"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p15:clr>
            <a:srgbClr val="A4A3A4"/>
          </p15:clr>
        </p15:guide>
        <p15:guide id="2" orient="horz" pos="647">
          <p15:clr>
            <a:srgbClr val="A4A3A4"/>
          </p15:clr>
        </p15:guide>
        <p15:guide id="3" orient="horz" pos="3813">
          <p15:clr>
            <a:srgbClr val="A4A3A4"/>
          </p15:clr>
        </p15:guide>
        <p15:guide id="4" orient="horz" pos="1089">
          <p15:clr>
            <a:srgbClr val="A4A3A4"/>
          </p15:clr>
        </p15:guide>
        <p15:guide id="5" orient="horz" pos="1204">
          <p15:clr>
            <a:srgbClr val="A4A3A4"/>
          </p15:clr>
        </p15:guide>
        <p15:guide id="6" orient="horz" pos="390">
          <p15:clr>
            <a:srgbClr val="A4A3A4"/>
          </p15:clr>
        </p15:guide>
        <p15:guide id="7" orient="horz" pos="4069">
          <p15:clr>
            <a:srgbClr val="A4A3A4"/>
          </p15:clr>
        </p15:guide>
        <p15:guide id="8" orient="horz" pos="3634">
          <p15:clr>
            <a:srgbClr val="A4A3A4"/>
          </p15:clr>
        </p15:guide>
        <p15:guide id="9" orient="horz" pos="2586">
          <p15:clr>
            <a:srgbClr val="A4A3A4"/>
          </p15:clr>
        </p15:guide>
        <p15:guide id="10" orient="horz" pos="1726">
          <p15:clr>
            <a:srgbClr val="A4A3A4"/>
          </p15:clr>
        </p15:guide>
        <p15:guide id="11" orient="horz" pos="279">
          <p15:clr>
            <a:srgbClr val="A4A3A4"/>
          </p15:clr>
        </p15:guide>
        <p15:guide id="12" orient="horz" pos="1416">
          <p15:clr>
            <a:srgbClr val="A4A3A4"/>
          </p15:clr>
        </p15:guide>
        <p15:guide id="13" orient="horz" pos="806">
          <p15:clr>
            <a:srgbClr val="A4A3A4"/>
          </p15:clr>
        </p15:guide>
        <p15:guide id="14" orient="horz" pos="3915">
          <p15:clr>
            <a:srgbClr val="A4A3A4"/>
          </p15:clr>
        </p15:guide>
        <p15:guide id="15" orient="horz" pos="4204">
          <p15:clr>
            <a:srgbClr val="A4A3A4"/>
          </p15:clr>
        </p15:guide>
        <p15:guide id="16" pos="3839">
          <p15:clr>
            <a:srgbClr val="A4A3A4"/>
          </p15:clr>
        </p15:guide>
        <p15:guide id="17" pos="295">
          <p15:clr>
            <a:srgbClr val="A4A3A4"/>
          </p15:clr>
        </p15:guide>
        <p15:guide id="18" pos="7331">
          <p15:clr>
            <a:srgbClr val="A4A3A4"/>
          </p15:clr>
        </p15:guide>
        <p15:guide id="19" pos="3900">
          <p15:clr>
            <a:srgbClr val="A4A3A4"/>
          </p15:clr>
        </p15:guide>
        <p15:guide id="20" pos="3776">
          <p15:clr>
            <a:srgbClr val="A4A3A4"/>
          </p15:clr>
        </p15:guide>
        <p15:guide id="21" pos="3607">
          <p15:clr>
            <a:srgbClr val="A4A3A4"/>
          </p15:clr>
        </p15:guide>
        <p15:guide id="22" pos="4070">
          <p15:clr>
            <a:srgbClr val="A4A3A4"/>
          </p15:clr>
        </p15:guide>
        <p15:guide id="23" pos="3408">
          <p15:clr>
            <a:srgbClr val="A4A3A4"/>
          </p15:clr>
        </p15:guide>
        <p15:guide id="24" pos="4265">
          <p15:clr>
            <a:srgbClr val="A4A3A4"/>
          </p15:clr>
        </p15:guide>
        <p15:guide id="25" pos="6717">
          <p15:clr>
            <a:srgbClr val="A4A3A4"/>
          </p15:clr>
        </p15:guide>
        <p15:guide id="26" pos="339">
          <p15:clr>
            <a:srgbClr val="A4A3A4"/>
          </p15:clr>
        </p15:guide>
        <p15:guide id="27" pos="628">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AC00"/>
    <a:srgbClr val="66AC08"/>
    <a:srgbClr val="9C5BCD"/>
    <a:srgbClr val="006600"/>
    <a:srgbClr val="860000"/>
    <a:srgbClr val="640000"/>
    <a:srgbClr val="4D8206"/>
    <a:srgbClr val="8000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3" autoAdjust="0"/>
    <p:restoredTop sz="98618" autoAdjust="0"/>
  </p:normalViewPr>
  <p:slideViewPr>
    <p:cSldViewPr snapToGrid="0" snapToObjects="1" showGuides="1">
      <p:cViewPr varScale="1">
        <p:scale>
          <a:sx n="110" d="100"/>
          <a:sy n="110" d="100"/>
        </p:scale>
        <p:origin x="426" y="90"/>
      </p:cViewPr>
      <p:guideLst>
        <p:guide orient="horz" pos="168"/>
        <p:guide orient="horz" pos="647"/>
        <p:guide orient="horz" pos="3813"/>
        <p:guide orient="horz" pos="1089"/>
        <p:guide orient="horz" pos="1204"/>
        <p:guide orient="horz" pos="390"/>
        <p:guide orient="horz" pos="4069"/>
        <p:guide orient="horz" pos="3634"/>
        <p:guide orient="horz" pos="2586"/>
        <p:guide orient="horz" pos="1726"/>
        <p:guide orient="horz" pos="279"/>
        <p:guide orient="horz" pos="1416"/>
        <p:guide orient="horz" pos="806"/>
        <p:guide orient="horz" pos="3915"/>
        <p:guide orient="horz" pos="4204"/>
        <p:guide pos="3839"/>
        <p:guide pos="295"/>
        <p:guide pos="7331"/>
        <p:guide pos="3900"/>
        <p:guide pos="3776"/>
        <p:guide pos="3607"/>
        <p:guide pos="4070"/>
        <p:guide pos="3408"/>
        <p:guide pos="4265"/>
        <p:guide pos="6717"/>
        <p:guide pos="339"/>
        <p:guide pos="628"/>
      </p:guideLst>
    </p:cSldViewPr>
  </p:slideViewPr>
  <p:outlineViewPr>
    <p:cViewPr>
      <p:scale>
        <a:sx n="33" d="100"/>
        <a:sy n="33" d="100"/>
      </p:scale>
      <p:origin x="0" y="16378"/>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68" d="100"/>
          <a:sy n="68" d="100"/>
        </p:scale>
        <p:origin x="-1781" y="-8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5F039E-F9EF-4DE2-BD64-6137A5060D95}" type="doc">
      <dgm:prSet loTypeId="urn:microsoft.com/office/officeart/2005/8/layout/list1" loCatId="list" qsTypeId="urn:microsoft.com/office/officeart/2005/8/quickstyle/3d2" qsCatId="3D" csTypeId="urn:microsoft.com/office/officeart/2005/8/colors/colorful5" csCatId="colorful" phldr="1"/>
      <dgm:spPr/>
      <dgm:t>
        <a:bodyPr/>
        <a:lstStyle/>
        <a:p>
          <a:endParaRPr lang="en-AU"/>
        </a:p>
      </dgm:t>
    </dgm:pt>
    <dgm:pt modelId="{4C6615E0-7522-40F4-8FCC-ECF5D95454E8}">
      <dgm:prSet phldrT="[Text]"/>
      <dgm:spPr>
        <a:solidFill>
          <a:srgbClr val="860000"/>
        </a:solidFill>
      </dgm:spPr>
      <dgm:t>
        <a:bodyPr/>
        <a:lstStyle/>
        <a:p>
          <a:r>
            <a:rPr lang="en-US" dirty="0"/>
            <a:t>Identify any new and/or residual risks</a:t>
          </a:r>
          <a:endParaRPr lang="en-AU" dirty="0"/>
        </a:p>
      </dgm:t>
    </dgm:pt>
    <dgm:pt modelId="{00CED141-0DD6-4777-B886-A9FD61579F6F}" type="parTrans" cxnId="{FE03FED1-B997-4198-858D-3861EBC260CC}">
      <dgm:prSet/>
      <dgm:spPr/>
      <dgm:t>
        <a:bodyPr/>
        <a:lstStyle/>
        <a:p>
          <a:endParaRPr lang="en-AU"/>
        </a:p>
      </dgm:t>
    </dgm:pt>
    <dgm:pt modelId="{12343D9A-CB2A-4740-A3F1-3FC6ED32C245}" type="sibTrans" cxnId="{FE03FED1-B997-4198-858D-3861EBC260CC}">
      <dgm:prSet/>
      <dgm:spPr/>
      <dgm:t>
        <a:bodyPr/>
        <a:lstStyle/>
        <a:p>
          <a:endParaRPr lang="en-AU"/>
        </a:p>
      </dgm:t>
    </dgm:pt>
    <dgm:pt modelId="{18A76683-FD7B-4B33-A7E6-C28B617FC192}">
      <dgm:prSet phldrT="[Text]"/>
      <dgm:spPr>
        <a:solidFill>
          <a:srgbClr val="E2AC00"/>
        </a:solidFill>
      </dgm:spPr>
      <dgm:t>
        <a:bodyPr/>
        <a:lstStyle/>
        <a:p>
          <a:r>
            <a:rPr lang="en-US" dirty="0"/>
            <a:t>Required approvals</a:t>
          </a:r>
          <a:endParaRPr lang="en-AU" dirty="0"/>
        </a:p>
      </dgm:t>
    </dgm:pt>
    <dgm:pt modelId="{809269A0-5C24-44AC-9E96-668470BD9372}" type="parTrans" cxnId="{7DB2850C-1A28-462E-B649-7E2DFDA228EF}">
      <dgm:prSet/>
      <dgm:spPr/>
      <dgm:t>
        <a:bodyPr/>
        <a:lstStyle/>
        <a:p>
          <a:endParaRPr lang="en-AU"/>
        </a:p>
      </dgm:t>
    </dgm:pt>
    <dgm:pt modelId="{7A84F985-AE65-4BE0-B3B1-8F28A2CB3D4B}" type="sibTrans" cxnId="{7DB2850C-1A28-462E-B649-7E2DFDA228EF}">
      <dgm:prSet/>
      <dgm:spPr/>
      <dgm:t>
        <a:bodyPr/>
        <a:lstStyle/>
        <a:p>
          <a:endParaRPr lang="en-AU"/>
        </a:p>
      </dgm:t>
    </dgm:pt>
    <dgm:pt modelId="{15B11362-F014-4059-86E9-C039F10C817C}">
      <dgm:prSet phldrT="[Text]"/>
      <dgm:spPr>
        <a:solidFill>
          <a:srgbClr val="66AC08"/>
        </a:solidFill>
      </dgm:spPr>
      <dgm:t>
        <a:bodyPr/>
        <a:lstStyle/>
        <a:p>
          <a:r>
            <a:rPr lang="en-US" dirty="0"/>
            <a:t>Implement controls</a:t>
          </a:r>
          <a:endParaRPr lang="en-AU" dirty="0"/>
        </a:p>
      </dgm:t>
    </dgm:pt>
    <dgm:pt modelId="{93A1484B-F65C-42FF-8FB5-19723E8300A2}" type="parTrans" cxnId="{60CBD011-47A1-4132-9C34-34810F47686A}">
      <dgm:prSet/>
      <dgm:spPr/>
      <dgm:t>
        <a:bodyPr/>
        <a:lstStyle/>
        <a:p>
          <a:endParaRPr lang="en-AU"/>
        </a:p>
      </dgm:t>
    </dgm:pt>
    <dgm:pt modelId="{005EDC1D-350B-49A6-8C8D-985DADEB72C0}" type="sibTrans" cxnId="{60CBD011-47A1-4132-9C34-34810F47686A}">
      <dgm:prSet/>
      <dgm:spPr/>
      <dgm:t>
        <a:bodyPr/>
        <a:lstStyle/>
        <a:p>
          <a:endParaRPr lang="en-AU"/>
        </a:p>
      </dgm:t>
    </dgm:pt>
    <dgm:pt modelId="{50291F2D-5761-48C8-BBC3-CAF72B2AE6E1}">
      <dgm:prSet phldrT="[Text]"/>
      <dgm:spPr>
        <a:solidFill>
          <a:srgbClr val="9C5BCD"/>
        </a:solidFill>
      </dgm:spPr>
      <dgm:t>
        <a:bodyPr/>
        <a:lstStyle/>
        <a:p>
          <a:r>
            <a:rPr lang="en-US" dirty="0"/>
            <a:t>Communicate the change</a:t>
          </a:r>
          <a:endParaRPr lang="en-AU" dirty="0"/>
        </a:p>
      </dgm:t>
    </dgm:pt>
    <dgm:pt modelId="{07996773-EBE8-460C-B223-55B5FEAD290E}" type="parTrans" cxnId="{1DE11CD6-5DE1-429E-87CF-B567A1F32DEF}">
      <dgm:prSet/>
      <dgm:spPr/>
      <dgm:t>
        <a:bodyPr/>
        <a:lstStyle/>
        <a:p>
          <a:endParaRPr lang="en-US"/>
        </a:p>
      </dgm:t>
    </dgm:pt>
    <dgm:pt modelId="{1FAC213F-810C-45A4-86E9-B9BF3B00B698}" type="sibTrans" cxnId="{1DE11CD6-5DE1-429E-87CF-B567A1F32DEF}">
      <dgm:prSet/>
      <dgm:spPr/>
      <dgm:t>
        <a:bodyPr/>
        <a:lstStyle/>
        <a:p>
          <a:endParaRPr lang="en-US"/>
        </a:p>
      </dgm:t>
    </dgm:pt>
    <dgm:pt modelId="{09074355-B1D4-4374-A766-BD7E2DAD070B}">
      <dgm:prSet phldrT="[Text]"/>
      <dgm:spPr>
        <a:solidFill>
          <a:schemeClr val="accent1"/>
        </a:solidFill>
      </dgm:spPr>
      <dgm:t>
        <a:bodyPr/>
        <a:lstStyle/>
        <a:p>
          <a:r>
            <a:rPr lang="en-US" dirty="0"/>
            <a:t>Amend relevant documents</a:t>
          </a:r>
          <a:endParaRPr lang="en-AU" dirty="0"/>
        </a:p>
      </dgm:t>
    </dgm:pt>
    <dgm:pt modelId="{4C79EC6A-38B6-42E6-AD2D-ECAD6CC64A7C}" type="parTrans" cxnId="{D1559CEC-F902-451A-856B-55BD6A519902}">
      <dgm:prSet/>
      <dgm:spPr/>
      <dgm:t>
        <a:bodyPr/>
        <a:lstStyle/>
        <a:p>
          <a:endParaRPr lang="en-US"/>
        </a:p>
      </dgm:t>
    </dgm:pt>
    <dgm:pt modelId="{FC29D7C6-A09B-4CDD-B998-F91FDA70AA43}" type="sibTrans" cxnId="{D1559CEC-F902-451A-856B-55BD6A519902}">
      <dgm:prSet/>
      <dgm:spPr/>
      <dgm:t>
        <a:bodyPr/>
        <a:lstStyle/>
        <a:p>
          <a:endParaRPr lang="en-US"/>
        </a:p>
      </dgm:t>
    </dgm:pt>
    <dgm:pt modelId="{F59DB46E-8345-44D0-AF52-080FB5B07839}" type="pres">
      <dgm:prSet presAssocID="{BC5F039E-F9EF-4DE2-BD64-6137A5060D95}" presName="linear" presStyleCnt="0">
        <dgm:presLayoutVars>
          <dgm:dir/>
          <dgm:animLvl val="lvl"/>
          <dgm:resizeHandles val="exact"/>
        </dgm:presLayoutVars>
      </dgm:prSet>
      <dgm:spPr/>
    </dgm:pt>
    <dgm:pt modelId="{69B6F0D3-EE67-4F2B-BF91-36737FF1C720}" type="pres">
      <dgm:prSet presAssocID="{4C6615E0-7522-40F4-8FCC-ECF5D95454E8}" presName="parentLin" presStyleCnt="0"/>
      <dgm:spPr/>
    </dgm:pt>
    <dgm:pt modelId="{7858D5A4-6DF3-40A0-A2D8-2BDBAE6D5F2C}" type="pres">
      <dgm:prSet presAssocID="{4C6615E0-7522-40F4-8FCC-ECF5D95454E8}" presName="parentLeftMargin" presStyleLbl="node1" presStyleIdx="0" presStyleCnt="5"/>
      <dgm:spPr/>
    </dgm:pt>
    <dgm:pt modelId="{0D9C915F-7EA2-4629-B1C7-2BBB8111FCF8}" type="pres">
      <dgm:prSet presAssocID="{4C6615E0-7522-40F4-8FCC-ECF5D95454E8}" presName="parentText" presStyleLbl="node1" presStyleIdx="0" presStyleCnt="5">
        <dgm:presLayoutVars>
          <dgm:chMax val="0"/>
          <dgm:bulletEnabled val="1"/>
        </dgm:presLayoutVars>
      </dgm:prSet>
      <dgm:spPr/>
    </dgm:pt>
    <dgm:pt modelId="{71AC1410-588E-4482-8592-F581F3E74095}" type="pres">
      <dgm:prSet presAssocID="{4C6615E0-7522-40F4-8FCC-ECF5D95454E8}" presName="negativeSpace" presStyleCnt="0"/>
      <dgm:spPr/>
    </dgm:pt>
    <dgm:pt modelId="{800E3755-E6AC-4578-A9A6-2031A3727BF2}" type="pres">
      <dgm:prSet presAssocID="{4C6615E0-7522-40F4-8FCC-ECF5D95454E8}" presName="childText" presStyleLbl="conFgAcc1" presStyleIdx="0" presStyleCnt="5">
        <dgm:presLayoutVars>
          <dgm:bulletEnabled val="1"/>
        </dgm:presLayoutVars>
      </dgm:prSet>
      <dgm:spPr/>
    </dgm:pt>
    <dgm:pt modelId="{E9A5D30E-2713-438C-B015-CF5FC6D00740}" type="pres">
      <dgm:prSet presAssocID="{12343D9A-CB2A-4740-A3F1-3FC6ED32C245}" presName="spaceBetweenRectangles" presStyleCnt="0"/>
      <dgm:spPr/>
    </dgm:pt>
    <dgm:pt modelId="{FD21A1C2-6B9E-443D-AAC3-A1120CA51CD4}" type="pres">
      <dgm:prSet presAssocID="{18A76683-FD7B-4B33-A7E6-C28B617FC192}" presName="parentLin" presStyleCnt="0"/>
      <dgm:spPr/>
    </dgm:pt>
    <dgm:pt modelId="{2E155B50-DC0A-4990-B66A-C0851D556464}" type="pres">
      <dgm:prSet presAssocID="{18A76683-FD7B-4B33-A7E6-C28B617FC192}" presName="parentLeftMargin" presStyleLbl="node1" presStyleIdx="0" presStyleCnt="5"/>
      <dgm:spPr/>
    </dgm:pt>
    <dgm:pt modelId="{85147A93-BCF1-4FC7-8880-F542FC265DBA}" type="pres">
      <dgm:prSet presAssocID="{18A76683-FD7B-4B33-A7E6-C28B617FC192}" presName="parentText" presStyleLbl="node1" presStyleIdx="1" presStyleCnt="5" custScaleX="100564" custScaleY="111627">
        <dgm:presLayoutVars>
          <dgm:chMax val="0"/>
          <dgm:bulletEnabled val="1"/>
        </dgm:presLayoutVars>
      </dgm:prSet>
      <dgm:spPr/>
    </dgm:pt>
    <dgm:pt modelId="{A78A573D-4FC3-4479-B706-5E29F1250429}" type="pres">
      <dgm:prSet presAssocID="{18A76683-FD7B-4B33-A7E6-C28B617FC192}" presName="negativeSpace" presStyleCnt="0"/>
      <dgm:spPr/>
    </dgm:pt>
    <dgm:pt modelId="{1C422D7A-720D-427C-BE38-C759222F363C}" type="pres">
      <dgm:prSet presAssocID="{18A76683-FD7B-4B33-A7E6-C28B617FC192}" presName="childText" presStyleLbl="conFgAcc1" presStyleIdx="1" presStyleCnt="5">
        <dgm:presLayoutVars>
          <dgm:bulletEnabled val="1"/>
        </dgm:presLayoutVars>
      </dgm:prSet>
      <dgm:spPr/>
    </dgm:pt>
    <dgm:pt modelId="{02CE6BCD-2595-4A48-B128-047B82A7A4C4}" type="pres">
      <dgm:prSet presAssocID="{7A84F985-AE65-4BE0-B3B1-8F28A2CB3D4B}" presName="spaceBetweenRectangles" presStyleCnt="0"/>
      <dgm:spPr/>
    </dgm:pt>
    <dgm:pt modelId="{E346BC58-4F02-4939-9011-48BFAE1E95F2}" type="pres">
      <dgm:prSet presAssocID="{15B11362-F014-4059-86E9-C039F10C817C}" presName="parentLin" presStyleCnt="0"/>
      <dgm:spPr/>
    </dgm:pt>
    <dgm:pt modelId="{858AABBF-750F-4DFA-B0E6-AC137C3B0EB3}" type="pres">
      <dgm:prSet presAssocID="{15B11362-F014-4059-86E9-C039F10C817C}" presName="parentLeftMargin" presStyleLbl="node1" presStyleIdx="1" presStyleCnt="5"/>
      <dgm:spPr/>
    </dgm:pt>
    <dgm:pt modelId="{6B9BF9BC-3B97-48E0-9995-93904EE975F7}" type="pres">
      <dgm:prSet presAssocID="{15B11362-F014-4059-86E9-C039F10C817C}" presName="parentText" presStyleLbl="node1" presStyleIdx="2" presStyleCnt="5">
        <dgm:presLayoutVars>
          <dgm:chMax val="0"/>
          <dgm:bulletEnabled val="1"/>
        </dgm:presLayoutVars>
      </dgm:prSet>
      <dgm:spPr/>
    </dgm:pt>
    <dgm:pt modelId="{48FC27FD-D286-4A60-B743-B3DEBC1841BC}" type="pres">
      <dgm:prSet presAssocID="{15B11362-F014-4059-86E9-C039F10C817C}" presName="negativeSpace" presStyleCnt="0"/>
      <dgm:spPr/>
    </dgm:pt>
    <dgm:pt modelId="{69AC9D82-90BB-4299-BCA6-0DB60A6BC14B}" type="pres">
      <dgm:prSet presAssocID="{15B11362-F014-4059-86E9-C039F10C817C}" presName="childText" presStyleLbl="conFgAcc1" presStyleIdx="2" presStyleCnt="5">
        <dgm:presLayoutVars>
          <dgm:bulletEnabled val="1"/>
        </dgm:presLayoutVars>
      </dgm:prSet>
      <dgm:spPr/>
    </dgm:pt>
    <dgm:pt modelId="{DAEBEF50-0591-454E-B5CB-570F3072E64D}" type="pres">
      <dgm:prSet presAssocID="{005EDC1D-350B-49A6-8C8D-985DADEB72C0}" presName="spaceBetweenRectangles" presStyleCnt="0"/>
      <dgm:spPr/>
    </dgm:pt>
    <dgm:pt modelId="{99C7D6E5-DFA7-4135-9838-B449456AD7FB}" type="pres">
      <dgm:prSet presAssocID="{50291F2D-5761-48C8-BBC3-CAF72B2AE6E1}" presName="parentLin" presStyleCnt="0"/>
      <dgm:spPr/>
    </dgm:pt>
    <dgm:pt modelId="{0D386B8C-1AA3-4E42-B18B-068D66E37523}" type="pres">
      <dgm:prSet presAssocID="{50291F2D-5761-48C8-BBC3-CAF72B2AE6E1}" presName="parentLeftMargin" presStyleLbl="node1" presStyleIdx="2" presStyleCnt="5"/>
      <dgm:spPr/>
    </dgm:pt>
    <dgm:pt modelId="{21568832-2008-4B57-B8F6-FB551C1BDB7F}" type="pres">
      <dgm:prSet presAssocID="{50291F2D-5761-48C8-BBC3-CAF72B2AE6E1}" presName="parentText" presStyleLbl="node1" presStyleIdx="3" presStyleCnt="5">
        <dgm:presLayoutVars>
          <dgm:chMax val="0"/>
          <dgm:bulletEnabled val="1"/>
        </dgm:presLayoutVars>
      </dgm:prSet>
      <dgm:spPr/>
    </dgm:pt>
    <dgm:pt modelId="{A9F0C6EC-0829-424D-BA07-8EAFD7998248}" type="pres">
      <dgm:prSet presAssocID="{50291F2D-5761-48C8-BBC3-CAF72B2AE6E1}" presName="negativeSpace" presStyleCnt="0"/>
      <dgm:spPr/>
    </dgm:pt>
    <dgm:pt modelId="{D803FECA-1C4F-48E3-BA87-15AD018F28C7}" type="pres">
      <dgm:prSet presAssocID="{50291F2D-5761-48C8-BBC3-CAF72B2AE6E1}" presName="childText" presStyleLbl="conFgAcc1" presStyleIdx="3" presStyleCnt="5">
        <dgm:presLayoutVars>
          <dgm:bulletEnabled val="1"/>
        </dgm:presLayoutVars>
      </dgm:prSet>
      <dgm:spPr/>
    </dgm:pt>
    <dgm:pt modelId="{886745B9-E1D6-45DD-89E0-058E953A08AB}" type="pres">
      <dgm:prSet presAssocID="{1FAC213F-810C-45A4-86E9-B9BF3B00B698}" presName="spaceBetweenRectangles" presStyleCnt="0"/>
      <dgm:spPr/>
    </dgm:pt>
    <dgm:pt modelId="{2F0B7E04-62E5-443E-974E-C06AE775ABFB}" type="pres">
      <dgm:prSet presAssocID="{09074355-B1D4-4374-A766-BD7E2DAD070B}" presName="parentLin" presStyleCnt="0"/>
      <dgm:spPr/>
    </dgm:pt>
    <dgm:pt modelId="{AD0A50D6-67A1-42B9-940A-E3FC51F4293F}" type="pres">
      <dgm:prSet presAssocID="{09074355-B1D4-4374-A766-BD7E2DAD070B}" presName="parentLeftMargin" presStyleLbl="node1" presStyleIdx="3" presStyleCnt="5"/>
      <dgm:spPr/>
    </dgm:pt>
    <dgm:pt modelId="{7E35BAE3-AC34-4F0D-8046-CFA03969E2A2}" type="pres">
      <dgm:prSet presAssocID="{09074355-B1D4-4374-A766-BD7E2DAD070B}" presName="parentText" presStyleLbl="node1" presStyleIdx="4" presStyleCnt="5">
        <dgm:presLayoutVars>
          <dgm:chMax val="0"/>
          <dgm:bulletEnabled val="1"/>
        </dgm:presLayoutVars>
      </dgm:prSet>
      <dgm:spPr/>
    </dgm:pt>
    <dgm:pt modelId="{78F33495-0B38-4FD8-8ED2-452F07F1D666}" type="pres">
      <dgm:prSet presAssocID="{09074355-B1D4-4374-A766-BD7E2DAD070B}" presName="negativeSpace" presStyleCnt="0"/>
      <dgm:spPr/>
    </dgm:pt>
    <dgm:pt modelId="{FABBC9D6-65D3-434C-A0AE-F9B60F94AF78}" type="pres">
      <dgm:prSet presAssocID="{09074355-B1D4-4374-A766-BD7E2DAD070B}" presName="childText" presStyleLbl="conFgAcc1" presStyleIdx="4" presStyleCnt="5">
        <dgm:presLayoutVars>
          <dgm:bulletEnabled val="1"/>
        </dgm:presLayoutVars>
      </dgm:prSet>
      <dgm:spPr/>
    </dgm:pt>
  </dgm:ptLst>
  <dgm:cxnLst>
    <dgm:cxn modelId="{7DB2850C-1A28-462E-B649-7E2DFDA228EF}" srcId="{BC5F039E-F9EF-4DE2-BD64-6137A5060D95}" destId="{18A76683-FD7B-4B33-A7E6-C28B617FC192}" srcOrd="1" destOrd="0" parTransId="{809269A0-5C24-44AC-9E96-668470BD9372}" sibTransId="{7A84F985-AE65-4BE0-B3B1-8F28A2CB3D4B}"/>
    <dgm:cxn modelId="{60CBD011-47A1-4132-9C34-34810F47686A}" srcId="{BC5F039E-F9EF-4DE2-BD64-6137A5060D95}" destId="{15B11362-F014-4059-86E9-C039F10C817C}" srcOrd="2" destOrd="0" parTransId="{93A1484B-F65C-42FF-8FB5-19723E8300A2}" sibTransId="{005EDC1D-350B-49A6-8C8D-985DADEB72C0}"/>
    <dgm:cxn modelId="{78DB682C-29C4-47E4-9E24-468343C6488C}" type="presOf" srcId="{09074355-B1D4-4374-A766-BD7E2DAD070B}" destId="{AD0A50D6-67A1-42B9-940A-E3FC51F4293F}" srcOrd="0" destOrd="0" presId="urn:microsoft.com/office/officeart/2005/8/layout/list1"/>
    <dgm:cxn modelId="{0D424843-4B33-4487-91CA-063ED8C33FB9}" type="presOf" srcId="{4C6615E0-7522-40F4-8FCC-ECF5D95454E8}" destId="{7858D5A4-6DF3-40A0-A2D8-2BDBAE6D5F2C}" srcOrd="0" destOrd="0" presId="urn:microsoft.com/office/officeart/2005/8/layout/list1"/>
    <dgm:cxn modelId="{3AE59D4F-50A1-4A70-8D87-38E05F6D15A1}" type="presOf" srcId="{18A76683-FD7B-4B33-A7E6-C28B617FC192}" destId="{2E155B50-DC0A-4990-B66A-C0851D556464}" srcOrd="0" destOrd="0" presId="urn:microsoft.com/office/officeart/2005/8/layout/list1"/>
    <dgm:cxn modelId="{4BB56157-0428-4650-AAD8-7A2583B21408}" type="presOf" srcId="{15B11362-F014-4059-86E9-C039F10C817C}" destId="{858AABBF-750F-4DFA-B0E6-AC137C3B0EB3}" srcOrd="0" destOrd="0" presId="urn:microsoft.com/office/officeart/2005/8/layout/list1"/>
    <dgm:cxn modelId="{F22A4D95-B31D-4CFA-9E2D-8897F0288B64}" type="presOf" srcId="{15B11362-F014-4059-86E9-C039F10C817C}" destId="{6B9BF9BC-3B97-48E0-9995-93904EE975F7}" srcOrd="1" destOrd="0" presId="urn:microsoft.com/office/officeart/2005/8/layout/list1"/>
    <dgm:cxn modelId="{C7B43CAD-56C9-4688-9353-F7E8F4E24342}" type="presOf" srcId="{50291F2D-5761-48C8-BBC3-CAF72B2AE6E1}" destId="{0D386B8C-1AA3-4E42-B18B-068D66E37523}" srcOrd="0" destOrd="0" presId="urn:microsoft.com/office/officeart/2005/8/layout/list1"/>
    <dgm:cxn modelId="{7C7679B3-9532-45CF-AC2B-6048C76EDF30}" type="presOf" srcId="{4C6615E0-7522-40F4-8FCC-ECF5D95454E8}" destId="{0D9C915F-7EA2-4629-B1C7-2BBB8111FCF8}" srcOrd="1" destOrd="0" presId="urn:microsoft.com/office/officeart/2005/8/layout/list1"/>
    <dgm:cxn modelId="{D8921BB7-E923-4A9F-B208-D8BEC438876B}" type="presOf" srcId="{18A76683-FD7B-4B33-A7E6-C28B617FC192}" destId="{85147A93-BCF1-4FC7-8880-F542FC265DBA}" srcOrd="1" destOrd="0" presId="urn:microsoft.com/office/officeart/2005/8/layout/list1"/>
    <dgm:cxn modelId="{FE03FED1-B997-4198-858D-3861EBC260CC}" srcId="{BC5F039E-F9EF-4DE2-BD64-6137A5060D95}" destId="{4C6615E0-7522-40F4-8FCC-ECF5D95454E8}" srcOrd="0" destOrd="0" parTransId="{00CED141-0DD6-4777-B886-A9FD61579F6F}" sibTransId="{12343D9A-CB2A-4740-A3F1-3FC6ED32C245}"/>
    <dgm:cxn modelId="{1DE11CD6-5DE1-429E-87CF-B567A1F32DEF}" srcId="{BC5F039E-F9EF-4DE2-BD64-6137A5060D95}" destId="{50291F2D-5761-48C8-BBC3-CAF72B2AE6E1}" srcOrd="3" destOrd="0" parTransId="{07996773-EBE8-460C-B223-55B5FEAD290E}" sibTransId="{1FAC213F-810C-45A4-86E9-B9BF3B00B698}"/>
    <dgm:cxn modelId="{D1559CEC-F902-451A-856B-55BD6A519902}" srcId="{BC5F039E-F9EF-4DE2-BD64-6137A5060D95}" destId="{09074355-B1D4-4374-A766-BD7E2DAD070B}" srcOrd="4" destOrd="0" parTransId="{4C79EC6A-38B6-42E6-AD2D-ECAD6CC64A7C}" sibTransId="{FC29D7C6-A09B-4CDD-B998-F91FDA70AA43}"/>
    <dgm:cxn modelId="{0550FAF3-B750-4865-AA2D-1194C3A6D00E}" type="presOf" srcId="{BC5F039E-F9EF-4DE2-BD64-6137A5060D95}" destId="{F59DB46E-8345-44D0-AF52-080FB5B07839}" srcOrd="0" destOrd="0" presId="urn:microsoft.com/office/officeart/2005/8/layout/list1"/>
    <dgm:cxn modelId="{952D8CFE-62F3-444A-9082-F3DF34549FCD}" type="presOf" srcId="{09074355-B1D4-4374-A766-BD7E2DAD070B}" destId="{7E35BAE3-AC34-4F0D-8046-CFA03969E2A2}" srcOrd="1" destOrd="0" presId="urn:microsoft.com/office/officeart/2005/8/layout/list1"/>
    <dgm:cxn modelId="{16E192FE-D088-4676-B4BA-2A5C738A32D5}" type="presOf" srcId="{50291F2D-5761-48C8-BBC3-CAF72B2AE6E1}" destId="{21568832-2008-4B57-B8F6-FB551C1BDB7F}" srcOrd="1" destOrd="0" presId="urn:microsoft.com/office/officeart/2005/8/layout/list1"/>
    <dgm:cxn modelId="{6FC1CD2D-9C08-4FEF-9229-16F6E3D3476E}" type="presParOf" srcId="{F59DB46E-8345-44D0-AF52-080FB5B07839}" destId="{69B6F0D3-EE67-4F2B-BF91-36737FF1C720}" srcOrd="0" destOrd="0" presId="urn:microsoft.com/office/officeart/2005/8/layout/list1"/>
    <dgm:cxn modelId="{BBB6136A-3058-43B4-B2E7-1DBE2B32E9B8}" type="presParOf" srcId="{69B6F0D3-EE67-4F2B-BF91-36737FF1C720}" destId="{7858D5A4-6DF3-40A0-A2D8-2BDBAE6D5F2C}" srcOrd="0" destOrd="0" presId="urn:microsoft.com/office/officeart/2005/8/layout/list1"/>
    <dgm:cxn modelId="{AA55F2D5-3258-42CD-A5C0-ACA3BA4C7866}" type="presParOf" srcId="{69B6F0D3-EE67-4F2B-BF91-36737FF1C720}" destId="{0D9C915F-7EA2-4629-B1C7-2BBB8111FCF8}" srcOrd="1" destOrd="0" presId="urn:microsoft.com/office/officeart/2005/8/layout/list1"/>
    <dgm:cxn modelId="{41283BAC-C05C-4926-A75B-E4B93986B07B}" type="presParOf" srcId="{F59DB46E-8345-44D0-AF52-080FB5B07839}" destId="{71AC1410-588E-4482-8592-F581F3E74095}" srcOrd="1" destOrd="0" presId="urn:microsoft.com/office/officeart/2005/8/layout/list1"/>
    <dgm:cxn modelId="{3A13F6B7-A551-47F0-9394-1A07B060644C}" type="presParOf" srcId="{F59DB46E-8345-44D0-AF52-080FB5B07839}" destId="{800E3755-E6AC-4578-A9A6-2031A3727BF2}" srcOrd="2" destOrd="0" presId="urn:microsoft.com/office/officeart/2005/8/layout/list1"/>
    <dgm:cxn modelId="{61944B3B-FAEB-47EF-9D87-26B48A458489}" type="presParOf" srcId="{F59DB46E-8345-44D0-AF52-080FB5B07839}" destId="{E9A5D30E-2713-438C-B015-CF5FC6D00740}" srcOrd="3" destOrd="0" presId="urn:microsoft.com/office/officeart/2005/8/layout/list1"/>
    <dgm:cxn modelId="{A5D5EFF0-C9B3-4A7D-9CFC-F9D2C5FEC848}" type="presParOf" srcId="{F59DB46E-8345-44D0-AF52-080FB5B07839}" destId="{FD21A1C2-6B9E-443D-AAC3-A1120CA51CD4}" srcOrd="4" destOrd="0" presId="urn:microsoft.com/office/officeart/2005/8/layout/list1"/>
    <dgm:cxn modelId="{9C6FFD92-971A-46A1-96AA-BDCA549CF072}" type="presParOf" srcId="{FD21A1C2-6B9E-443D-AAC3-A1120CA51CD4}" destId="{2E155B50-DC0A-4990-B66A-C0851D556464}" srcOrd="0" destOrd="0" presId="urn:microsoft.com/office/officeart/2005/8/layout/list1"/>
    <dgm:cxn modelId="{3005BB01-3065-44D6-9BBE-D31C6F5A8E77}" type="presParOf" srcId="{FD21A1C2-6B9E-443D-AAC3-A1120CA51CD4}" destId="{85147A93-BCF1-4FC7-8880-F542FC265DBA}" srcOrd="1" destOrd="0" presId="urn:microsoft.com/office/officeart/2005/8/layout/list1"/>
    <dgm:cxn modelId="{3F73D406-24E9-428C-9EB4-303EA9AF7E16}" type="presParOf" srcId="{F59DB46E-8345-44D0-AF52-080FB5B07839}" destId="{A78A573D-4FC3-4479-B706-5E29F1250429}" srcOrd="5" destOrd="0" presId="urn:microsoft.com/office/officeart/2005/8/layout/list1"/>
    <dgm:cxn modelId="{72EEE34B-7726-4358-A250-ECBE1330E355}" type="presParOf" srcId="{F59DB46E-8345-44D0-AF52-080FB5B07839}" destId="{1C422D7A-720D-427C-BE38-C759222F363C}" srcOrd="6" destOrd="0" presId="urn:microsoft.com/office/officeart/2005/8/layout/list1"/>
    <dgm:cxn modelId="{3964C377-D425-46B6-8187-3B3B8A37145B}" type="presParOf" srcId="{F59DB46E-8345-44D0-AF52-080FB5B07839}" destId="{02CE6BCD-2595-4A48-B128-047B82A7A4C4}" srcOrd="7" destOrd="0" presId="urn:microsoft.com/office/officeart/2005/8/layout/list1"/>
    <dgm:cxn modelId="{4DAD2ACF-8A20-4391-8867-E8CA76453F87}" type="presParOf" srcId="{F59DB46E-8345-44D0-AF52-080FB5B07839}" destId="{E346BC58-4F02-4939-9011-48BFAE1E95F2}" srcOrd="8" destOrd="0" presId="urn:microsoft.com/office/officeart/2005/8/layout/list1"/>
    <dgm:cxn modelId="{A41A4C1F-637D-4F8E-8050-FCF60565D225}" type="presParOf" srcId="{E346BC58-4F02-4939-9011-48BFAE1E95F2}" destId="{858AABBF-750F-4DFA-B0E6-AC137C3B0EB3}" srcOrd="0" destOrd="0" presId="urn:microsoft.com/office/officeart/2005/8/layout/list1"/>
    <dgm:cxn modelId="{6A3E5461-38CB-4D10-8B7F-AB9A332FDFE9}" type="presParOf" srcId="{E346BC58-4F02-4939-9011-48BFAE1E95F2}" destId="{6B9BF9BC-3B97-48E0-9995-93904EE975F7}" srcOrd="1" destOrd="0" presId="urn:microsoft.com/office/officeart/2005/8/layout/list1"/>
    <dgm:cxn modelId="{608736B1-722B-4A32-9AE9-ACB40755F3E3}" type="presParOf" srcId="{F59DB46E-8345-44D0-AF52-080FB5B07839}" destId="{48FC27FD-D286-4A60-B743-B3DEBC1841BC}" srcOrd="9" destOrd="0" presId="urn:microsoft.com/office/officeart/2005/8/layout/list1"/>
    <dgm:cxn modelId="{AFA9370C-92E5-44DF-9872-85ED359904E0}" type="presParOf" srcId="{F59DB46E-8345-44D0-AF52-080FB5B07839}" destId="{69AC9D82-90BB-4299-BCA6-0DB60A6BC14B}" srcOrd="10" destOrd="0" presId="urn:microsoft.com/office/officeart/2005/8/layout/list1"/>
    <dgm:cxn modelId="{235C19BC-5DD4-4F66-A997-1D7F92080FB7}" type="presParOf" srcId="{F59DB46E-8345-44D0-AF52-080FB5B07839}" destId="{DAEBEF50-0591-454E-B5CB-570F3072E64D}" srcOrd="11" destOrd="0" presId="urn:microsoft.com/office/officeart/2005/8/layout/list1"/>
    <dgm:cxn modelId="{C20A3F09-8513-4147-818E-3E2FDB1C9C2B}" type="presParOf" srcId="{F59DB46E-8345-44D0-AF52-080FB5B07839}" destId="{99C7D6E5-DFA7-4135-9838-B449456AD7FB}" srcOrd="12" destOrd="0" presId="urn:microsoft.com/office/officeart/2005/8/layout/list1"/>
    <dgm:cxn modelId="{40C36FD0-006C-4C8E-8932-8BBBE5CA60C1}" type="presParOf" srcId="{99C7D6E5-DFA7-4135-9838-B449456AD7FB}" destId="{0D386B8C-1AA3-4E42-B18B-068D66E37523}" srcOrd="0" destOrd="0" presId="urn:microsoft.com/office/officeart/2005/8/layout/list1"/>
    <dgm:cxn modelId="{BF796615-018A-46B3-AB34-A7E765054102}" type="presParOf" srcId="{99C7D6E5-DFA7-4135-9838-B449456AD7FB}" destId="{21568832-2008-4B57-B8F6-FB551C1BDB7F}" srcOrd="1" destOrd="0" presId="urn:microsoft.com/office/officeart/2005/8/layout/list1"/>
    <dgm:cxn modelId="{916BF800-E69E-4CE6-8BBB-AB69A5BBD6B5}" type="presParOf" srcId="{F59DB46E-8345-44D0-AF52-080FB5B07839}" destId="{A9F0C6EC-0829-424D-BA07-8EAFD7998248}" srcOrd="13" destOrd="0" presId="urn:microsoft.com/office/officeart/2005/8/layout/list1"/>
    <dgm:cxn modelId="{828B839E-6AB3-4A38-B2D3-5C1142C50E34}" type="presParOf" srcId="{F59DB46E-8345-44D0-AF52-080FB5B07839}" destId="{D803FECA-1C4F-48E3-BA87-15AD018F28C7}" srcOrd="14" destOrd="0" presId="urn:microsoft.com/office/officeart/2005/8/layout/list1"/>
    <dgm:cxn modelId="{CDEADF71-3BD7-4F8D-9CCA-B98D7F2D8AA6}" type="presParOf" srcId="{F59DB46E-8345-44D0-AF52-080FB5B07839}" destId="{886745B9-E1D6-45DD-89E0-058E953A08AB}" srcOrd="15" destOrd="0" presId="urn:microsoft.com/office/officeart/2005/8/layout/list1"/>
    <dgm:cxn modelId="{23D7423B-7686-41E0-A8AE-6033993298FB}" type="presParOf" srcId="{F59DB46E-8345-44D0-AF52-080FB5B07839}" destId="{2F0B7E04-62E5-443E-974E-C06AE775ABFB}" srcOrd="16" destOrd="0" presId="urn:microsoft.com/office/officeart/2005/8/layout/list1"/>
    <dgm:cxn modelId="{38AB1F1B-12EA-40D0-8FDA-4C9DFB445804}" type="presParOf" srcId="{2F0B7E04-62E5-443E-974E-C06AE775ABFB}" destId="{AD0A50D6-67A1-42B9-940A-E3FC51F4293F}" srcOrd="0" destOrd="0" presId="urn:microsoft.com/office/officeart/2005/8/layout/list1"/>
    <dgm:cxn modelId="{B686B536-B0D6-4510-BE84-7D8A87B578C9}" type="presParOf" srcId="{2F0B7E04-62E5-443E-974E-C06AE775ABFB}" destId="{7E35BAE3-AC34-4F0D-8046-CFA03969E2A2}" srcOrd="1" destOrd="0" presId="urn:microsoft.com/office/officeart/2005/8/layout/list1"/>
    <dgm:cxn modelId="{3FBCC6B0-F1D2-4A4E-B2BD-681B36A1C6AB}" type="presParOf" srcId="{F59DB46E-8345-44D0-AF52-080FB5B07839}" destId="{78F33495-0B38-4FD8-8ED2-452F07F1D666}" srcOrd="17" destOrd="0" presId="urn:microsoft.com/office/officeart/2005/8/layout/list1"/>
    <dgm:cxn modelId="{0E05E672-463E-454D-BBAF-01B73DFB2E4A}" type="presParOf" srcId="{F59DB46E-8345-44D0-AF52-080FB5B07839}" destId="{FABBC9D6-65D3-434C-A0AE-F9B60F94AF78}"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4B4F76-A8A5-4926-B6C6-ED86562A7809}" type="doc">
      <dgm:prSet loTypeId="urn:microsoft.com/office/officeart/2005/8/layout/radial1" loCatId="relationship" qsTypeId="urn:microsoft.com/office/officeart/2005/8/quickstyle/3d2" qsCatId="3D" csTypeId="urn:microsoft.com/office/officeart/2005/8/colors/colorful5" csCatId="colorful" phldr="1"/>
      <dgm:spPr/>
      <dgm:t>
        <a:bodyPr/>
        <a:lstStyle/>
        <a:p>
          <a:endParaRPr lang="en-AU"/>
        </a:p>
      </dgm:t>
    </dgm:pt>
    <dgm:pt modelId="{E7A0B5A1-1B69-436F-ACB2-82D9177B996E}">
      <dgm:prSet phldrT="[Text]" custT="1"/>
      <dgm:spPr>
        <a:solidFill>
          <a:schemeClr val="accent3"/>
        </a:solidFill>
      </dgm:spPr>
      <dgm:t>
        <a:bodyPr/>
        <a:lstStyle/>
        <a:p>
          <a:r>
            <a:rPr lang="en-US" sz="1400" dirty="0"/>
            <a:t>MOC</a:t>
          </a:r>
          <a:endParaRPr lang="en-AU" sz="1400" dirty="0"/>
        </a:p>
      </dgm:t>
    </dgm:pt>
    <dgm:pt modelId="{4E8A1700-2397-4E55-A371-B91643E9CED2}" type="parTrans" cxnId="{D8C6B59D-2B07-4A31-885D-017E5A9683E6}">
      <dgm:prSet/>
      <dgm:spPr/>
      <dgm:t>
        <a:bodyPr/>
        <a:lstStyle/>
        <a:p>
          <a:endParaRPr lang="en-AU" sz="1400"/>
        </a:p>
      </dgm:t>
    </dgm:pt>
    <dgm:pt modelId="{56F37482-9C57-4385-BA00-BBB1A98D35C1}" type="sibTrans" cxnId="{D8C6B59D-2B07-4A31-885D-017E5A9683E6}">
      <dgm:prSet/>
      <dgm:spPr/>
      <dgm:t>
        <a:bodyPr/>
        <a:lstStyle/>
        <a:p>
          <a:endParaRPr lang="en-AU" sz="1400"/>
        </a:p>
      </dgm:t>
    </dgm:pt>
    <dgm:pt modelId="{649F6069-526C-4956-A959-27062BD0842D}">
      <dgm:prSet phldrT="[Text]" custT="1"/>
      <dgm:spPr>
        <a:solidFill>
          <a:schemeClr val="tx2">
            <a:lumMod val="50000"/>
          </a:schemeClr>
        </a:solidFill>
      </dgm:spPr>
      <dgm:t>
        <a:bodyPr/>
        <a:lstStyle/>
        <a:p>
          <a:r>
            <a:rPr lang="en-US" sz="1100" dirty="0"/>
            <a:t>Change or proposed change in the organizational structure</a:t>
          </a:r>
          <a:endParaRPr lang="en-AU" sz="1100" dirty="0"/>
        </a:p>
      </dgm:t>
    </dgm:pt>
    <dgm:pt modelId="{CDA21889-0500-4354-9B99-70BB478D6563}" type="parTrans" cxnId="{F61CE2E0-D91D-42AE-A8A2-D4380B49A9E2}">
      <dgm:prSet custT="1"/>
      <dgm:spPr/>
      <dgm:t>
        <a:bodyPr/>
        <a:lstStyle/>
        <a:p>
          <a:endParaRPr lang="en-AU" sz="1400"/>
        </a:p>
      </dgm:t>
    </dgm:pt>
    <dgm:pt modelId="{45C034EB-2405-4387-B231-2FB6DDDF0225}" type="sibTrans" cxnId="{F61CE2E0-D91D-42AE-A8A2-D4380B49A9E2}">
      <dgm:prSet/>
      <dgm:spPr/>
      <dgm:t>
        <a:bodyPr/>
        <a:lstStyle/>
        <a:p>
          <a:endParaRPr lang="en-AU" sz="1400"/>
        </a:p>
      </dgm:t>
    </dgm:pt>
    <dgm:pt modelId="{063121F5-81F2-4B56-BEBB-EC3F5D979A02}">
      <dgm:prSet phldrT="[Text]" custT="1"/>
      <dgm:spPr>
        <a:solidFill>
          <a:schemeClr val="tx2">
            <a:lumMod val="75000"/>
          </a:schemeClr>
        </a:solidFill>
      </dgm:spPr>
      <dgm:t>
        <a:bodyPr/>
        <a:lstStyle/>
        <a:p>
          <a:r>
            <a:rPr lang="en-US" sz="1100" dirty="0"/>
            <a:t>Changes in key or essential personnel</a:t>
          </a:r>
        </a:p>
        <a:p>
          <a:r>
            <a:rPr lang="en-US" sz="900" dirty="0">
              <a:solidFill>
                <a:srgbClr val="FFFF00"/>
              </a:solidFill>
            </a:rPr>
            <a:t>(Note 1)</a:t>
          </a:r>
          <a:endParaRPr lang="en-AU" sz="900" dirty="0">
            <a:solidFill>
              <a:srgbClr val="FFFF00"/>
            </a:solidFill>
          </a:endParaRPr>
        </a:p>
      </dgm:t>
    </dgm:pt>
    <dgm:pt modelId="{E7932461-2207-40A9-BA47-7F436A7B8D0D}" type="parTrans" cxnId="{56D55874-C3ED-4B96-9875-68255B9974F1}">
      <dgm:prSet custT="1"/>
      <dgm:spPr/>
      <dgm:t>
        <a:bodyPr/>
        <a:lstStyle/>
        <a:p>
          <a:endParaRPr lang="en-AU" sz="1400"/>
        </a:p>
      </dgm:t>
    </dgm:pt>
    <dgm:pt modelId="{9C4FF0F0-7434-4F57-9127-0889B39E9373}" type="sibTrans" cxnId="{56D55874-C3ED-4B96-9875-68255B9974F1}">
      <dgm:prSet/>
      <dgm:spPr/>
      <dgm:t>
        <a:bodyPr/>
        <a:lstStyle/>
        <a:p>
          <a:endParaRPr lang="en-AU" sz="1400"/>
        </a:p>
      </dgm:t>
    </dgm:pt>
    <dgm:pt modelId="{558D4559-61D3-47E6-B707-EB3FAC0BFF72}">
      <dgm:prSet phldrT="[Text]" custT="1"/>
      <dgm:spPr>
        <a:solidFill>
          <a:schemeClr val="accent1">
            <a:lumMod val="75000"/>
          </a:schemeClr>
        </a:solidFill>
      </dgm:spPr>
      <dgm:t>
        <a:bodyPr/>
        <a:lstStyle/>
        <a:p>
          <a:r>
            <a:rPr lang="en-US" sz="1100" dirty="0"/>
            <a:t>Changes in critical suppliers</a:t>
          </a:r>
        </a:p>
        <a:p>
          <a:r>
            <a:rPr lang="en-US" sz="900" dirty="0">
              <a:solidFill>
                <a:srgbClr val="FFFF00"/>
              </a:solidFill>
            </a:rPr>
            <a:t>(Note 1)</a:t>
          </a:r>
          <a:endParaRPr lang="en-AU" sz="900" dirty="0">
            <a:solidFill>
              <a:srgbClr val="FFFF00"/>
            </a:solidFill>
          </a:endParaRPr>
        </a:p>
      </dgm:t>
    </dgm:pt>
    <dgm:pt modelId="{4F9005AD-5580-417C-BF15-C9F9F4073B0E}" type="parTrans" cxnId="{A8A141BE-DED8-4F97-80F3-0CEC4F622FCD}">
      <dgm:prSet custT="1"/>
      <dgm:spPr/>
      <dgm:t>
        <a:bodyPr/>
        <a:lstStyle/>
        <a:p>
          <a:endParaRPr lang="en-AU" sz="1400"/>
        </a:p>
      </dgm:t>
    </dgm:pt>
    <dgm:pt modelId="{C84BD7AB-BA3B-48AE-AC08-E8B3CD4052EA}" type="sibTrans" cxnId="{A8A141BE-DED8-4F97-80F3-0CEC4F622FCD}">
      <dgm:prSet/>
      <dgm:spPr/>
      <dgm:t>
        <a:bodyPr/>
        <a:lstStyle/>
        <a:p>
          <a:endParaRPr lang="en-AU" sz="1400"/>
        </a:p>
      </dgm:t>
    </dgm:pt>
    <dgm:pt modelId="{845AC113-D636-470E-888B-4D048272EC5E}">
      <dgm:prSet phldrT="[Text]" custT="1"/>
      <dgm:spPr>
        <a:solidFill>
          <a:schemeClr val="accent2">
            <a:lumMod val="60000"/>
            <a:lumOff val="40000"/>
          </a:schemeClr>
        </a:solidFill>
      </dgm:spPr>
      <dgm:t>
        <a:bodyPr/>
        <a:lstStyle/>
        <a:p>
          <a:r>
            <a:rPr lang="en-US" sz="1100" dirty="0"/>
            <a:t>Equipment/ Facility</a:t>
          </a:r>
          <a:endParaRPr lang="en-AU" sz="1100" dirty="0"/>
        </a:p>
      </dgm:t>
    </dgm:pt>
    <dgm:pt modelId="{73648913-9EF4-4B85-8FF0-814846583723}" type="parTrans" cxnId="{367AAE56-AD80-45CB-A67E-40225E92FA9B}">
      <dgm:prSet custT="1"/>
      <dgm:spPr/>
      <dgm:t>
        <a:bodyPr/>
        <a:lstStyle/>
        <a:p>
          <a:endParaRPr lang="en-AU" sz="1400"/>
        </a:p>
      </dgm:t>
    </dgm:pt>
    <dgm:pt modelId="{C2B81FF6-0F00-48DC-8912-EB6BBB100653}" type="sibTrans" cxnId="{367AAE56-AD80-45CB-A67E-40225E92FA9B}">
      <dgm:prSet/>
      <dgm:spPr/>
      <dgm:t>
        <a:bodyPr/>
        <a:lstStyle/>
        <a:p>
          <a:endParaRPr lang="en-AU" sz="1400"/>
        </a:p>
      </dgm:t>
    </dgm:pt>
    <dgm:pt modelId="{244D4E55-810F-49D7-B3FE-8D0824F3EB81}">
      <dgm:prSet phldrT="[Text]" custT="1"/>
      <dgm:spPr>
        <a:solidFill>
          <a:srgbClr val="990099"/>
        </a:solidFill>
      </dgm:spPr>
      <dgm:t>
        <a:bodyPr/>
        <a:lstStyle/>
        <a:p>
          <a:r>
            <a:rPr lang="en-US" sz="1100" dirty="0"/>
            <a:t>Product Design</a:t>
          </a:r>
          <a:endParaRPr lang="en-AU" sz="1100" dirty="0"/>
        </a:p>
      </dgm:t>
    </dgm:pt>
    <dgm:pt modelId="{1935C441-9590-4694-B3F9-30C19C6C2CD2}" type="parTrans" cxnId="{2D6D7F1A-A0B4-4274-817F-8D0C949D7F2B}">
      <dgm:prSet custT="1"/>
      <dgm:spPr/>
      <dgm:t>
        <a:bodyPr/>
        <a:lstStyle/>
        <a:p>
          <a:endParaRPr lang="en-AU" sz="1400"/>
        </a:p>
      </dgm:t>
    </dgm:pt>
    <dgm:pt modelId="{728A4E6D-0C26-4954-A860-A02F9D5ED6D8}" type="sibTrans" cxnId="{2D6D7F1A-A0B4-4274-817F-8D0C949D7F2B}">
      <dgm:prSet/>
      <dgm:spPr/>
      <dgm:t>
        <a:bodyPr/>
        <a:lstStyle/>
        <a:p>
          <a:endParaRPr lang="en-AU" sz="1400"/>
        </a:p>
      </dgm:t>
    </dgm:pt>
    <dgm:pt modelId="{05DD506B-CD70-4949-A994-2F165EAAF392}">
      <dgm:prSet phldrT="[Text]" custT="1"/>
      <dgm:spPr>
        <a:solidFill>
          <a:srgbClr val="9900CC"/>
        </a:solidFill>
      </dgm:spPr>
      <dgm:t>
        <a:bodyPr/>
        <a:lstStyle/>
        <a:p>
          <a:r>
            <a:rPr lang="en-US" sz="1100" dirty="0"/>
            <a:t>Process</a:t>
          </a:r>
          <a:endParaRPr lang="en-AU" sz="1100" dirty="0"/>
        </a:p>
      </dgm:t>
    </dgm:pt>
    <dgm:pt modelId="{B0A6E176-4B55-410B-8278-E40F46B07E49}" type="parTrans" cxnId="{9D680A44-11CA-4A4A-AEA5-CDFF8C851C5C}">
      <dgm:prSet custT="1"/>
      <dgm:spPr/>
      <dgm:t>
        <a:bodyPr/>
        <a:lstStyle/>
        <a:p>
          <a:endParaRPr lang="en-AU" sz="1400"/>
        </a:p>
      </dgm:t>
    </dgm:pt>
    <dgm:pt modelId="{5278AA11-1C7D-48B2-BFDF-A9922382B2FB}" type="sibTrans" cxnId="{9D680A44-11CA-4A4A-AEA5-CDFF8C851C5C}">
      <dgm:prSet/>
      <dgm:spPr/>
      <dgm:t>
        <a:bodyPr/>
        <a:lstStyle/>
        <a:p>
          <a:endParaRPr lang="en-AU" sz="1400"/>
        </a:p>
      </dgm:t>
    </dgm:pt>
    <dgm:pt modelId="{D56D489B-7AAA-4F3D-8C6C-325655AB0201}">
      <dgm:prSet phldrT="[Text]" custT="1"/>
      <dgm:spPr>
        <a:solidFill>
          <a:srgbClr val="6600FF"/>
        </a:solidFill>
      </dgm:spPr>
      <dgm:t>
        <a:bodyPr/>
        <a:lstStyle/>
        <a:p>
          <a:r>
            <a:rPr lang="en-US" sz="1100" dirty="0"/>
            <a:t>Customer scope</a:t>
          </a:r>
          <a:endParaRPr lang="en-AU" sz="1100" dirty="0"/>
        </a:p>
      </dgm:t>
    </dgm:pt>
    <dgm:pt modelId="{CFF89235-072E-4923-9221-310BAF7790C0}" type="parTrans" cxnId="{ABFF3144-C0C6-4DA5-B41D-3B83B4B20151}">
      <dgm:prSet custT="1"/>
      <dgm:spPr/>
      <dgm:t>
        <a:bodyPr/>
        <a:lstStyle/>
        <a:p>
          <a:endParaRPr lang="en-AU" sz="1400"/>
        </a:p>
      </dgm:t>
    </dgm:pt>
    <dgm:pt modelId="{33B54C02-2F20-48CD-B896-BB902333ED81}" type="sibTrans" cxnId="{ABFF3144-C0C6-4DA5-B41D-3B83B4B20151}">
      <dgm:prSet/>
      <dgm:spPr/>
      <dgm:t>
        <a:bodyPr/>
        <a:lstStyle/>
        <a:p>
          <a:endParaRPr lang="en-AU" sz="1400"/>
        </a:p>
      </dgm:t>
    </dgm:pt>
    <dgm:pt modelId="{CA6A83E4-4434-4BB8-8494-19901FDB3660}">
      <dgm:prSet phldrT="[Text]"/>
      <dgm:spPr>
        <a:solidFill>
          <a:srgbClr val="9900CC"/>
        </a:solidFill>
      </dgm:spPr>
      <dgm:t>
        <a:bodyPr/>
        <a:lstStyle/>
        <a:p>
          <a:endParaRPr lang="en-US"/>
        </a:p>
      </dgm:t>
    </dgm:pt>
    <dgm:pt modelId="{40E006EA-A61C-485E-B396-B94C71A7E083}" type="parTrans" cxnId="{8BC36D21-E15A-4D9D-AFB8-BA64C1888D8D}">
      <dgm:prSet/>
      <dgm:spPr/>
      <dgm:t>
        <a:bodyPr/>
        <a:lstStyle/>
        <a:p>
          <a:endParaRPr lang="en-US"/>
        </a:p>
      </dgm:t>
    </dgm:pt>
    <dgm:pt modelId="{C1DBC669-3FE4-4297-8C06-7444EF91154A}" type="sibTrans" cxnId="{8BC36D21-E15A-4D9D-AFB8-BA64C1888D8D}">
      <dgm:prSet/>
      <dgm:spPr/>
      <dgm:t>
        <a:bodyPr/>
        <a:lstStyle/>
        <a:p>
          <a:endParaRPr lang="en-US"/>
        </a:p>
      </dgm:t>
    </dgm:pt>
    <dgm:pt modelId="{8FA380B9-E57E-4519-9436-E2EBDDE48108}">
      <dgm:prSet phldrT="[Text]"/>
      <dgm:spPr>
        <a:solidFill>
          <a:srgbClr val="9900CC"/>
        </a:solidFill>
      </dgm:spPr>
      <dgm:t>
        <a:bodyPr/>
        <a:lstStyle/>
        <a:p>
          <a:endParaRPr lang="en-US"/>
        </a:p>
      </dgm:t>
    </dgm:pt>
    <dgm:pt modelId="{5F1B69A6-2E58-4A2E-829C-103CB5AA97E7}" type="parTrans" cxnId="{061B0056-3465-4F15-B64B-1E5C1483509E}">
      <dgm:prSet/>
      <dgm:spPr/>
      <dgm:t>
        <a:bodyPr/>
        <a:lstStyle/>
        <a:p>
          <a:endParaRPr lang="en-US"/>
        </a:p>
      </dgm:t>
    </dgm:pt>
    <dgm:pt modelId="{D382432F-21AF-4F95-9BE6-EBAA282C732A}" type="sibTrans" cxnId="{061B0056-3465-4F15-B64B-1E5C1483509E}">
      <dgm:prSet/>
      <dgm:spPr/>
      <dgm:t>
        <a:bodyPr/>
        <a:lstStyle/>
        <a:p>
          <a:endParaRPr lang="en-US"/>
        </a:p>
      </dgm:t>
    </dgm:pt>
    <dgm:pt modelId="{308099C3-204C-4515-A368-65467A4EECE9}">
      <dgm:prSet phldrT="[Text]"/>
      <dgm:spPr>
        <a:solidFill>
          <a:srgbClr val="990099"/>
        </a:solidFill>
      </dgm:spPr>
      <dgm:t>
        <a:bodyPr/>
        <a:lstStyle/>
        <a:p>
          <a:endParaRPr lang="en-US"/>
        </a:p>
      </dgm:t>
    </dgm:pt>
    <dgm:pt modelId="{A074A613-54BA-409F-A4D4-61FCB83C49E8}" type="parTrans" cxnId="{C24A8494-93DC-4466-B3FB-88817C80B8D1}">
      <dgm:prSet/>
      <dgm:spPr/>
      <dgm:t>
        <a:bodyPr/>
        <a:lstStyle/>
        <a:p>
          <a:endParaRPr lang="en-US"/>
        </a:p>
      </dgm:t>
    </dgm:pt>
    <dgm:pt modelId="{FAA4A578-5ABC-4C7D-AD75-CAB95AF30E47}" type="sibTrans" cxnId="{C24A8494-93DC-4466-B3FB-88817C80B8D1}">
      <dgm:prSet/>
      <dgm:spPr/>
      <dgm:t>
        <a:bodyPr/>
        <a:lstStyle/>
        <a:p>
          <a:endParaRPr lang="en-US"/>
        </a:p>
      </dgm:t>
    </dgm:pt>
    <dgm:pt modelId="{143BB5DD-159F-4933-BBBA-03588F50B71D}" type="pres">
      <dgm:prSet presAssocID="{F44B4F76-A8A5-4926-B6C6-ED86562A7809}" presName="cycle" presStyleCnt="0">
        <dgm:presLayoutVars>
          <dgm:chMax val="1"/>
          <dgm:dir/>
          <dgm:animLvl val="ctr"/>
          <dgm:resizeHandles val="exact"/>
        </dgm:presLayoutVars>
      </dgm:prSet>
      <dgm:spPr/>
    </dgm:pt>
    <dgm:pt modelId="{2893F440-4679-47EC-9671-3728A8112B22}" type="pres">
      <dgm:prSet presAssocID="{E7A0B5A1-1B69-436F-ACB2-82D9177B996E}" presName="centerShape" presStyleLbl="node0" presStyleIdx="0" presStyleCnt="1" custScaleX="126947" custScaleY="126651" custLinFactX="43365" custLinFactNeighborX="100000" custLinFactNeighborY="-12315"/>
      <dgm:spPr/>
    </dgm:pt>
    <dgm:pt modelId="{BCC4FBE2-0515-46B3-B266-AFD4A07EE640}" type="pres">
      <dgm:prSet presAssocID="{CDA21889-0500-4354-9B99-70BB478D6563}" presName="Name9" presStyleLbl="parChTrans1D2" presStyleIdx="0" presStyleCnt="7"/>
      <dgm:spPr/>
    </dgm:pt>
    <dgm:pt modelId="{225DD9BB-832C-4A5A-807D-C33CCC0B4073}" type="pres">
      <dgm:prSet presAssocID="{CDA21889-0500-4354-9B99-70BB478D6563}" presName="connTx" presStyleLbl="parChTrans1D2" presStyleIdx="0" presStyleCnt="7"/>
      <dgm:spPr/>
    </dgm:pt>
    <dgm:pt modelId="{8F994636-B3A9-4055-9EE7-37D57D80E220}" type="pres">
      <dgm:prSet presAssocID="{649F6069-526C-4956-A959-27062BD0842D}" presName="node" presStyleLbl="node1" presStyleIdx="0" presStyleCnt="7">
        <dgm:presLayoutVars>
          <dgm:bulletEnabled val="1"/>
        </dgm:presLayoutVars>
      </dgm:prSet>
      <dgm:spPr/>
    </dgm:pt>
    <dgm:pt modelId="{62ED7DC7-960A-416D-9EE9-BBE91A12C38E}" type="pres">
      <dgm:prSet presAssocID="{E7932461-2207-40A9-BA47-7F436A7B8D0D}" presName="Name9" presStyleLbl="parChTrans1D2" presStyleIdx="1" presStyleCnt="7"/>
      <dgm:spPr/>
    </dgm:pt>
    <dgm:pt modelId="{C4E50679-EE1C-48AB-B5DF-7F28EDE2C598}" type="pres">
      <dgm:prSet presAssocID="{E7932461-2207-40A9-BA47-7F436A7B8D0D}" presName="connTx" presStyleLbl="parChTrans1D2" presStyleIdx="1" presStyleCnt="7"/>
      <dgm:spPr/>
    </dgm:pt>
    <dgm:pt modelId="{4CFB6AD5-25AD-4B95-B09D-3B54AA5427E3}" type="pres">
      <dgm:prSet presAssocID="{063121F5-81F2-4B56-BEBB-EC3F5D979A02}" presName="node" presStyleLbl="node1" presStyleIdx="1" presStyleCnt="7" custRadScaleRad="152983" custRadScaleInc="-10868">
        <dgm:presLayoutVars>
          <dgm:bulletEnabled val="1"/>
        </dgm:presLayoutVars>
      </dgm:prSet>
      <dgm:spPr/>
    </dgm:pt>
    <dgm:pt modelId="{C0D1C7AE-C6E4-458A-9632-AC65DE057AD5}" type="pres">
      <dgm:prSet presAssocID="{4F9005AD-5580-417C-BF15-C9F9F4073B0E}" presName="Name9" presStyleLbl="parChTrans1D2" presStyleIdx="2" presStyleCnt="7"/>
      <dgm:spPr/>
    </dgm:pt>
    <dgm:pt modelId="{259F392E-FC2A-4EA1-BC2C-792B1ED4FFD3}" type="pres">
      <dgm:prSet presAssocID="{4F9005AD-5580-417C-BF15-C9F9F4073B0E}" presName="connTx" presStyleLbl="parChTrans1D2" presStyleIdx="2" presStyleCnt="7"/>
      <dgm:spPr/>
    </dgm:pt>
    <dgm:pt modelId="{4321FFD0-2114-46CA-97B7-757823FB6CCB}" type="pres">
      <dgm:prSet presAssocID="{558D4559-61D3-47E6-B707-EB3FAC0BFF72}" presName="node" presStyleLbl="node1" presStyleIdx="2" presStyleCnt="7" custRadScaleRad="163496" custRadScaleInc="82005">
        <dgm:presLayoutVars>
          <dgm:bulletEnabled val="1"/>
        </dgm:presLayoutVars>
      </dgm:prSet>
      <dgm:spPr/>
    </dgm:pt>
    <dgm:pt modelId="{5E8DFB95-5A8A-4780-8AA6-3E8458099B4F}" type="pres">
      <dgm:prSet presAssocID="{73648913-9EF4-4B85-8FF0-814846583723}" presName="Name9" presStyleLbl="parChTrans1D2" presStyleIdx="3" presStyleCnt="7"/>
      <dgm:spPr/>
    </dgm:pt>
    <dgm:pt modelId="{5BD09B65-BCAA-4783-B86B-7089A64858B5}" type="pres">
      <dgm:prSet presAssocID="{73648913-9EF4-4B85-8FF0-814846583723}" presName="connTx" presStyleLbl="parChTrans1D2" presStyleIdx="3" presStyleCnt="7"/>
      <dgm:spPr/>
    </dgm:pt>
    <dgm:pt modelId="{E469F22E-8CC9-4A71-9121-1CC9EE3434DE}" type="pres">
      <dgm:prSet presAssocID="{845AC113-D636-470E-888B-4D048272EC5E}" presName="node" presStyleLbl="node1" presStyleIdx="3" presStyleCnt="7" custRadScaleRad="105938" custRadScaleInc="-462">
        <dgm:presLayoutVars>
          <dgm:bulletEnabled val="1"/>
        </dgm:presLayoutVars>
      </dgm:prSet>
      <dgm:spPr/>
    </dgm:pt>
    <dgm:pt modelId="{1AB9AF34-31C3-49D0-9DD2-D59ED72D0ED8}" type="pres">
      <dgm:prSet presAssocID="{1935C441-9590-4694-B3F9-30C19C6C2CD2}" presName="Name9" presStyleLbl="parChTrans1D2" presStyleIdx="4" presStyleCnt="7"/>
      <dgm:spPr/>
    </dgm:pt>
    <dgm:pt modelId="{29DC6279-C9E6-4406-81ED-A866ED08AE1A}" type="pres">
      <dgm:prSet presAssocID="{1935C441-9590-4694-B3F9-30C19C6C2CD2}" presName="connTx" presStyleLbl="parChTrans1D2" presStyleIdx="4" presStyleCnt="7"/>
      <dgm:spPr/>
    </dgm:pt>
    <dgm:pt modelId="{57580326-391A-43E1-B9F6-B11C2E65725A}" type="pres">
      <dgm:prSet presAssocID="{244D4E55-810F-49D7-B3FE-8D0824F3EB81}" presName="node" presStyleLbl="node1" presStyleIdx="4" presStyleCnt="7">
        <dgm:presLayoutVars>
          <dgm:bulletEnabled val="1"/>
        </dgm:presLayoutVars>
      </dgm:prSet>
      <dgm:spPr/>
    </dgm:pt>
    <dgm:pt modelId="{697DFD45-B968-4C6D-AB9F-801DF9FC530C}" type="pres">
      <dgm:prSet presAssocID="{B0A6E176-4B55-410B-8278-E40F46B07E49}" presName="Name9" presStyleLbl="parChTrans1D2" presStyleIdx="5" presStyleCnt="7"/>
      <dgm:spPr/>
    </dgm:pt>
    <dgm:pt modelId="{66832C32-C4E5-4742-8007-02DA64293B22}" type="pres">
      <dgm:prSet presAssocID="{B0A6E176-4B55-410B-8278-E40F46B07E49}" presName="connTx" presStyleLbl="parChTrans1D2" presStyleIdx="5" presStyleCnt="7"/>
      <dgm:spPr/>
    </dgm:pt>
    <dgm:pt modelId="{2B26414C-FA74-4F63-88EC-8A2FC16E3A4C}" type="pres">
      <dgm:prSet presAssocID="{05DD506B-CD70-4949-A994-2F165EAAF392}" presName="node" presStyleLbl="node1" presStyleIdx="5" presStyleCnt="7">
        <dgm:presLayoutVars>
          <dgm:bulletEnabled val="1"/>
        </dgm:presLayoutVars>
      </dgm:prSet>
      <dgm:spPr/>
    </dgm:pt>
    <dgm:pt modelId="{4281AC37-8769-45AD-9A55-1B8853367249}" type="pres">
      <dgm:prSet presAssocID="{CFF89235-072E-4923-9221-310BAF7790C0}" presName="Name9" presStyleLbl="parChTrans1D2" presStyleIdx="6" presStyleCnt="7"/>
      <dgm:spPr/>
    </dgm:pt>
    <dgm:pt modelId="{05F67F35-537B-4509-8E49-7932F7894DBD}" type="pres">
      <dgm:prSet presAssocID="{CFF89235-072E-4923-9221-310BAF7790C0}" presName="connTx" presStyleLbl="parChTrans1D2" presStyleIdx="6" presStyleCnt="7"/>
      <dgm:spPr/>
    </dgm:pt>
    <dgm:pt modelId="{9D2AB6BC-8089-4C94-8999-D0E6229D6516}" type="pres">
      <dgm:prSet presAssocID="{D56D489B-7AAA-4F3D-8C6C-325655AB0201}" presName="node" presStyleLbl="node1" presStyleIdx="6" presStyleCnt="7" custScaleX="104494" custScaleY="106368">
        <dgm:presLayoutVars>
          <dgm:bulletEnabled val="1"/>
        </dgm:presLayoutVars>
      </dgm:prSet>
      <dgm:spPr/>
    </dgm:pt>
  </dgm:ptLst>
  <dgm:cxnLst>
    <dgm:cxn modelId="{1AC30C08-C0F2-40DC-97F7-23F4D8C4A797}" type="presOf" srcId="{CFF89235-072E-4923-9221-310BAF7790C0}" destId="{4281AC37-8769-45AD-9A55-1B8853367249}" srcOrd="0" destOrd="0" presId="urn:microsoft.com/office/officeart/2005/8/layout/radial1"/>
    <dgm:cxn modelId="{E4837B13-3DC3-4B86-8206-C44BC0C37782}" type="presOf" srcId="{063121F5-81F2-4B56-BEBB-EC3F5D979A02}" destId="{4CFB6AD5-25AD-4B95-B09D-3B54AA5427E3}" srcOrd="0" destOrd="0" presId="urn:microsoft.com/office/officeart/2005/8/layout/radial1"/>
    <dgm:cxn modelId="{F4F73614-E55F-4C92-8A97-7E9FB4B72524}" type="presOf" srcId="{244D4E55-810F-49D7-B3FE-8D0824F3EB81}" destId="{57580326-391A-43E1-B9F6-B11C2E65725A}" srcOrd="0" destOrd="0" presId="urn:microsoft.com/office/officeart/2005/8/layout/radial1"/>
    <dgm:cxn modelId="{2D6D7F1A-A0B4-4274-817F-8D0C949D7F2B}" srcId="{E7A0B5A1-1B69-436F-ACB2-82D9177B996E}" destId="{244D4E55-810F-49D7-B3FE-8D0824F3EB81}" srcOrd="4" destOrd="0" parTransId="{1935C441-9590-4694-B3F9-30C19C6C2CD2}" sibTransId="{728A4E6D-0C26-4954-A860-A02F9D5ED6D8}"/>
    <dgm:cxn modelId="{8BC36D21-E15A-4D9D-AFB8-BA64C1888D8D}" srcId="{F44B4F76-A8A5-4926-B6C6-ED86562A7809}" destId="{CA6A83E4-4434-4BB8-8494-19901FDB3660}" srcOrd="1" destOrd="0" parTransId="{40E006EA-A61C-485E-B396-B94C71A7E083}" sibTransId="{C1DBC669-3FE4-4297-8C06-7444EF91154A}"/>
    <dgm:cxn modelId="{F506593B-217D-4FE6-B753-F16254A4FABC}" type="presOf" srcId="{E7932461-2207-40A9-BA47-7F436A7B8D0D}" destId="{C4E50679-EE1C-48AB-B5DF-7F28EDE2C598}" srcOrd="1" destOrd="0" presId="urn:microsoft.com/office/officeart/2005/8/layout/radial1"/>
    <dgm:cxn modelId="{9D680A44-11CA-4A4A-AEA5-CDFF8C851C5C}" srcId="{E7A0B5A1-1B69-436F-ACB2-82D9177B996E}" destId="{05DD506B-CD70-4949-A994-2F165EAAF392}" srcOrd="5" destOrd="0" parTransId="{B0A6E176-4B55-410B-8278-E40F46B07E49}" sibTransId="{5278AA11-1C7D-48B2-BFDF-A9922382B2FB}"/>
    <dgm:cxn modelId="{ABFF3144-C0C6-4DA5-B41D-3B83B4B20151}" srcId="{E7A0B5A1-1B69-436F-ACB2-82D9177B996E}" destId="{D56D489B-7AAA-4F3D-8C6C-325655AB0201}" srcOrd="6" destOrd="0" parTransId="{CFF89235-072E-4923-9221-310BAF7790C0}" sibTransId="{33B54C02-2F20-48CD-B896-BB902333ED81}"/>
    <dgm:cxn modelId="{E547224C-B6AF-4CF4-9FCD-6FBA6EE8C259}" type="presOf" srcId="{B0A6E176-4B55-410B-8278-E40F46B07E49}" destId="{697DFD45-B968-4C6D-AB9F-801DF9FC530C}" srcOrd="0" destOrd="0" presId="urn:microsoft.com/office/officeart/2005/8/layout/radial1"/>
    <dgm:cxn modelId="{9E890C54-09C0-41F9-B431-1DDB1B0A022D}" type="presOf" srcId="{1935C441-9590-4694-B3F9-30C19C6C2CD2}" destId="{1AB9AF34-31C3-49D0-9DD2-D59ED72D0ED8}" srcOrd="0" destOrd="0" presId="urn:microsoft.com/office/officeart/2005/8/layout/radial1"/>
    <dgm:cxn modelId="{56D55874-C3ED-4B96-9875-68255B9974F1}" srcId="{E7A0B5A1-1B69-436F-ACB2-82D9177B996E}" destId="{063121F5-81F2-4B56-BEBB-EC3F5D979A02}" srcOrd="1" destOrd="0" parTransId="{E7932461-2207-40A9-BA47-7F436A7B8D0D}" sibTransId="{9C4FF0F0-7434-4F57-9127-0889B39E9373}"/>
    <dgm:cxn modelId="{AA450655-4A52-4794-9B8A-7DDE89464666}" type="presOf" srcId="{D56D489B-7AAA-4F3D-8C6C-325655AB0201}" destId="{9D2AB6BC-8089-4C94-8999-D0E6229D6516}" srcOrd="0" destOrd="0" presId="urn:microsoft.com/office/officeart/2005/8/layout/radial1"/>
    <dgm:cxn modelId="{061B0056-3465-4F15-B64B-1E5C1483509E}" srcId="{F44B4F76-A8A5-4926-B6C6-ED86562A7809}" destId="{8FA380B9-E57E-4519-9436-E2EBDDE48108}" srcOrd="2" destOrd="0" parTransId="{5F1B69A6-2E58-4A2E-829C-103CB5AA97E7}" sibTransId="{D382432F-21AF-4F95-9BE6-EBAA282C732A}"/>
    <dgm:cxn modelId="{367AAE56-AD80-45CB-A67E-40225E92FA9B}" srcId="{E7A0B5A1-1B69-436F-ACB2-82D9177B996E}" destId="{845AC113-D636-470E-888B-4D048272EC5E}" srcOrd="3" destOrd="0" parTransId="{73648913-9EF4-4B85-8FF0-814846583723}" sibTransId="{C2B81FF6-0F00-48DC-8912-EB6BBB100653}"/>
    <dgm:cxn modelId="{5DDAC757-4164-4AC8-AED0-15F3320771A3}" type="presOf" srcId="{F44B4F76-A8A5-4926-B6C6-ED86562A7809}" destId="{143BB5DD-159F-4933-BBBA-03588F50B71D}" srcOrd="0" destOrd="0" presId="urn:microsoft.com/office/officeart/2005/8/layout/radial1"/>
    <dgm:cxn modelId="{B132475A-F3F2-4C84-ADCD-1880B4E9C763}" type="presOf" srcId="{B0A6E176-4B55-410B-8278-E40F46B07E49}" destId="{66832C32-C4E5-4742-8007-02DA64293B22}" srcOrd="1" destOrd="0" presId="urn:microsoft.com/office/officeart/2005/8/layout/radial1"/>
    <dgm:cxn modelId="{2B967283-FB49-4189-A798-B0A8736F71FD}" type="presOf" srcId="{558D4559-61D3-47E6-B707-EB3FAC0BFF72}" destId="{4321FFD0-2114-46CA-97B7-757823FB6CCB}" srcOrd="0" destOrd="0" presId="urn:microsoft.com/office/officeart/2005/8/layout/radial1"/>
    <dgm:cxn modelId="{E37A5285-610B-42A4-A846-F2727F7DDA59}" type="presOf" srcId="{CDA21889-0500-4354-9B99-70BB478D6563}" destId="{225DD9BB-832C-4A5A-807D-C33CCC0B4073}" srcOrd="1" destOrd="0" presId="urn:microsoft.com/office/officeart/2005/8/layout/radial1"/>
    <dgm:cxn modelId="{AE68268F-9E21-442A-AEFF-535BB24D70BB}" type="presOf" srcId="{845AC113-D636-470E-888B-4D048272EC5E}" destId="{E469F22E-8CC9-4A71-9121-1CC9EE3434DE}" srcOrd="0" destOrd="0" presId="urn:microsoft.com/office/officeart/2005/8/layout/radial1"/>
    <dgm:cxn modelId="{C24A8494-93DC-4466-B3FB-88817C80B8D1}" srcId="{F44B4F76-A8A5-4926-B6C6-ED86562A7809}" destId="{308099C3-204C-4515-A368-65467A4EECE9}" srcOrd="3" destOrd="0" parTransId="{A074A613-54BA-409F-A4D4-61FCB83C49E8}" sibTransId="{FAA4A578-5ABC-4C7D-AD75-CAB95AF30E47}"/>
    <dgm:cxn modelId="{30C14B99-493B-45EC-A034-57C9A601C9EE}" type="presOf" srcId="{649F6069-526C-4956-A959-27062BD0842D}" destId="{8F994636-B3A9-4055-9EE7-37D57D80E220}" srcOrd="0" destOrd="0" presId="urn:microsoft.com/office/officeart/2005/8/layout/radial1"/>
    <dgm:cxn modelId="{4251699A-E247-4473-99DF-8F45844BF280}" type="presOf" srcId="{4F9005AD-5580-417C-BF15-C9F9F4073B0E}" destId="{C0D1C7AE-C6E4-458A-9632-AC65DE057AD5}" srcOrd="0" destOrd="0" presId="urn:microsoft.com/office/officeart/2005/8/layout/radial1"/>
    <dgm:cxn modelId="{E757BD9A-A5F8-4BA9-8886-6A7F324B6BBF}" type="presOf" srcId="{CDA21889-0500-4354-9B99-70BB478D6563}" destId="{BCC4FBE2-0515-46B3-B266-AFD4A07EE640}" srcOrd="0" destOrd="0" presId="urn:microsoft.com/office/officeart/2005/8/layout/radial1"/>
    <dgm:cxn modelId="{D8C6B59D-2B07-4A31-885D-017E5A9683E6}" srcId="{F44B4F76-A8A5-4926-B6C6-ED86562A7809}" destId="{E7A0B5A1-1B69-436F-ACB2-82D9177B996E}" srcOrd="0" destOrd="0" parTransId="{4E8A1700-2397-4E55-A371-B91643E9CED2}" sibTransId="{56F37482-9C57-4385-BA00-BBB1A98D35C1}"/>
    <dgm:cxn modelId="{3340A0AA-2DEF-4641-A632-7E092FC52521}" type="presOf" srcId="{73648913-9EF4-4B85-8FF0-814846583723}" destId="{5E8DFB95-5A8A-4780-8AA6-3E8458099B4F}" srcOrd="0" destOrd="0" presId="urn:microsoft.com/office/officeart/2005/8/layout/radial1"/>
    <dgm:cxn modelId="{5AAFB1B2-9A97-4B4F-AA61-EDA85A50FFF2}" type="presOf" srcId="{E7A0B5A1-1B69-436F-ACB2-82D9177B996E}" destId="{2893F440-4679-47EC-9671-3728A8112B22}" srcOrd="0" destOrd="0" presId="urn:microsoft.com/office/officeart/2005/8/layout/radial1"/>
    <dgm:cxn modelId="{CFCD9BB3-7491-4B22-A5E5-AB670ABFC54C}" type="presOf" srcId="{CFF89235-072E-4923-9221-310BAF7790C0}" destId="{05F67F35-537B-4509-8E49-7932F7894DBD}" srcOrd="1" destOrd="0" presId="urn:microsoft.com/office/officeart/2005/8/layout/radial1"/>
    <dgm:cxn modelId="{3A2779B6-2458-408E-AA22-143F05C3DAB2}" type="presOf" srcId="{05DD506B-CD70-4949-A994-2F165EAAF392}" destId="{2B26414C-FA74-4F63-88EC-8A2FC16E3A4C}" srcOrd="0" destOrd="0" presId="urn:microsoft.com/office/officeart/2005/8/layout/radial1"/>
    <dgm:cxn modelId="{282DD0BD-89F1-4B8F-90D8-1E87F8A58B93}" type="presOf" srcId="{1935C441-9590-4694-B3F9-30C19C6C2CD2}" destId="{29DC6279-C9E6-4406-81ED-A866ED08AE1A}" srcOrd="1" destOrd="0" presId="urn:microsoft.com/office/officeart/2005/8/layout/radial1"/>
    <dgm:cxn modelId="{A8A141BE-DED8-4F97-80F3-0CEC4F622FCD}" srcId="{E7A0B5A1-1B69-436F-ACB2-82D9177B996E}" destId="{558D4559-61D3-47E6-B707-EB3FAC0BFF72}" srcOrd="2" destOrd="0" parTransId="{4F9005AD-5580-417C-BF15-C9F9F4073B0E}" sibTransId="{C84BD7AB-BA3B-48AE-AC08-E8B3CD4052EA}"/>
    <dgm:cxn modelId="{F61CE2E0-D91D-42AE-A8A2-D4380B49A9E2}" srcId="{E7A0B5A1-1B69-436F-ACB2-82D9177B996E}" destId="{649F6069-526C-4956-A959-27062BD0842D}" srcOrd="0" destOrd="0" parTransId="{CDA21889-0500-4354-9B99-70BB478D6563}" sibTransId="{45C034EB-2405-4387-B231-2FB6DDDF0225}"/>
    <dgm:cxn modelId="{D850DDE7-FD25-4B73-8D5D-F92D0C8C4B1E}" type="presOf" srcId="{73648913-9EF4-4B85-8FF0-814846583723}" destId="{5BD09B65-BCAA-4783-B86B-7089A64858B5}" srcOrd="1" destOrd="0" presId="urn:microsoft.com/office/officeart/2005/8/layout/radial1"/>
    <dgm:cxn modelId="{B18B8BE8-3426-4F2E-84DC-C69C95A44CC6}" type="presOf" srcId="{E7932461-2207-40A9-BA47-7F436A7B8D0D}" destId="{62ED7DC7-960A-416D-9EE9-BBE91A12C38E}" srcOrd="0" destOrd="0" presId="urn:microsoft.com/office/officeart/2005/8/layout/radial1"/>
    <dgm:cxn modelId="{941D62EF-B919-47B7-A813-03B9C685D7F5}" type="presOf" srcId="{4F9005AD-5580-417C-BF15-C9F9F4073B0E}" destId="{259F392E-FC2A-4EA1-BC2C-792B1ED4FFD3}" srcOrd="1" destOrd="0" presId="urn:microsoft.com/office/officeart/2005/8/layout/radial1"/>
    <dgm:cxn modelId="{1C726104-C93B-4B88-B060-3A4E70DD3FA4}" type="presParOf" srcId="{143BB5DD-159F-4933-BBBA-03588F50B71D}" destId="{2893F440-4679-47EC-9671-3728A8112B22}" srcOrd="0" destOrd="0" presId="urn:microsoft.com/office/officeart/2005/8/layout/radial1"/>
    <dgm:cxn modelId="{CC638C3D-C890-4A48-AE57-05B60A957882}" type="presParOf" srcId="{143BB5DD-159F-4933-BBBA-03588F50B71D}" destId="{BCC4FBE2-0515-46B3-B266-AFD4A07EE640}" srcOrd="1" destOrd="0" presId="urn:microsoft.com/office/officeart/2005/8/layout/radial1"/>
    <dgm:cxn modelId="{DEBCF286-410D-4CA0-8798-4AED55D8B893}" type="presParOf" srcId="{BCC4FBE2-0515-46B3-B266-AFD4A07EE640}" destId="{225DD9BB-832C-4A5A-807D-C33CCC0B4073}" srcOrd="0" destOrd="0" presId="urn:microsoft.com/office/officeart/2005/8/layout/radial1"/>
    <dgm:cxn modelId="{E5F69165-25E3-417C-B372-482F3A8F3E63}" type="presParOf" srcId="{143BB5DD-159F-4933-BBBA-03588F50B71D}" destId="{8F994636-B3A9-4055-9EE7-37D57D80E220}" srcOrd="2" destOrd="0" presId="urn:microsoft.com/office/officeart/2005/8/layout/radial1"/>
    <dgm:cxn modelId="{6947C190-D77D-4E61-B3C8-C52947CE43ED}" type="presParOf" srcId="{143BB5DD-159F-4933-BBBA-03588F50B71D}" destId="{62ED7DC7-960A-416D-9EE9-BBE91A12C38E}" srcOrd="3" destOrd="0" presId="urn:microsoft.com/office/officeart/2005/8/layout/radial1"/>
    <dgm:cxn modelId="{0F8F3F22-782E-4F5C-B829-A91EB8F1B8DA}" type="presParOf" srcId="{62ED7DC7-960A-416D-9EE9-BBE91A12C38E}" destId="{C4E50679-EE1C-48AB-B5DF-7F28EDE2C598}" srcOrd="0" destOrd="0" presId="urn:microsoft.com/office/officeart/2005/8/layout/radial1"/>
    <dgm:cxn modelId="{C158948F-2CF0-430C-9F12-BDB975B70BE5}" type="presParOf" srcId="{143BB5DD-159F-4933-BBBA-03588F50B71D}" destId="{4CFB6AD5-25AD-4B95-B09D-3B54AA5427E3}" srcOrd="4" destOrd="0" presId="urn:microsoft.com/office/officeart/2005/8/layout/radial1"/>
    <dgm:cxn modelId="{4F91AF57-0B3F-4DB8-8077-158E1BB3B1A9}" type="presParOf" srcId="{143BB5DD-159F-4933-BBBA-03588F50B71D}" destId="{C0D1C7AE-C6E4-458A-9632-AC65DE057AD5}" srcOrd="5" destOrd="0" presId="urn:microsoft.com/office/officeart/2005/8/layout/radial1"/>
    <dgm:cxn modelId="{EAAD4300-1352-4D42-B9D4-265CF20B5477}" type="presParOf" srcId="{C0D1C7AE-C6E4-458A-9632-AC65DE057AD5}" destId="{259F392E-FC2A-4EA1-BC2C-792B1ED4FFD3}" srcOrd="0" destOrd="0" presId="urn:microsoft.com/office/officeart/2005/8/layout/radial1"/>
    <dgm:cxn modelId="{63756DDD-A498-4B31-8146-404AE03FFB06}" type="presParOf" srcId="{143BB5DD-159F-4933-BBBA-03588F50B71D}" destId="{4321FFD0-2114-46CA-97B7-757823FB6CCB}" srcOrd="6" destOrd="0" presId="urn:microsoft.com/office/officeart/2005/8/layout/radial1"/>
    <dgm:cxn modelId="{6A29132E-F7EC-4300-B4A1-8BDC550650CB}" type="presParOf" srcId="{143BB5DD-159F-4933-BBBA-03588F50B71D}" destId="{5E8DFB95-5A8A-4780-8AA6-3E8458099B4F}" srcOrd="7" destOrd="0" presId="urn:microsoft.com/office/officeart/2005/8/layout/radial1"/>
    <dgm:cxn modelId="{7C616433-1EB5-4159-ABB4-2283CD4D087F}" type="presParOf" srcId="{5E8DFB95-5A8A-4780-8AA6-3E8458099B4F}" destId="{5BD09B65-BCAA-4783-B86B-7089A64858B5}" srcOrd="0" destOrd="0" presId="urn:microsoft.com/office/officeart/2005/8/layout/radial1"/>
    <dgm:cxn modelId="{CB683E28-AE68-4D97-8E20-F05035061D85}" type="presParOf" srcId="{143BB5DD-159F-4933-BBBA-03588F50B71D}" destId="{E469F22E-8CC9-4A71-9121-1CC9EE3434DE}" srcOrd="8" destOrd="0" presId="urn:microsoft.com/office/officeart/2005/8/layout/radial1"/>
    <dgm:cxn modelId="{D8C05A99-96D8-4B31-A8D2-1BA19C2E125F}" type="presParOf" srcId="{143BB5DD-159F-4933-BBBA-03588F50B71D}" destId="{1AB9AF34-31C3-49D0-9DD2-D59ED72D0ED8}" srcOrd="9" destOrd="0" presId="urn:microsoft.com/office/officeart/2005/8/layout/radial1"/>
    <dgm:cxn modelId="{23A80DC5-317E-47C2-9073-1886505DAF8F}" type="presParOf" srcId="{1AB9AF34-31C3-49D0-9DD2-D59ED72D0ED8}" destId="{29DC6279-C9E6-4406-81ED-A866ED08AE1A}" srcOrd="0" destOrd="0" presId="urn:microsoft.com/office/officeart/2005/8/layout/radial1"/>
    <dgm:cxn modelId="{B7E2C610-0022-4223-8C18-65F43D0FDA79}" type="presParOf" srcId="{143BB5DD-159F-4933-BBBA-03588F50B71D}" destId="{57580326-391A-43E1-B9F6-B11C2E65725A}" srcOrd="10" destOrd="0" presId="urn:microsoft.com/office/officeart/2005/8/layout/radial1"/>
    <dgm:cxn modelId="{4B7717E4-B106-4973-8974-2A9A33389B08}" type="presParOf" srcId="{143BB5DD-159F-4933-BBBA-03588F50B71D}" destId="{697DFD45-B968-4C6D-AB9F-801DF9FC530C}" srcOrd="11" destOrd="0" presId="urn:microsoft.com/office/officeart/2005/8/layout/radial1"/>
    <dgm:cxn modelId="{C16348AC-7067-4441-BB8D-EE4DBA3A9607}" type="presParOf" srcId="{697DFD45-B968-4C6D-AB9F-801DF9FC530C}" destId="{66832C32-C4E5-4742-8007-02DA64293B22}" srcOrd="0" destOrd="0" presId="urn:microsoft.com/office/officeart/2005/8/layout/radial1"/>
    <dgm:cxn modelId="{D883DCAE-47F4-4406-964F-88ED651C3EE0}" type="presParOf" srcId="{143BB5DD-159F-4933-BBBA-03588F50B71D}" destId="{2B26414C-FA74-4F63-88EC-8A2FC16E3A4C}" srcOrd="12" destOrd="0" presId="urn:microsoft.com/office/officeart/2005/8/layout/radial1"/>
    <dgm:cxn modelId="{11B1748F-2857-451D-990F-9A7312FE2BC7}" type="presParOf" srcId="{143BB5DD-159F-4933-BBBA-03588F50B71D}" destId="{4281AC37-8769-45AD-9A55-1B8853367249}" srcOrd="13" destOrd="0" presId="urn:microsoft.com/office/officeart/2005/8/layout/radial1"/>
    <dgm:cxn modelId="{E4E59941-7E59-4091-82ED-001F1FE1C6D9}" type="presParOf" srcId="{4281AC37-8769-45AD-9A55-1B8853367249}" destId="{05F67F35-537B-4509-8E49-7932F7894DBD}" srcOrd="0" destOrd="0" presId="urn:microsoft.com/office/officeart/2005/8/layout/radial1"/>
    <dgm:cxn modelId="{EB505A81-1236-4178-8BD3-749100B6BE5F}" type="presParOf" srcId="{143BB5DD-159F-4933-BBBA-03588F50B71D}" destId="{9D2AB6BC-8089-4C94-8999-D0E6229D6516}"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E3755-E6AC-4578-A9A6-2031A3727BF2}">
      <dsp:nvSpPr>
        <dsp:cNvPr id="0" name=""/>
        <dsp:cNvSpPr/>
      </dsp:nvSpPr>
      <dsp:spPr>
        <a:xfrm>
          <a:off x="0" y="624889"/>
          <a:ext cx="5345358" cy="403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D9C915F-7EA2-4629-B1C7-2BBB8111FCF8}">
      <dsp:nvSpPr>
        <dsp:cNvPr id="0" name=""/>
        <dsp:cNvSpPr/>
      </dsp:nvSpPr>
      <dsp:spPr>
        <a:xfrm>
          <a:off x="267267" y="388729"/>
          <a:ext cx="3741750" cy="472320"/>
        </a:xfrm>
        <a:prstGeom prst="roundRect">
          <a:avLst/>
        </a:prstGeom>
        <a:solidFill>
          <a:srgbClr val="86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1429" tIns="0" rIns="141429" bIns="0" numCol="1" spcCol="1270" anchor="ctr" anchorCtr="0">
          <a:noAutofit/>
        </a:bodyPr>
        <a:lstStyle/>
        <a:p>
          <a:pPr marL="0" lvl="0" indent="0" algn="l" defTabSz="711200">
            <a:lnSpc>
              <a:spcPct val="90000"/>
            </a:lnSpc>
            <a:spcBef>
              <a:spcPct val="0"/>
            </a:spcBef>
            <a:spcAft>
              <a:spcPct val="35000"/>
            </a:spcAft>
            <a:buNone/>
          </a:pPr>
          <a:r>
            <a:rPr lang="en-US" sz="1600" kern="1200" dirty="0"/>
            <a:t>Identify any new and/or residual risks</a:t>
          </a:r>
          <a:endParaRPr lang="en-AU" sz="1600" kern="1200" dirty="0"/>
        </a:p>
      </dsp:txBody>
      <dsp:txXfrm>
        <a:off x="290324" y="411786"/>
        <a:ext cx="3695636" cy="426206"/>
      </dsp:txXfrm>
    </dsp:sp>
    <dsp:sp modelId="{1C422D7A-720D-427C-BE38-C759222F363C}">
      <dsp:nvSpPr>
        <dsp:cNvPr id="0" name=""/>
        <dsp:cNvSpPr/>
      </dsp:nvSpPr>
      <dsp:spPr>
        <a:xfrm>
          <a:off x="0" y="1405566"/>
          <a:ext cx="5345358" cy="403200"/>
        </a:xfrm>
        <a:prstGeom prst="rect">
          <a:avLst/>
        </a:prstGeom>
        <a:solidFill>
          <a:schemeClr val="lt1">
            <a:alpha val="90000"/>
            <a:hueOff val="0"/>
            <a:satOff val="0"/>
            <a:lumOff val="0"/>
            <a:alphaOff val="0"/>
          </a:schemeClr>
        </a:solidFill>
        <a:ln w="9525" cap="flat" cmpd="sng" algn="ctr">
          <a:solidFill>
            <a:schemeClr val="accent5">
              <a:hueOff val="3803398"/>
              <a:satOff val="2091"/>
              <a:lumOff val="-583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5147A93-BCF1-4FC7-8880-F542FC265DBA}">
      <dsp:nvSpPr>
        <dsp:cNvPr id="0" name=""/>
        <dsp:cNvSpPr/>
      </dsp:nvSpPr>
      <dsp:spPr>
        <a:xfrm>
          <a:off x="267267" y="1114489"/>
          <a:ext cx="3762854" cy="527236"/>
        </a:xfrm>
        <a:prstGeom prst="roundRect">
          <a:avLst/>
        </a:prstGeom>
        <a:solidFill>
          <a:srgbClr val="E2AC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1429" tIns="0" rIns="141429" bIns="0" numCol="1" spcCol="1270" anchor="ctr" anchorCtr="0">
          <a:noAutofit/>
        </a:bodyPr>
        <a:lstStyle/>
        <a:p>
          <a:pPr marL="0" lvl="0" indent="0" algn="l" defTabSz="711200">
            <a:lnSpc>
              <a:spcPct val="90000"/>
            </a:lnSpc>
            <a:spcBef>
              <a:spcPct val="0"/>
            </a:spcBef>
            <a:spcAft>
              <a:spcPct val="35000"/>
            </a:spcAft>
            <a:buNone/>
          </a:pPr>
          <a:r>
            <a:rPr lang="en-US" sz="1600" kern="1200" dirty="0"/>
            <a:t>Required approvals</a:t>
          </a:r>
          <a:endParaRPr lang="en-AU" sz="1600" kern="1200" dirty="0"/>
        </a:p>
      </dsp:txBody>
      <dsp:txXfrm>
        <a:off x="293005" y="1140227"/>
        <a:ext cx="3711378" cy="475760"/>
      </dsp:txXfrm>
    </dsp:sp>
    <dsp:sp modelId="{69AC9D82-90BB-4299-BCA6-0DB60A6BC14B}">
      <dsp:nvSpPr>
        <dsp:cNvPr id="0" name=""/>
        <dsp:cNvSpPr/>
      </dsp:nvSpPr>
      <dsp:spPr>
        <a:xfrm>
          <a:off x="0" y="2131326"/>
          <a:ext cx="5345358" cy="403200"/>
        </a:xfrm>
        <a:prstGeom prst="rect">
          <a:avLst/>
        </a:prstGeom>
        <a:solidFill>
          <a:schemeClr val="lt1">
            <a:alpha val="90000"/>
            <a:hueOff val="0"/>
            <a:satOff val="0"/>
            <a:lumOff val="0"/>
            <a:alphaOff val="0"/>
          </a:schemeClr>
        </a:solidFill>
        <a:ln w="9525" cap="flat" cmpd="sng" algn="ctr">
          <a:solidFill>
            <a:schemeClr val="accent5">
              <a:hueOff val="7606795"/>
              <a:satOff val="4181"/>
              <a:lumOff val="-1166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B9BF9BC-3B97-48E0-9995-93904EE975F7}">
      <dsp:nvSpPr>
        <dsp:cNvPr id="0" name=""/>
        <dsp:cNvSpPr/>
      </dsp:nvSpPr>
      <dsp:spPr>
        <a:xfrm>
          <a:off x="267267" y="1895166"/>
          <a:ext cx="3741750" cy="472320"/>
        </a:xfrm>
        <a:prstGeom prst="roundRect">
          <a:avLst/>
        </a:prstGeom>
        <a:solidFill>
          <a:srgbClr val="66AC08"/>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1429" tIns="0" rIns="141429" bIns="0" numCol="1" spcCol="1270" anchor="ctr" anchorCtr="0">
          <a:noAutofit/>
        </a:bodyPr>
        <a:lstStyle/>
        <a:p>
          <a:pPr marL="0" lvl="0" indent="0" algn="l" defTabSz="711200">
            <a:lnSpc>
              <a:spcPct val="90000"/>
            </a:lnSpc>
            <a:spcBef>
              <a:spcPct val="0"/>
            </a:spcBef>
            <a:spcAft>
              <a:spcPct val="35000"/>
            </a:spcAft>
            <a:buNone/>
          </a:pPr>
          <a:r>
            <a:rPr lang="en-US" sz="1600" kern="1200" dirty="0"/>
            <a:t>Implement controls</a:t>
          </a:r>
          <a:endParaRPr lang="en-AU" sz="1600" kern="1200" dirty="0"/>
        </a:p>
      </dsp:txBody>
      <dsp:txXfrm>
        <a:off x="290324" y="1918223"/>
        <a:ext cx="3695636" cy="426206"/>
      </dsp:txXfrm>
    </dsp:sp>
    <dsp:sp modelId="{D803FECA-1C4F-48E3-BA87-15AD018F28C7}">
      <dsp:nvSpPr>
        <dsp:cNvPr id="0" name=""/>
        <dsp:cNvSpPr/>
      </dsp:nvSpPr>
      <dsp:spPr>
        <a:xfrm>
          <a:off x="0" y="2857086"/>
          <a:ext cx="5345358" cy="403200"/>
        </a:xfrm>
        <a:prstGeom prst="rect">
          <a:avLst/>
        </a:prstGeom>
        <a:solidFill>
          <a:schemeClr val="lt1">
            <a:alpha val="90000"/>
            <a:hueOff val="0"/>
            <a:satOff val="0"/>
            <a:lumOff val="0"/>
            <a:alphaOff val="0"/>
          </a:schemeClr>
        </a:solidFill>
        <a:ln w="9525" cap="flat" cmpd="sng" algn="ctr">
          <a:solidFill>
            <a:schemeClr val="accent5">
              <a:hueOff val="11410193"/>
              <a:satOff val="6272"/>
              <a:lumOff val="-175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1568832-2008-4B57-B8F6-FB551C1BDB7F}">
      <dsp:nvSpPr>
        <dsp:cNvPr id="0" name=""/>
        <dsp:cNvSpPr/>
      </dsp:nvSpPr>
      <dsp:spPr>
        <a:xfrm>
          <a:off x="267267" y="2620926"/>
          <a:ext cx="3741750" cy="472320"/>
        </a:xfrm>
        <a:prstGeom prst="roundRect">
          <a:avLst/>
        </a:prstGeom>
        <a:solidFill>
          <a:srgbClr val="9C5BCD"/>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1429" tIns="0" rIns="141429" bIns="0" numCol="1" spcCol="1270" anchor="ctr" anchorCtr="0">
          <a:noAutofit/>
        </a:bodyPr>
        <a:lstStyle/>
        <a:p>
          <a:pPr marL="0" lvl="0" indent="0" algn="l" defTabSz="711200">
            <a:lnSpc>
              <a:spcPct val="90000"/>
            </a:lnSpc>
            <a:spcBef>
              <a:spcPct val="0"/>
            </a:spcBef>
            <a:spcAft>
              <a:spcPct val="35000"/>
            </a:spcAft>
            <a:buNone/>
          </a:pPr>
          <a:r>
            <a:rPr lang="en-US" sz="1600" kern="1200" dirty="0"/>
            <a:t>Communicate the change</a:t>
          </a:r>
          <a:endParaRPr lang="en-AU" sz="1600" kern="1200" dirty="0"/>
        </a:p>
      </dsp:txBody>
      <dsp:txXfrm>
        <a:off x="290324" y="2643983"/>
        <a:ext cx="3695636" cy="426206"/>
      </dsp:txXfrm>
    </dsp:sp>
    <dsp:sp modelId="{FABBC9D6-65D3-434C-A0AE-F9B60F94AF78}">
      <dsp:nvSpPr>
        <dsp:cNvPr id="0" name=""/>
        <dsp:cNvSpPr/>
      </dsp:nvSpPr>
      <dsp:spPr>
        <a:xfrm>
          <a:off x="0" y="3582846"/>
          <a:ext cx="5345358" cy="403200"/>
        </a:xfrm>
        <a:prstGeom prst="rect">
          <a:avLst/>
        </a:prstGeom>
        <a:solidFill>
          <a:schemeClr val="lt1">
            <a:alpha val="90000"/>
            <a:hueOff val="0"/>
            <a:satOff val="0"/>
            <a:lumOff val="0"/>
            <a:alphaOff val="0"/>
          </a:schemeClr>
        </a:solidFill>
        <a:ln w="9525" cap="flat" cmpd="sng" algn="ctr">
          <a:solidFill>
            <a:schemeClr val="accent5">
              <a:hueOff val="15213591"/>
              <a:satOff val="8362"/>
              <a:lumOff val="-2333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E35BAE3-AC34-4F0D-8046-CFA03969E2A2}">
      <dsp:nvSpPr>
        <dsp:cNvPr id="0" name=""/>
        <dsp:cNvSpPr/>
      </dsp:nvSpPr>
      <dsp:spPr>
        <a:xfrm>
          <a:off x="267267" y="3346686"/>
          <a:ext cx="3741750" cy="472320"/>
        </a:xfrm>
        <a:prstGeom prst="roundRect">
          <a:avLst/>
        </a:prstGeom>
        <a:solidFill>
          <a:schemeClr val="accent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1429" tIns="0" rIns="141429" bIns="0" numCol="1" spcCol="1270" anchor="ctr" anchorCtr="0">
          <a:noAutofit/>
        </a:bodyPr>
        <a:lstStyle/>
        <a:p>
          <a:pPr marL="0" lvl="0" indent="0" algn="l" defTabSz="711200">
            <a:lnSpc>
              <a:spcPct val="90000"/>
            </a:lnSpc>
            <a:spcBef>
              <a:spcPct val="0"/>
            </a:spcBef>
            <a:spcAft>
              <a:spcPct val="35000"/>
            </a:spcAft>
            <a:buNone/>
          </a:pPr>
          <a:r>
            <a:rPr lang="en-US" sz="1600" kern="1200" dirty="0"/>
            <a:t>Amend relevant documents</a:t>
          </a:r>
          <a:endParaRPr lang="en-AU" sz="1600" kern="1200" dirty="0"/>
        </a:p>
      </dsp:txBody>
      <dsp:txXfrm>
        <a:off x="290324" y="3369743"/>
        <a:ext cx="369563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3F440-4679-47EC-9671-3728A8112B22}">
      <dsp:nvSpPr>
        <dsp:cNvPr id="0" name=""/>
        <dsp:cNvSpPr/>
      </dsp:nvSpPr>
      <dsp:spPr>
        <a:xfrm>
          <a:off x="7902223" y="1279470"/>
          <a:ext cx="1605032" cy="1601289"/>
        </a:xfrm>
        <a:prstGeom prst="ellipse">
          <a:avLst/>
        </a:prstGeom>
        <a:solidFill>
          <a:schemeClr val="accent3"/>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MOC</a:t>
          </a:r>
          <a:endParaRPr lang="en-AU" sz="1400" kern="1200" dirty="0"/>
        </a:p>
      </dsp:txBody>
      <dsp:txXfrm>
        <a:off x="8137274" y="1513973"/>
        <a:ext cx="1134930" cy="1132283"/>
      </dsp:txXfrm>
    </dsp:sp>
    <dsp:sp modelId="{BCC4FBE2-0515-46B3-B266-AFD4A07EE640}">
      <dsp:nvSpPr>
        <dsp:cNvPr id="0" name=""/>
        <dsp:cNvSpPr/>
      </dsp:nvSpPr>
      <dsp:spPr>
        <a:xfrm rot="11993184">
          <a:off x="5265592" y="1324600"/>
          <a:ext cx="2767196" cy="23937"/>
        </a:xfrm>
        <a:custGeom>
          <a:avLst/>
          <a:gdLst/>
          <a:ahLst/>
          <a:cxnLst/>
          <a:rect l="0" t="0" r="0" b="0"/>
          <a:pathLst>
            <a:path>
              <a:moveTo>
                <a:pt x="0" y="11968"/>
              </a:moveTo>
              <a:lnTo>
                <a:pt x="2767196" y="11968"/>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rot="10800000">
        <a:off x="6580010" y="1267389"/>
        <a:ext cx="138359" cy="138359"/>
      </dsp:txXfrm>
    </dsp:sp>
    <dsp:sp modelId="{8F994636-B3A9-4055-9EE7-37D57D80E220}">
      <dsp:nvSpPr>
        <dsp:cNvPr id="0" name=""/>
        <dsp:cNvSpPr/>
      </dsp:nvSpPr>
      <dsp:spPr>
        <a:xfrm>
          <a:off x="4121461" y="18727"/>
          <a:ext cx="1264332" cy="1264332"/>
        </a:xfrm>
        <a:prstGeom prst="ellipse">
          <a:avLst/>
        </a:prstGeom>
        <a:solidFill>
          <a:schemeClr val="tx2">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Change or proposed change in the organizational structure</a:t>
          </a:r>
          <a:endParaRPr lang="en-AU" sz="1100" kern="1200" dirty="0"/>
        </a:p>
      </dsp:txBody>
      <dsp:txXfrm>
        <a:off x="4306618" y="203884"/>
        <a:ext cx="894018" cy="894018"/>
      </dsp:txXfrm>
    </dsp:sp>
    <dsp:sp modelId="{62ED7DC7-960A-416D-9EE9-BBE91A12C38E}">
      <dsp:nvSpPr>
        <dsp:cNvPr id="0" name=""/>
        <dsp:cNvSpPr/>
      </dsp:nvSpPr>
      <dsp:spPr>
        <a:xfrm rot="13153366">
          <a:off x="7324132" y="1290549"/>
          <a:ext cx="855904" cy="23937"/>
        </a:xfrm>
        <a:custGeom>
          <a:avLst/>
          <a:gdLst/>
          <a:ahLst/>
          <a:cxnLst/>
          <a:rect l="0" t="0" r="0" b="0"/>
          <a:pathLst>
            <a:path>
              <a:moveTo>
                <a:pt x="0" y="11968"/>
              </a:moveTo>
              <a:lnTo>
                <a:pt x="855904" y="11968"/>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rot="10800000">
        <a:off x="7730687" y="1281121"/>
        <a:ext cx="42795" cy="42795"/>
      </dsp:txXfrm>
    </dsp:sp>
    <dsp:sp modelId="{4CFB6AD5-25AD-4B95-B09D-3B54AA5427E3}">
      <dsp:nvSpPr>
        <dsp:cNvPr id="0" name=""/>
        <dsp:cNvSpPr/>
      </dsp:nvSpPr>
      <dsp:spPr>
        <a:xfrm>
          <a:off x="6298651" y="0"/>
          <a:ext cx="1264332" cy="1264332"/>
        </a:xfrm>
        <a:prstGeom prst="ellipse">
          <a:avLst/>
        </a:prstGeom>
        <a:solidFill>
          <a:schemeClr val="tx2">
            <a:lumMod val="7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Changes in key or essential personnel</a:t>
          </a:r>
        </a:p>
        <a:p>
          <a:pPr marL="0" lvl="0" indent="0" algn="ctr" defTabSz="488950">
            <a:lnSpc>
              <a:spcPct val="90000"/>
            </a:lnSpc>
            <a:spcBef>
              <a:spcPct val="0"/>
            </a:spcBef>
            <a:spcAft>
              <a:spcPct val="35000"/>
            </a:spcAft>
            <a:buNone/>
          </a:pPr>
          <a:r>
            <a:rPr lang="en-US" sz="900" kern="1200" dirty="0">
              <a:solidFill>
                <a:srgbClr val="FFFF00"/>
              </a:solidFill>
            </a:rPr>
            <a:t>(Note 1)</a:t>
          </a:r>
          <a:endParaRPr lang="en-AU" sz="900" kern="1200" dirty="0">
            <a:solidFill>
              <a:srgbClr val="FFFF00"/>
            </a:solidFill>
          </a:endParaRPr>
        </a:p>
      </dsp:txBody>
      <dsp:txXfrm>
        <a:off x="6483808" y="185157"/>
        <a:ext cx="894018" cy="894018"/>
      </dsp:txXfrm>
    </dsp:sp>
    <dsp:sp modelId="{C0D1C7AE-C6E4-458A-9632-AC65DE057AD5}">
      <dsp:nvSpPr>
        <dsp:cNvPr id="0" name=""/>
        <dsp:cNvSpPr/>
      </dsp:nvSpPr>
      <dsp:spPr>
        <a:xfrm rot="7329004">
          <a:off x="7391037" y="3236823"/>
          <a:ext cx="1158338" cy="23937"/>
        </a:xfrm>
        <a:custGeom>
          <a:avLst/>
          <a:gdLst/>
          <a:ahLst/>
          <a:cxnLst/>
          <a:rect l="0" t="0" r="0" b="0"/>
          <a:pathLst>
            <a:path>
              <a:moveTo>
                <a:pt x="0" y="11968"/>
              </a:moveTo>
              <a:lnTo>
                <a:pt x="1158338" y="11968"/>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rot="10800000">
        <a:off x="7941247" y="3219834"/>
        <a:ext cx="57916" cy="57916"/>
      </dsp:txXfrm>
    </dsp:sp>
    <dsp:sp modelId="{4321FFD0-2114-46CA-97B7-757823FB6CCB}">
      <dsp:nvSpPr>
        <dsp:cNvPr id="0" name=""/>
        <dsp:cNvSpPr/>
      </dsp:nvSpPr>
      <dsp:spPr>
        <a:xfrm>
          <a:off x="6693441" y="3642212"/>
          <a:ext cx="1264332" cy="1264332"/>
        </a:xfrm>
        <a:prstGeom prst="ellips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Changes in critical suppliers</a:t>
          </a:r>
        </a:p>
        <a:p>
          <a:pPr marL="0" lvl="0" indent="0" algn="ctr" defTabSz="488950">
            <a:lnSpc>
              <a:spcPct val="90000"/>
            </a:lnSpc>
            <a:spcBef>
              <a:spcPct val="0"/>
            </a:spcBef>
            <a:spcAft>
              <a:spcPct val="35000"/>
            </a:spcAft>
            <a:buNone/>
          </a:pPr>
          <a:r>
            <a:rPr lang="en-US" sz="900" kern="1200" dirty="0">
              <a:solidFill>
                <a:srgbClr val="FFFF00"/>
              </a:solidFill>
            </a:rPr>
            <a:t>(Note 1)</a:t>
          </a:r>
          <a:endParaRPr lang="en-AU" sz="900" kern="1200" dirty="0">
            <a:solidFill>
              <a:srgbClr val="FFFF00"/>
            </a:solidFill>
          </a:endParaRPr>
        </a:p>
      </dsp:txBody>
      <dsp:txXfrm>
        <a:off x="6878598" y="3827369"/>
        <a:ext cx="894018" cy="894018"/>
      </dsp:txXfrm>
    </dsp:sp>
    <dsp:sp modelId="{5E8DFB95-5A8A-4780-8AA6-3E8458099B4F}">
      <dsp:nvSpPr>
        <dsp:cNvPr id="0" name=""/>
        <dsp:cNvSpPr/>
      </dsp:nvSpPr>
      <dsp:spPr>
        <a:xfrm rot="8669736">
          <a:off x="5925699" y="3214561"/>
          <a:ext cx="2344175" cy="23937"/>
        </a:xfrm>
        <a:custGeom>
          <a:avLst/>
          <a:gdLst/>
          <a:ahLst/>
          <a:cxnLst/>
          <a:rect l="0" t="0" r="0" b="0"/>
          <a:pathLst>
            <a:path>
              <a:moveTo>
                <a:pt x="0" y="11968"/>
              </a:moveTo>
              <a:lnTo>
                <a:pt x="2344175" y="11968"/>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rot="10800000">
        <a:off x="7039182" y="3167925"/>
        <a:ext cx="117208" cy="117208"/>
      </dsp:txXfrm>
    </dsp:sp>
    <dsp:sp modelId="{E469F22E-8CC9-4A71-9121-1CC9EE3434DE}">
      <dsp:nvSpPr>
        <dsp:cNvPr id="0" name=""/>
        <dsp:cNvSpPr/>
      </dsp:nvSpPr>
      <dsp:spPr>
        <a:xfrm>
          <a:off x="4996830" y="3642212"/>
          <a:ext cx="1264332" cy="1264332"/>
        </a:xfrm>
        <a:prstGeom prst="ellipse">
          <a:avLst/>
        </a:prstGeom>
        <a:solidFill>
          <a:schemeClr val="accent2">
            <a:lumMod val="60000"/>
            <a:lumOff val="4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Equipment/ Facility</a:t>
          </a:r>
          <a:endParaRPr lang="en-AU" sz="1100" kern="1200" dirty="0"/>
        </a:p>
      </dsp:txBody>
      <dsp:txXfrm>
        <a:off x="5181987" y="3827369"/>
        <a:ext cx="894018" cy="894018"/>
      </dsp:txXfrm>
    </dsp:sp>
    <dsp:sp modelId="{1AB9AF34-31C3-49D0-9DD2-D59ED72D0ED8}">
      <dsp:nvSpPr>
        <dsp:cNvPr id="0" name=""/>
        <dsp:cNvSpPr/>
      </dsp:nvSpPr>
      <dsp:spPr>
        <a:xfrm rot="9330026">
          <a:off x="4334513" y="3191168"/>
          <a:ext cx="3811860" cy="23937"/>
        </a:xfrm>
        <a:custGeom>
          <a:avLst/>
          <a:gdLst/>
          <a:ahLst/>
          <a:cxnLst/>
          <a:rect l="0" t="0" r="0" b="0"/>
          <a:pathLst>
            <a:path>
              <a:moveTo>
                <a:pt x="0" y="11968"/>
              </a:moveTo>
              <a:lnTo>
                <a:pt x="3811860" y="11968"/>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rot="10800000">
        <a:off x="6145146" y="3107840"/>
        <a:ext cx="190593" cy="190593"/>
      </dsp:txXfrm>
    </dsp:sp>
    <dsp:sp modelId="{57580326-391A-43E1-B9F6-B11C2E65725A}">
      <dsp:nvSpPr>
        <dsp:cNvPr id="0" name=""/>
        <dsp:cNvSpPr/>
      </dsp:nvSpPr>
      <dsp:spPr>
        <a:xfrm>
          <a:off x="3298699" y="3623484"/>
          <a:ext cx="1264332" cy="1264332"/>
        </a:xfrm>
        <a:prstGeom prst="ellipse">
          <a:avLst/>
        </a:prstGeom>
        <a:solidFill>
          <a:srgbClr val="990099"/>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Product Design</a:t>
          </a:r>
          <a:endParaRPr lang="en-AU" sz="1100" kern="1200" dirty="0"/>
        </a:p>
      </dsp:txBody>
      <dsp:txXfrm>
        <a:off x="3483856" y="3808641"/>
        <a:ext cx="894018" cy="894018"/>
      </dsp:txXfrm>
    </dsp:sp>
    <dsp:sp modelId="{697DFD45-B968-4C6D-AB9F-801DF9FC530C}">
      <dsp:nvSpPr>
        <dsp:cNvPr id="0" name=""/>
        <dsp:cNvSpPr/>
      </dsp:nvSpPr>
      <dsp:spPr>
        <a:xfrm rot="10277124">
          <a:off x="3504177" y="2525554"/>
          <a:ext cx="4432941" cy="23937"/>
        </a:xfrm>
        <a:custGeom>
          <a:avLst/>
          <a:gdLst/>
          <a:ahLst/>
          <a:cxnLst/>
          <a:rect l="0" t="0" r="0" b="0"/>
          <a:pathLst>
            <a:path>
              <a:moveTo>
                <a:pt x="0" y="11968"/>
              </a:moveTo>
              <a:lnTo>
                <a:pt x="4432941" y="11968"/>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rot="10800000">
        <a:off x="5609825" y="2426700"/>
        <a:ext cx="221647" cy="221647"/>
      </dsp:txXfrm>
    </dsp:sp>
    <dsp:sp modelId="{2B26414C-FA74-4F63-88EC-8A2FC16E3A4C}">
      <dsp:nvSpPr>
        <dsp:cNvPr id="0" name=""/>
        <dsp:cNvSpPr/>
      </dsp:nvSpPr>
      <dsp:spPr>
        <a:xfrm>
          <a:off x="2272731" y="2336961"/>
          <a:ext cx="1264332" cy="1264332"/>
        </a:xfrm>
        <a:prstGeom prst="ellipse">
          <a:avLst/>
        </a:prstGeom>
        <a:solidFill>
          <a:srgbClr val="9900CC"/>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Process</a:t>
          </a:r>
          <a:endParaRPr lang="en-AU" sz="1100" kern="1200" dirty="0"/>
        </a:p>
      </dsp:txBody>
      <dsp:txXfrm>
        <a:off x="2457888" y="2522118"/>
        <a:ext cx="894018" cy="894018"/>
      </dsp:txXfrm>
    </dsp:sp>
    <dsp:sp modelId="{4281AC37-8769-45AD-9A55-1B8853367249}">
      <dsp:nvSpPr>
        <dsp:cNvPr id="0" name=""/>
        <dsp:cNvSpPr/>
      </dsp:nvSpPr>
      <dsp:spPr>
        <a:xfrm rot="11249936">
          <a:off x="3909003" y="1701271"/>
          <a:ext cx="4017295" cy="23937"/>
        </a:xfrm>
        <a:custGeom>
          <a:avLst/>
          <a:gdLst/>
          <a:ahLst/>
          <a:cxnLst/>
          <a:rect l="0" t="0" r="0" b="0"/>
          <a:pathLst>
            <a:path>
              <a:moveTo>
                <a:pt x="0" y="11968"/>
              </a:moveTo>
              <a:lnTo>
                <a:pt x="4017295" y="11968"/>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AU" sz="1400" kern="1200"/>
        </a:p>
      </dsp:txBody>
      <dsp:txXfrm rot="10800000">
        <a:off x="5817218" y="1612808"/>
        <a:ext cx="200864" cy="200864"/>
      </dsp:txXfrm>
    </dsp:sp>
    <dsp:sp modelId="{9D2AB6BC-8089-4C94-8999-D0E6229D6516}">
      <dsp:nvSpPr>
        <dsp:cNvPr id="0" name=""/>
        <dsp:cNvSpPr/>
      </dsp:nvSpPr>
      <dsp:spPr>
        <a:xfrm>
          <a:off x="2610485" y="692437"/>
          <a:ext cx="1321151" cy="1344845"/>
        </a:xfrm>
        <a:prstGeom prst="ellipse">
          <a:avLst/>
        </a:prstGeom>
        <a:solidFill>
          <a:srgbClr val="6600FF"/>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Customer scope</a:t>
          </a:r>
          <a:endParaRPr lang="en-AU" sz="1100" kern="1200" dirty="0"/>
        </a:p>
      </dsp:txBody>
      <dsp:txXfrm>
        <a:off x="2803963" y="889385"/>
        <a:ext cx="934195" cy="95094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4" cy="511731"/>
          </a:xfrm>
          <a:prstGeom prst="rect">
            <a:avLst/>
          </a:prstGeom>
        </p:spPr>
        <p:txBody>
          <a:bodyPr vert="horz" lIns="94640" tIns="47320" rIns="94640" bIns="47320" rtlCol="0"/>
          <a:lstStyle>
            <a:lvl1pPr algn="l">
              <a:defRPr sz="1200"/>
            </a:lvl1pPr>
          </a:lstStyle>
          <a:p>
            <a:endParaRPr lang="en-US" dirty="0"/>
          </a:p>
        </p:txBody>
      </p:sp>
      <p:sp>
        <p:nvSpPr>
          <p:cNvPr id="3" name="Date Placeholder 2"/>
          <p:cNvSpPr>
            <a:spLocks noGrp="1"/>
          </p:cNvSpPr>
          <p:nvPr>
            <p:ph type="dt" sz="quarter" idx="1"/>
          </p:nvPr>
        </p:nvSpPr>
        <p:spPr>
          <a:xfrm>
            <a:off x="4021294" y="0"/>
            <a:ext cx="3076364" cy="511731"/>
          </a:xfrm>
          <a:prstGeom prst="rect">
            <a:avLst/>
          </a:prstGeom>
        </p:spPr>
        <p:txBody>
          <a:bodyPr vert="horz" lIns="94640" tIns="47320" rIns="94640" bIns="47320" rtlCol="0"/>
          <a:lstStyle>
            <a:lvl1pPr algn="r">
              <a:defRPr sz="1200"/>
            </a:lvl1pPr>
          </a:lstStyle>
          <a:p>
            <a:fld id="{93DC3E89-CDC9-40B8-A177-697B01EC3FE7}" type="datetimeFigureOut">
              <a:rPr lang="en-US" smtClean="0">
                <a:solidFill>
                  <a:srgbClr val="898989"/>
                </a:solidFill>
              </a:rPr>
              <a:t>7/19/2017</a:t>
            </a:fld>
            <a:endParaRPr lang="en-US">
              <a:solidFill>
                <a:srgbClr val="898989"/>
              </a:solidFill>
            </a:endParaRPr>
          </a:p>
        </p:txBody>
      </p:sp>
      <p:sp>
        <p:nvSpPr>
          <p:cNvPr id="4" name="Footer Placeholder 3"/>
          <p:cNvSpPr>
            <a:spLocks noGrp="1"/>
          </p:cNvSpPr>
          <p:nvPr>
            <p:ph type="ftr" sz="quarter" idx="2"/>
          </p:nvPr>
        </p:nvSpPr>
        <p:spPr>
          <a:xfrm>
            <a:off x="0" y="9721106"/>
            <a:ext cx="3076364" cy="511731"/>
          </a:xfrm>
          <a:prstGeom prst="rect">
            <a:avLst/>
          </a:prstGeom>
        </p:spPr>
        <p:txBody>
          <a:bodyPr vert="horz" lIns="94640" tIns="47320" rIns="94640" bIns="47320" rtlCol="0" anchor="b"/>
          <a:lstStyle>
            <a:lvl1pPr algn="l">
              <a:defRPr sz="1200"/>
            </a:lvl1pPr>
          </a:lstStyle>
          <a:p>
            <a:endParaRPr lang="en-US">
              <a:solidFill>
                <a:srgbClr val="898989"/>
              </a:solidFill>
            </a:endParaRPr>
          </a:p>
        </p:txBody>
      </p:sp>
      <p:sp>
        <p:nvSpPr>
          <p:cNvPr id="5" name="Slide Number Placeholder 4"/>
          <p:cNvSpPr>
            <a:spLocks noGrp="1"/>
          </p:cNvSpPr>
          <p:nvPr>
            <p:ph type="sldNum" sz="quarter" idx="3"/>
          </p:nvPr>
        </p:nvSpPr>
        <p:spPr>
          <a:xfrm>
            <a:off x="4021294" y="9721106"/>
            <a:ext cx="3076364" cy="511731"/>
          </a:xfrm>
          <a:prstGeom prst="rect">
            <a:avLst/>
          </a:prstGeom>
        </p:spPr>
        <p:txBody>
          <a:bodyPr vert="horz" lIns="94640" tIns="47320" rIns="94640" bIns="47320" rtlCol="0" anchor="b"/>
          <a:lstStyle>
            <a:lvl1pPr algn="r">
              <a:defRPr sz="1200"/>
            </a:lvl1pPr>
          </a:lstStyle>
          <a:p>
            <a:fld id="{A378EDC2-A989-4428-AAC6-FEBE43932169}" type="slidenum">
              <a:rPr lang="en-US" smtClean="0">
                <a:solidFill>
                  <a:srgbClr val="898989"/>
                </a:solidFill>
              </a:rPr>
              <a:t>‹#›</a:t>
            </a:fld>
            <a:endParaRPr lang="en-US">
              <a:solidFill>
                <a:srgbClr val="898989"/>
              </a:solidFill>
            </a:endParaRPr>
          </a:p>
        </p:txBody>
      </p:sp>
    </p:spTree>
    <p:extLst>
      <p:ext uri="{BB962C8B-B14F-4D97-AF65-F5344CB8AC3E}">
        <p14:creationId xmlns:p14="http://schemas.microsoft.com/office/powerpoint/2010/main" val="11019326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4" cy="511731"/>
          </a:xfrm>
          <a:prstGeom prst="rect">
            <a:avLst/>
          </a:prstGeom>
        </p:spPr>
        <p:txBody>
          <a:bodyPr vert="horz" lIns="94640" tIns="47320" rIns="94640" bIns="47320" rtlCol="0"/>
          <a:lstStyle>
            <a:lvl1pPr algn="l">
              <a:defRPr sz="1200"/>
            </a:lvl1pPr>
          </a:lstStyle>
          <a:p>
            <a:endParaRPr lang="en-US"/>
          </a:p>
        </p:txBody>
      </p:sp>
      <p:sp>
        <p:nvSpPr>
          <p:cNvPr id="3" name="Date Placeholder 2"/>
          <p:cNvSpPr>
            <a:spLocks noGrp="1"/>
          </p:cNvSpPr>
          <p:nvPr>
            <p:ph type="dt" idx="1"/>
          </p:nvPr>
        </p:nvSpPr>
        <p:spPr>
          <a:xfrm>
            <a:off x="4021294" y="0"/>
            <a:ext cx="3076364" cy="511731"/>
          </a:xfrm>
          <a:prstGeom prst="rect">
            <a:avLst/>
          </a:prstGeom>
        </p:spPr>
        <p:txBody>
          <a:bodyPr vert="horz" lIns="94640" tIns="47320" rIns="94640" bIns="47320" rtlCol="0"/>
          <a:lstStyle>
            <a:lvl1pPr algn="r">
              <a:defRPr sz="1200">
                <a:solidFill>
                  <a:srgbClr val="898989"/>
                </a:solidFill>
              </a:defRPr>
            </a:lvl1pPr>
          </a:lstStyle>
          <a:p>
            <a:fld id="{23C0586E-364E-4372-80AA-1C929B9BCABF}" type="datetimeFigureOut">
              <a:rPr lang="en-US" smtClean="0"/>
              <a:pPr/>
              <a:t>7/19/2017</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4640" tIns="47320" rIns="94640" bIns="47320" rtlCol="0" anchor="ctr"/>
          <a:lstStyle/>
          <a:p>
            <a:endParaRPr lang="en-US"/>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4640" tIns="47320" rIns="94640" bIns="47320" rtlCol="0"/>
          <a:lstStyle/>
          <a:p>
            <a:pPr lvl="0"/>
            <a:r>
              <a:rPr lang="en-US" dirty="0"/>
              <a:t>Click to edit Master text styles</a:t>
            </a:r>
          </a:p>
          <a:p>
            <a:pPr lvl="1"/>
            <a:r>
              <a:rPr lang="en-US" dirty="0"/>
              <a:t>Second level</a:t>
            </a:r>
          </a:p>
          <a:p>
            <a:pPr lvl="2"/>
            <a:r>
              <a:rPr lang="en-US" dirty="0"/>
              <a:t>Third level</a:t>
            </a:r>
          </a:p>
        </p:txBody>
      </p:sp>
      <p:sp>
        <p:nvSpPr>
          <p:cNvPr id="6" name="Footer Placeholder 5"/>
          <p:cNvSpPr>
            <a:spLocks noGrp="1"/>
          </p:cNvSpPr>
          <p:nvPr>
            <p:ph type="ftr" sz="quarter" idx="4"/>
          </p:nvPr>
        </p:nvSpPr>
        <p:spPr>
          <a:xfrm>
            <a:off x="0" y="9721106"/>
            <a:ext cx="3076364" cy="511731"/>
          </a:xfrm>
          <a:prstGeom prst="rect">
            <a:avLst/>
          </a:prstGeom>
        </p:spPr>
        <p:txBody>
          <a:bodyPr vert="horz" lIns="94640" tIns="47320" rIns="94640" bIns="47320" rtlCol="0" anchor="b"/>
          <a:lstStyle>
            <a:lvl1pPr algn="l">
              <a:defRPr sz="1200">
                <a:solidFill>
                  <a:srgbClr val="898989"/>
                </a:solidFill>
              </a:defRPr>
            </a:lvl1pPr>
          </a:lstStyle>
          <a:p>
            <a:endParaRPr lang="en-US"/>
          </a:p>
        </p:txBody>
      </p:sp>
      <p:sp>
        <p:nvSpPr>
          <p:cNvPr id="7" name="Slide Number Placeholder 6"/>
          <p:cNvSpPr>
            <a:spLocks noGrp="1"/>
          </p:cNvSpPr>
          <p:nvPr>
            <p:ph type="sldNum" sz="quarter" idx="5"/>
          </p:nvPr>
        </p:nvSpPr>
        <p:spPr>
          <a:xfrm>
            <a:off x="4021294" y="9721106"/>
            <a:ext cx="3076364" cy="511731"/>
          </a:xfrm>
          <a:prstGeom prst="rect">
            <a:avLst/>
          </a:prstGeom>
        </p:spPr>
        <p:txBody>
          <a:bodyPr vert="horz" lIns="94640" tIns="47320" rIns="94640" bIns="47320" rtlCol="0" anchor="b"/>
          <a:lstStyle>
            <a:lvl1pPr algn="r">
              <a:defRPr sz="1200">
                <a:solidFill>
                  <a:srgbClr val="898989"/>
                </a:solidFill>
              </a:defRPr>
            </a:lvl1pPr>
          </a:lstStyle>
          <a:p>
            <a:fld id="{4A55B9BF-99C7-425D-A1C7-4E0B8871658A}" type="slidenum">
              <a:rPr lang="en-US" smtClean="0"/>
              <a:pPr/>
              <a:t>‹#›</a:t>
            </a:fld>
            <a:endParaRPr lang="en-US"/>
          </a:p>
        </p:txBody>
      </p:sp>
    </p:spTree>
    <p:extLst>
      <p:ext uri="{BB962C8B-B14F-4D97-AF65-F5344CB8AC3E}">
        <p14:creationId xmlns:p14="http://schemas.microsoft.com/office/powerpoint/2010/main" val="21595302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4488" indent="-171450" algn="l" defTabSz="914400" rtl="0" eaLnBrk="1" latinLnBrk="0" hangingPunct="1">
      <a:buFont typeface="GE Inspira Pitch" panose="020F0603030400020203" pitchFamily="34" charset="0"/>
      <a:buChar char="–"/>
      <a:tabLst>
        <a:tab pos="403225" algn="l"/>
      </a:tabLst>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991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991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991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991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9917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553" y="3482975"/>
            <a:ext cx="10175685" cy="1470025"/>
          </a:xfrm>
        </p:spPr>
        <p:txBody>
          <a:bodyPr/>
          <a:lstStyle>
            <a:lvl1pPr>
              <a:lnSpc>
                <a:spcPct val="90000"/>
              </a:lnSpc>
              <a:defRPr sz="4800"/>
            </a:lvl1pPr>
          </a:lstStyle>
          <a:p>
            <a:r>
              <a:rPr lang="en-US" dirty="0"/>
              <a:t>Click to add title</a:t>
            </a:r>
            <a:br>
              <a:rPr lang="en-US" dirty="0"/>
            </a:br>
            <a:r>
              <a:rPr lang="en-US" dirty="0"/>
              <a:t>two lines maximum</a:t>
            </a:r>
          </a:p>
        </p:txBody>
      </p:sp>
      <p:sp>
        <p:nvSpPr>
          <p:cNvPr id="3" name="Subtitle 2"/>
          <p:cNvSpPr>
            <a:spLocks noGrp="1"/>
          </p:cNvSpPr>
          <p:nvPr>
            <p:ph type="subTitle" idx="1" hasCustomPrompt="1"/>
          </p:nvPr>
        </p:nvSpPr>
        <p:spPr>
          <a:xfrm>
            <a:off x="511930" y="5001768"/>
            <a:ext cx="10151308" cy="406265"/>
          </a:xfrm>
        </p:spPr>
        <p:txBody>
          <a:bodyPr>
            <a:spAutoFit/>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6" name="TextBox 5"/>
          <p:cNvSpPr txBox="1"/>
          <p:nvPr userDrawn="1"/>
        </p:nvSpPr>
        <p:spPr>
          <a:xfrm>
            <a:off x="529876" y="6175107"/>
            <a:ext cx="2759011" cy="338554"/>
          </a:xfrm>
          <a:prstGeom prst="rect">
            <a:avLst/>
          </a:prstGeom>
          <a:noFill/>
        </p:spPr>
        <p:txBody>
          <a:bodyPr wrap="none" lIns="0" tIns="0" rIns="0" bIns="0" rtlCol="0" anchor="b" anchorCtr="0">
            <a:noAutofit/>
          </a:bodyPr>
          <a:lstStyle/>
          <a:p>
            <a:r>
              <a:rPr lang="en-US" sz="1600" b="1" dirty="0">
                <a:solidFill>
                  <a:schemeClr val="tx2"/>
                </a:solidFill>
              </a:rPr>
              <a:t>Imagination at work</a:t>
            </a:r>
          </a:p>
        </p:txBody>
      </p:sp>
      <p:sp>
        <p:nvSpPr>
          <p:cNvPr id="7" name="Text Placeholder 6"/>
          <p:cNvSpPr>
            <a:spLocks noGrp="1"/>
          </p:cNvSpPr>
          <p:nvPr>
            <p:ph type="body" sz="quarter" idx="10"/>
          </p:nvPr>
        </p:nvSpPr>
        <p:spPr>
          <a:xfrm>
            <a:off x="511930" y="5415285"/>
            <a:ext cx="10151308" cy="307777"/>
          </a:xfrm>
        </p:spPr>
        <p:txBody>
          <a:bodyPr wrap="square">
            <a:spAutoFit/>
          </a:bodyPr>
          <a:lstStyle>
            <a:lvl1pPr>
              <a:defRPr sz="2000"/>
            </a:lvl1pPr>
          </a:lstStyle>
          <a:p>
            <a:pPr lvl="0"/>
            <a:r>
              <a:rPr lang="en-US"/>
              <a:t>Click to edit Master text styles</a:t>
            </a: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8569" r="46867" b="3834"/>
          <a:stretch/>
        </p:blipFill>
        <p:spPr>
          <a:xfrm>
            <a:off x="7439024" y="-1"/>
            <a:ext cx="4749801" cy="3259169"/>
          </a:xfrm>
          <a:prstGeom prst="rect">
            <a:avLst/>
          </a:prstGeom>
        </p:spPr>
      </p:pic>
    </p:spTree>
    <p:extLst>
      <p:ext uri="{BB962C8B-B14F-4D97-AF65-F5344CB8AC3E}">
        <p14:creationId xmlns:p14="http://schemas.microsoft.com/office/powerpoint/2010/main" val="380780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Text Heavy 1-Line">
    <p:spTree>
      <p:nvGrpSpPr>
        <p:cNvPr id="1" name=""/>
        <p:cNvGrpSpPr/>
        <p:nvPr/>
      </p:nvGrpSpPr>
      <p:grpSpPr>
        <a:xfrm>
          <a:off x="0" y="0"/>
          <a:ext cx="0" cy="0"/>
          <a:chOff x="0" y="0"/>
          <a:chExt cx="0" cy="0"/>
        </a:xfrm>
      </p:grpSpPr>
      <p:sp>
        <p:nvSpPr>
          <p:cNvPr id="2" name="Title 1"/>
          <p:cNvSpPr>
            <a:spLocks noGrp="1"/>
          </p:cNvSpPr>
          <p:nvPr>
            <p:ph type="title"/>
          </p:nvPr>
        </p:nvSpPr>
        <p:spPr>
          <a:xfrm>
            <a:off x="505327" y="548641"/>
            <a:ext cx="11133308" cy="527753"/>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22088" y="1080009"/>
            <a:ext cx="10141150" cy="4585145"/>
          </a:xfrm>
        </p:spPr>
        <p:txBody>
          <a:bodyPr vert="horz" lIns="0" tIns="0" rIns="0" bIns="0" rtlCol="0">
            <a:noAutofit/>
          </a:bodyPr>
          <a:lstStyle>
            <a:lvl1pPr>
              <a:spcAft>
                <a:spcPts val="0"/>
              </a:spcAft>
              <a:defRPr lang="en-US" sz="2000" dirty="0" smtClean="0"/>
            </a:lvl1pPr>
            <a:lvl2pPr marL="193675" indent="-182563">
              <a:defRPr lang="en-US" dirty="0" smtClean="0"/>
            </a:lvl2pPr>
            <a:lvl3pPr marL="400050" indent="-195263">
              <a:defRPr lang="en-US" sz="1800" dirty="0" smtClean="0"/>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103095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2258" y="1656685"/>
            <a:ext cx="5193371" cy="4396453"/>
          </a:xfrm>
        </p:spPr>
        <p:txBody>
          <a:bodyPr vert="horz" lIns="0" tIns="0" rIns="0" bIns="0" rtlCol="0">
            <a:noAutofit/>
          </a:bodyPr>
          <a:lstStyle>
            <a:lvl1pPr>
              <a:spcBef>
                <a:spcPts val="1000"/>
              </a:spcBef>
              <a:defRPr lang="en-US" sz="2000" dirty="0" smtClean="0"/>
            </a:lvl1pPr>
            <a:lvl2pPr>
              <a:spcBef>
                <a:spcPts val="800"/>
              </a:spcBef>
              <a:defRPr lang="en-US" sz="1800" dirty="0" smtClean="0"/>
            </a:lvl2pPr>
            <a:lvl3pPr>
              <a:spcBef>
                <a:spcPts val="600"/>
              </a:spcBef>
              <a:defRPr lang="en-US" sz="1600" dirty="0" smtClean="0"/>
            </a:lvl3pPr>
            <a:lvl4pPr>
              <a:spcBef>
                <a:spcPts val="400"/>
              </a:spcBef>
              <a:defRPr lang="en-US" sz="1400" dirty="0" smtClean="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39763" y="1656685"/>
            <a:ext cx="5198872" cy="4396453"/>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5" name="Date Placeholder 4"/>
          <p:cNvSpPr>
            <a:spLocks noGrp="1"/>
          </p:cNvSpPr>
          <p:nvPr>
            <p:ph type="dt" sz="half" idx="10"/>
          </p:nvPr>
        </p:nvSpPr>
        <p:spPr/>
        <p:txBody>
          <a:bodyPr/>
          <a:lstStyle/>
          <a:p>
            <a:r>
              <a:rPr lang="en-US"/>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522257" y="1634490"/>
            <a:ext cx="5204628" cy="373062"/>
          </a:xfrm>
        </p:spPr>
        <p:txBody>
          <a:bodyPr rIns="18288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PClick</a:t>
            </a:r>
            <a:r>
              <a:rPr lang="en-US" dirty="0"/>
              <a:t> to edit Master text</a:t>
            </a:r>
          </a:p>
        </p:txBody>
      </p:sp>
      <p:sp>
        <p:nvSpPr>
          <p:cNvPr id="4" name="Content Placeholder 3"/>
          <p:cNvSpPr>
            <a:spLocks noGrp="1"/>
          </p:cNvSpPr>
          <p:nvPr>
            <p:ph sz="half" idx="2"/>
          </p:nvPr>
        </p:nvSpPr>
        <p:spPr>
          <a:xfrm>
            <a:off x="522257" y="2071640"/>
            <a:ext cx="5204628" cy="3811319"/>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5" name="Text Placeholder 4"/>
          <p:cNvSpPr>
            <a:spLocks noGrp="1"/>
          </p:cNvSpPr>
          <p:nvPr>
            <p:ph type="body" sz="quarter" idx="3"/>
          </p:nvPr>
        </p:nvSpPr>
        <p:spPr>
          <a:xfrm>
            <a:off x="6439763" y="1634490"/>
            <a:ext cx="5198872" cy="373062"/>
          </a:xfrm>
        </p:spPr>
        <p:txBody>
          <a:bodyPr rIns="18288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39763" y="2071640"/>
            <a:ext cx="5198872" cy="3811319"/>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7" name="Date Placeholder 6"/>
          <p:cNvSpPr>
            <a:spLocks noGrp="1"/>
          </p:cNvSpPr>
          <p:nvPr>
            <p:ph type="dt" sz="half" idx="10"/>
          </p:nvPr>
        </p:nvSpPr>
        <p:spPr/>
        <p:txBody>
          <a:bodyPr/>
          <a:lstStyle/>
          <a:p>
            <a:r>
              <a:rPr lang="en-US"/>
              <a:t>Title or Job Number | XX Month 201X</a:t>
            </a:r>
            <a:endParaRPr lang="en-US" dirty="0"/>
          </a:p>
        </p:txBody>
      </p:sp>
      <p:sp>
        <p:nvSpPr>
          <p:cNvPr id="9" name="Slide Number Placeholder 8"/>
          <p:cNvSpPr>
            <a:spLocks noGrp="1"/>
          </p:cNvSpPr>
          <p:nvPr>
            <p:ph type="sldNum" sz="quarter" idx="12"/>
          </p:nvPr>
        </p:nvSpPr>
        <p:spPr/>
        <p:txBody>
          <a:bodyPr/>
          <a:lstStyle/>
          <a:p>
            <a:fld id="{0D558541-60C9-42A2-8392-FF12533A6B7A}"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1728788"/>
            <a:ext cx="5992839" cy="2084832"/>
          </a:xfrm>
          <a:solidFill>
            <a:schemeClr val="tx2"/>
          </a:solidFill>
        </p:spPr>
        <p:txBody>
          <a:bodyPr lIns="292608"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r>
              <a:rPr lang="en-US"/>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12" name="Content Placeholder 2"/>
          <p:cNvSpPr>
            <a:spLocks noGrp="1"/>
          </p:cNvSpPr>
          <p:nvPr>
            <p:ph sz="half" idx="13"/>
          </p:nvPr>
        </p:nvSpPr>
        <p:spPr>
          <a:xfrm>
            <a:off x="6190907" y="1728788"/>
            <a:ext cx="5996902" cy="2084832"/>
          </a:xfrm>
          <a:solidFill>
            <a:schemeClr val="tx2"/>
          </a:solidFill>
        </p:spPr>
        <p:txBody>
          <a:bodyPr lIns="292608"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3" name="Content Placeholder 2"/>
          <p:cNvSpPr>
            <a:spLocks noGrp="1"/>
          </p:cNvSpPr>
          <p:nvPr>
            <p:ph sz="half" idx="14"/>
          </p:nvPr>
        </p:nvSpPr>
        <p:spPr>
          <a:xfrm>
            <a:off x="0" y="3962196"/>
            <a:ext cx="5992839" cy="2084832"/>
          </a:xfrm>
          <a:solidFill>
            <a:schemeClr val="tx2"/>
          </a:solidFill>
        </p:spPr>
        <p:txBody>
          <a:bodyPr lIns="292608"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4" name="Content Placeholder 2"/>
          <p:cNvSpPr>
            <a:spLocks noGrp="1"/>
          </p:cNvSpPr>
          <p:nvPr>
            <p:ph sz="half" idx="15"/>
          </p:nvPr>
        </p:nvSpPr>
        <p:spPr>
          <a:xfrm>
            <a:off x="6190907" y="3962196"/>
            <a:ext cx="5996902" cy="2084832"/>
          </a:xfrm>
          <a:solidFill>
            <a:schemeClr val="tx2"/>
          </a:solidFill>
        </p:spPr>
        <p:txBody>
          <a:bodyPr lIns="292608" tIns="118872" rIns="182880"/>
          <a:lstStyle>
            <a:lvl1pPr marL="212725" indent="0">
              <a:lnSpc>
                <a:spcPct val="100000"/>
              </a:lnSpc>
              <a:spcBef>
                <a:spcPts val="600"/>
              </a:spcBef>
              <a:spcAft>
                <a:spcPts val="200"/>
              </a:spcAft>
              <a:defRPr lang="en-US" sz="2000" dirty="0" smtClean="0">
                <a:solidFill>
                  <a:schemeClr val="bg1"/>
                </a:solidFill>
              </a:defRPr>
            </a:lvl1pPr>
            <a:lvl2pPr marL="381000" indent="-158750">
              <a:lnSpc>
                <a:spcPct val="100000"/>
              </a:lnSpc>
              <a:spcBef>
                <a:spcPts val="1000"/>
              </a:spcBef>
              <a:defRPr lang="en-US" sz="18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6665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Quadra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50192" y="1728788"/>
            <a:ext cx="2620597"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r>
              <a:rPr lang="en-US"/>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16" name="Content Placeholder 2"/>
          <p:cNvSpPr>
            <a:spLocks noGrp="1"/>
          </p:cNvSpPr>
          <p:nvPr>
            <p:ph sz="half" idx="13"/>
          </p:nvPr>
        </p:nvSpPr>
        <p:spPr>
          <a:xfrm>
            <a:off x="3372242" y="1728788"/>
            <a:ext cx="2620597"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20" name="Content Placeholder 2"/>
          <p:cNvSpPr>
            <a:spLocks noGrp="1"/>
          </p:cNvSpPr>
          <p:nvPr>
            <p:ph sz="half" idx="14"/>
          </p:nvPr>
        </p:nvSpPr>
        <p:spPr>
          <a:xfrm>
            <a:off x="6190908" y="1728788"/>
            <a:ext cx="2620597"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22" name="Content Placeholder 2"/>
          <p:cNvSpPr>
            <a:spLocks noGrp="1"/>
          </p:cNvSpPr>
          <p:nvPr>
            <p:ph sz="half" idx="15"/>
          </p:nvPr>
        </p:nvSpPr>
        <p:spPr>
          <a:xfrm>
            <a:off x="9009573" y="1728788"/>
            <a:ext cx="2620597" cy="4324350"/>
          </a:xfrm>
          <a:solidFill>
            <a:schemeClr val="tx2"/>
          </a:solidFill>
        </p:spPr>
        <p:txBody>
          <a:bodyPr lIns="182880" tIns="137160" rIns="182880"/>
          <a:lstStyle>
            <a:lvl1pPr marL="1588" indent="0">
              <a:lnSpc>
                <a:spcPct val="100000"/>
              </a:lnSpc>
              <a:spcBef>
                <a:spcPts val="600"/>
              </a:spcBef>
              <a:spcAft>
                <a:spcPts val="200"/>
              </a:spcAft>
              <a:defRPr lang="en-US" sz="2000" dirty="0" smtClean="0">
                <a:solidFill>
                  <a:schemeClr val="bg1"/>
                </a:solidFill>
              </a:defRPr>
            </a:lvl1pPr>
            <a:lvl2pPr marL="1588" indent="0">
              <a:lnSpc>
                <a:spcPct val="100000"/>
              </a:lnSpc>
              <a:spcBef>
                <a:spcPts val="1000"/>
              </a:spcBef>
              <a:buNone/>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2185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adra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0" y="1727805"/>
            <a:ext cx="5996902" cy="411480"/>
          </a:xfrm>
          <a:solidFill>
            <a:schemeClr val="bg2"/>
          </a:solidFill>
        </p:spPr>
        <p:txBody>
          <a:bodyPr lIns="109728" rIns="182880" bIns="27432" anchor="ctr"/>
          <a:lstStyle>
            <a:lvl1pPr marL="398463" indent="0">
              <a:spcBef>
                <a:spcPts val="0"/>
              </a:spcBef>
              <a:buNone/>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29875" y="2263518"/>
            <a:ext cx="5185753" cy="1525992"/>
          </a:xfrm>
        </p:spPr>
        <p:txBody>
          <a:bodyPr vert="horz" lIns="0" tIns="0" rIns="182880" bIns="0" rtlCol="0">
            <a:noAutofit/>
          </a:bodyPr>
          <a:lstStyle>
            <a:lvl1pPr>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a:t>Click to edit Master text styles</a:t>
            </a:r>
          </a:p>
        </p:txBody>
      </p:sp>
      <p:sp>
        <p:nvSpPr>
          <p:cNvPr id="5" name="Text Placeholder 4"/>
          <p:cNvSpPr>
            <a:spLocks noGrp="1"/>
          </p:cNvSpPr>
          <p:nvPr>
            <p:ph type="body" sz="quarter" idx="3"/>
          </p:nvPr>
        </p:nvSpPr>
        <p:spPr>
          <a:xfrm>
            <a:off x="6190907" y="1727805"/>
            <a:ext cx="5996902" cy="411480"/>
          </a:xfrm>
          <a:solidFill>
            <a:schemeClr val="bg2"/>
          </a:solidFill>
        </p:spPr>
        <p:txBody>
          <a:bodyPr lIns="109728" rIns="182880" bIns="27432" anchor="ctr"/>
          <a:lstStyle>
            <a:lvl1pPr marL="182563"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33708" y="2263518"/>
            <a:ext cx="5192439" cy="1525992"/>
          </a:xfrm>
        </p:spPr>
        <p:txBody>
          <a:bodyPr vert="horz" lIns="0" tIns="0" rIns="182880" bIns="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a:t>Click to edit Master text styles</a:t>
            </a:r>
          </a:p>
        </p:txBody>
      </p:sp>
      <p:sp>
        <p:nvSpPr>
          <p:cNvPr id="7" name="Date Placeholder 6"/>
          <p:cNvSpPr>
            <a:spLocks noGrp="1"/>
          </p:cNvSpPr>
          <p:nvPr>
            <p:ph type="dt" sz="half" idx="10"/>
          </p:nvPr>
        </p:nvSpPr>
        <p:spPr/>
        <p:txBody>
          <a:bodyPr/>
          <a:lstStyle/>
          <a:p>
            <a:r>
              <a:rPr lang="en-US"/>
              <a:t>Title or Job Number | XX Month 201X</a:t>
            </a:r>
            <a:endParaRPr lang="en-US" dirty="0"/>
          </a:p>
        </p:txBody>
      </p:sp>
      <p:sp>
        <p:nvSpPr>
          <p:cNvPr id="9" name="Slide Number Placeholder 8"/>
          <p:cNvSpPr>
            <a:spLocks noGrp="1"/>
          </p:cNvSpPr>
          <p:nvPr>
            <p:ph type="sldNum" sz="quarter" idx="12"/>
          </p:nvPr>
        </p:nvSpPr>
        <p:spPr/>
        <p:txBody>
          <a:bodyPr/>
          <a:lstStyle/>
          <a:p>
            <a:fld id="{0D558541-60C9-42A2-8392-FF12533A6B7A}" type="slidenum">
              <a:rPr lang="en-US" smtClean="0"/>
              <a:t>‹#›</a:t>
            </a:fld>
            <a:endParaRPr lang="en-US" dirty="0"/>
          </a:p>
        </p:txBody>
      </p:sp>
      <p:sp>
        <p:nvSpPr>
          <p:cNvPr id="24" name="Text Placeholder 4"/>
          <p:cNvSpPr>
            <a:spLocks noGrp="1"/>
          </p:cNvSpPr>
          <p:nvPr>
            <p:ph type="body" sz="quarter" idx="14"/>
          </p:nvPr>
        </p:nvSpPr>
        <p:spPr>
          <a:xfrm>
            <a:off x="0" y="3991433"/>
            <a:ext cx="5996902" cy="411480"/>
          </a:xfrm>
          <a:solidFill>
            <a:schemeClr val="bg2"/>
          </a:solidFill>
        </p:spPr>
        <p:txBody>
          <a:bodyPr lIns="109728" rIns="182880" bIns="27432" anchor="ctr"/>
          <a:lstStyle>
            <a:lvl1pPr marL="400050"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p:cNvSpPr>
            <a:spLocks noGrp="1"/>
          </p:cNvSpPr>
          <p:nvPr>
            <p:ph sz="quarter" idx="15"/>
          </p:nvPr>
        </p:nvSpPr>
        <p:spPr>
          <a:xfrm>
            <a:off x="529877" y="4527146"/>
            <a:ext cx="5185753" cy="1525992"/>
          </a:xfrm>
        </p:spPr>
        <p:txBody>
          <a:bodyPr vert="horz" lIns="0" tIns="0" rIns="182880" bIns="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a:t>Click to edit Master text styles</a:t>
            </a:r>
          </a:p>
        </p:txBody>
      </p:sp>
      <p:sp>
        <p:nvSpPr>
          <p:cNvPr id="26" name="Text Placeholder 4"/>
          <p:cNvSpPr>
            <a:spLocks noGrp="1"/>
          </p:cNvSpPr>
          <p:nvPr>
            <p:ph type="body" sz="quarter" idx="16"/>
          </p:nvPr>
        </p:nvSpPr>
        <p:spPr>
          <a:xfrm>
            <a:off x="6190907" y="3991433"/>
            <a:ext cx="5996902" cy="411480"/>
          </a:xfrm>
          <a:solidFill>
            <a:schemeClr val="bg2"/>
          </a:solidFill>
        </p:spPr>
        <p:txBody>
          <a:bodyPr lIns="109728" rIns="182880" bIns="27432" anchor="ctr"/>
          <a:lstStyle>
            <a:lvl1pPr marL="180975" indent="0">
              <a:spcBef>
                <a:spcPts val="0"/>
              </a:spcBef>
              <a:buNone/>
              <a:tabLst/>
              <a:defRPr sz="1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5"/>
          <p:cNvSpPr>
            <a:spLocks noGrp="1"/>
          </p:cNvSpPr>
          <p:nvPr>
            <p:ph sz="quarter" idx="17"/>
          </p:nvPr>
        </p:nvSpPr>
        <p:spPr>
          <a:xfrm>
            <a:off x="6433708" y="4527146"/>
            <a:ext cx="5192439" cy="1525992"/>
          </a:xfrm>
        </p:spPr>
        <p:txBody>
          <a:bodyPr vert="horz" lIns="0" tIns="0" rIns="182880" bIns="0" rtlCol="0">
            <a:noAutofit/>
          </a:bodyPr>
          <a:lstStyle>
            <a:lvl1pPr marL="0" indent="0">
              <a:lnSpc>
                <a:spcPct val="110000"/>
              </a:lnSpc>
              <a:spcBef>
                <a:spcPts val="400"/>
              </a:spcBef>
              <a:defRPr lang="en-US" sz="1800" dirty="0" smtClean="0"/>
            </a:lvl1pPr>
            <a:lvl2pPr>
              <a:defRPr lang="en-US" sz="2150" dirty="0" smtClean="0"/>
            </a:lvl2pPr>
            <a:lvl3pPr>
              <a:defRPr lang="en-US" sz="1400" dirty="0" smtClean="0"/>
            </a:lvl3pPr>
            <a:lvl4pPr>
              <a:defRPr lang="en-US" sz="1400" dirty="0" smtClean="0"/>
            </a:lvl4pPr>
          </a:lstStyle>
          <a:p>
            <a:pPr lvl="0"/>
            <a:r>
              <a:rPr lang="en-US"/>
              <a:t>Click to edit Master text styles</a:t>
            </a:r>
          </a:p>
        </p:txBody>
      </p:sp>
    </p:spTree>
    <p:extLst>
      <p:ext uri="{BB962C8B-B14F-4D97-AF65-F5344CB8AC3E}">
        <p14:creationId xmlns:p14="http://schemas.microsoft.com/office/powerpoint/2010/main" val="2018843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Title or Job Number | XX Month 201X</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pPr/>
              <a:t>‹#›</a:t>
            </a:fld>
            <a:endParaRPr lang="en-US" dirty="0"/>
          </a:p>
        </p:txBody>
      </p:sp>
      <p:sp>
        <p:nvSpPr>
          <p:cNvPr id="7" name="Chart Placeholder 6"/>
          <p:cNvSpPr>
            <a:spLocks noGrp="1"/>
          </p:cNvSpPr>
          <p:nvPr>
            <p:ph type="chart" sz="quarter" idx="13"/>
          </p:nvPr>
        </p:nvSpPr>
        <p:spPr>
          <a:xfrm>
            <a:off x="550191" y="1911350"/>
            <a:ext cx="10113048" cy="3803650"/>
          </a:xfrm>
        </p:spPr>
        <p:txBody>
          <a:bodyPr anchor="ctr"/>
          <a:lstStyle>
            <a:lvl1pPr algn="ctr">
              <a:defRPr/>
            </a:lvl1pPr>
          </a:lstStyle>
          <a:p>
            <a:r>
              <a:rPr lang="en-US"/>
              <a:t>Click icon to add chart</a:t>
            </a:r>
          </a:p>
        </p:txBody>
      </p:sp>
    </p:spTree>
    <p:extLst>
      <p:ext uri="{BB962C8B-B14F-4D97-AF65-F5344CB8AC3E}">
        <p14:creationId xmlns:p14="http://schemas.microsoft.com/office/powerpoint/2010/main" val="1265137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Title or Job Number | XX Month 201X</a:t>
            </a:r>
            <a:endParaRPr lang="en-US" dirty="0"/>
          </a:p>
        </p:txBody>
      </p:sp>
      <p:sp>
        <p:nvSpPr>
          <p:cNvPr id="5" name="Slide Number Placeholder 4"/>
          <p:cNvSpPr>
            <a:spLocks noGrp="1"/>
          </p:cNvSpPr>
          <p:nvPr>
            <p:ph type="sldNum" sz="quarter" idx="12"/>
          </p:nvPr>
        </p:nvSpPr>
        <p:spPr/>
        <p:txBody>
          <a:bodyPr/>
          <a:lstStyle/>
          <a:p>
            <a:fld id="{0D558541-60C9-42A2-8392-FF12533A6B7A}" type="slidenum">
              <a:rPr lang="en-US" smtClean="0"/>
              <a:pPr/>
              <a:t>‹#›</a:t>
            </a:fld>
            <a:endParaRPr lang="en-US" dirty="0"/>
          </a:p>
        </p:txBody>
      </p:sp>
      <p:sp>
        <p:nvSpPr>
          <p:cNvPr id="7" name="Table Placeholder 6"/>
          <p:cNvSpPr>
            <a:spLocks noGrp="1"/>
          </p:cNvSpPr>
          <p:nvPr>
            <p:ph type="tbl" sz="quarter" idx="13"/>
          </p:nvPr>
        </p:nvSpPr>
        <p:spPr>
          <a:xfrm>
            <a:off x="550191" y="1728788"/>
            <a:ext cx="10113048" cy="4324350"/>
          </a:xfrm>
        </p:spPr>
        <p:txBody>
          <a:bodyPr anchor="ctr"/>
          <a:lstStyle>
            <a:lvl1pPr algn="ctr">
              <a:defRPr/>
            </a:lvl1pPr>
          </a:lstStyle>
          <a:p>
            <a:r>
              <a:rPr lang="en-US"/>
              <a:t>Click icon to add table</a:t>
            </a:r>
            <a:endParaRPr lang="en-US" dirty="0"/>
          </a:p>
        </p:txBody>
      </p:sp>
    </p:spTree>
    <p:extLst>
      <p:ext uri="{BB962C8B-B14F-4D97-AF65-F5344CB8AC3E}">
        <p14:creationId xmlns:p14="http://schemas.microsoft.com/office/powerpoint/2010/main" val="4110358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Title or Job Number | XX Month 201X</a:t>
            </a:r>
          </a:p>
        </p:txBody>
      </p:sp>
      <p:sp>
        <p:nvSpPr>
          <p:cNvPr id="5" name="Slide Number Placeholder 4"/>
          <p:cNvSpPr>
            <a:spLocks noGrp="1"/>
          </p:cNvSpPr>
          <p:nvPr>
            <p:ph type="sldNum" sz="quarter" idx="12"/>
          </p:nvPr>
        </p:nvSpPr>
        <p:spPr/>
        <p:txBody>
          <a:bodyPr/>
          <a:lstStyle/>
          <a:p>
            <a:fld id="{0D558541-60C9-42A2-8392-FF12533A6B7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Title or Job Number | XX Month 201X</a:t>
            </a:r>
          </a:p>
        </p:txBody>
      </p:sp>
      <p:sp>
        <p:nvSpPr>
          <p:cNvPr id="4" name="Slide Number Placeholder 3"/>
          <p:cNvSpPr>
            <a:spLocks noGrp="1"/>
          </p:cNvSpPr>
          <p:nvPr>
            <p:ph type="sldNum" sz="quarter" idx="12"/>
          </p:nvPr>
        </p:nvSpPr>
        <p:spPr/>
        <p:txBody>
          <a:bodyPr/>
          <a:lstStyle/>
          <a:p>
            <a:fld id="{0D558541-60C9-42A2-8392-FF12533A6B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900982"/>
            <a:ext cx="4384246" cy="2054914"/>
          </a:xfrm>
          <a:prstGeom prst="rect">
            <a:avLst/>
          </a:prstGeom>
        </p:spPr>
      </p:pic>
      <p:sp>
        <p:nvSpPr>
          <p:cNvPr id="2" name="Title 1"/>
          <p:cNvSpPr>
            <a:spLocks noGrp="1"/>
          </p:cNvSpPr>
          <p:nvPr>
            <p:ph type="ctrTitle" hasCustomPrompt="1"/>
          </p:nvPr>
        </p:nvSpPr>
        <p:spPr>
          <a:xfrm>
            <a:off x="487553" y="3482975"/>
            <a:ext cx="10175685" cy="1470025"/>
          </a:xfrm>
        </p:spPr>
        <p:txBody>
          <a:bodyPr/>
          <a:lstStyle>
            <a:lvl1pPr>
              <a:lnSpc>
                <a:spcPct val="90000"/>
              </a:lnSpc>
              <a:defRPr sz="4800"/>
            </a:lvl1pPr>
          </a:lstStyle>
          <a:p>
            <a:r>
              <a:rPr lang="en-US" dirty="0"/>
              <a:t>Click to add title</a:t>
            </a:r>
            <a:br>
              <a:rPr lang="en-US" dirty="0"/>
            </a:br>
            <a:r>
              <a:rPr lang="en-US" dirty="0"/>
              <a:t>two lines maximum</a:t>
            </a:r>
          </a:p>
        </p:txBody>
      </p:sp>
      <p:sp>
        <p:nvSpPr>
          <p:cNvPr id="3" name="Subtitle 2"/>
          <p:cNvSpPr>
            <a:spLocks noGrp="1"/>
          </p:cNvSpPr>
          <p:nvPr>
            <p:ph type="subTitle" idx="1" hasCustomPrompt="1"/>
          </p:nvPr>
        </p:nvSpPr>
        <p:spPr>
          <a:xfrm>
            <a:off x="511930" y="5001768"/>
            <a:ext cx="10151308" cy="406265"/>
          </a:xfrm>
        </p:spPr>
        <p:txBody>
          <a:bodyPr>
            <a:spAutoFit/>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6" name="TextBox 5"/>
          <p:cNvSpPr txBox="1"/>
          <p:nvPr userDrawn="1"/>
        </p:nvSpPr>
        <p:spPr>
          <a:xfrm>
            <a:off x="529876" y="6175107"/>
            <a:ext cx="2759011" cy="338554"/>
          </a:xfrm>
          <a:prstGeom prst="rect">
            <a:avLst/>
          </a:prstGeom>
          <a:noFill/>
        </p:spPr>
        <p:txBody>
          <a:bodyPr wrap="none" lIns="0" tIns="0" rIns="0" bIns="0" rtlCol="0" anchor="b" anchorCtr="0">
            <a:noAutofit/>
          </a:bodyPr>
          <a:lstStyle/>
          <a:p>
            <a:r>
              <a:rPr lang="en-US" sz="1600" b="1" dirty="0">
                <a:solidFill>
                  <a:schemeClr val="tx2"/>
                </a:solidFill>
              </a:rPr>
              <a:t>Imagination at work</a:t>
            </a:r>
          </a:p>
        </p:txBody>
      </p:sp>
      <p:sp>
        <p:nvSpPr>
          <p:cNvPr id="8" name="Text Placeholder 6"/>
          <p:cNvSpPr>
            <a:spLocks noGrp="1"/>
          </p:cNvSpPr>
          <p:nvPr>
            <p:ph type="body" sz="quarter" idx="10"/>
          </p:nvPr>
        </p:nvSpPr>
        <p:spPr>
          <a:xfrm>
            <a:off x="511930" y="5415285"/>
            <a:ext cx="10151308" cy="307777"/>
          </a:xfrm>
        </p:spPr>
        <p:txBody>
          <a:bodyPr wrap="square">
            <a:spAutoFit/>
          </a:bodyPr>
          <a:lstStyle>
            <a:lvl1pPr>
              <a:defRPr sz="2000"/>
            </a:lvl1pPr>
          </a:lstStyle>
          <a:p>
            <a:pPr lvl="0"/>
            <a:r>
              <a:rPr lang="en-US"/>
              <a:t>Click to edit Master text styles</a:t>
            </a:r>
          </a:p>
        </p:txBody>
      </p:sp>
    </p:spTree>
    <p:extLst>
      <p:ext uri="{BB962C8B-B14F-4D97-AF65-F5344CB8AC3E}">
        <p14:creationId xmlns:p14="http://schemas.microsoft.com/office/powerpoint/2010/main" val="3151239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alf Text -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20783" y="1655444"/>
            <a:ext cx="4917852" cy="4397693"/>
          </a:xfrm>
        </p:spPr>
        <p:txBody>
          <a:bodyPr vert="horz" lIns="0" tIns="0" rIns="0" bIns="0" rtlCol="0">
            <a:noAutofit/>
          </a:bodyPr>
          <a:lstStyle>
            <a:lvl1pPr>
              <a:defRPr lang="en-US" sz="2000" dirty="0" smtClean="0"/>
            </a:lvl1pPr>
            <a:lvl2pPr>
              <a:defRPr lang="en-US" sz="1800" dirty="0" smtClean="0"/>
            </a:lvl2pPr>
            <a:lvl3pPr>
              <a:defRPr lang="en-US" sz="1600" dirty="0" smtClean="0"/>
            </a:lvl3pPr>
            <a:lvl4pPr>
              <a:defRPr lang="en-US" sz="14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5" name="Date Placeholder 4"/>
          <p:cNvSpPr>
            <a:spLocks noGrp="1"/>
          </p:cNvSpPr>
          <p:nvPr>
            <p:ph type="dt" sz="half" idx="10"/>
          </p:nvPr>
        </p:nvSpPr>
        <p:spPr/>
        <p:txBody>
          <a:bodyPr/>
          <a:lstStyle/>
          <a:p>
            <a:r>
              <a:rPr lang="en-US"/>
              <a:t>Title or Job Number | XX Month 201X</a:t>
            </a:r>
            <a:endParaRPr lang="en-US" dirty="0"/>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dirty="0"/>
          </a:p>
        </p:txBody>
      </p:sp>
      <p:sp>
        <p:nvSpPr>
          <p:cNvPr id="11" name="Picture Placeholder 10"/>
          <p:cNvSpPr>
            <a:spLocks noGrp="1"/>
          </p:cNvSpPr>
          <p:nvPr>
            <p:ph type="pic" sz="quarter" idx="13" hasCustomPrompt="1"/>
          </p:nvPr>
        </p:nvSpPr>
        <p:spPr>
          <a:xfrm>
            <a:off x="2" y="1728788"/>
            <a:ext cx="6018232" cy="4324350"/>
          </a:xfrm>
          <a:solidFill>
            <a:schemeClr val="bg1">
              <a:lumMod val="95000"/>
            </a:schemeClr>
          </a:solidFill>
        </p:spPr>
        <p:txBody>
          <a:bodyPr anchor="ctr"/>
          <a:lstStyle>
            <a:lvl1pPr algn="ctr">
              <a:defRPr/>
            </a:lvl1pPr>
          </a:lstStyle>
          <a:p>
            <a:r>
              <a:rPr lang="en-US" dirty="0"/>
              <a:t>Click to add image</a:t>
            </a:r>
          </a:p>
        </p:txBody>
      </p:sp>
    </p:spTree>
    <p:extLst>
      <p:ext uri="{BB962C8B-B14F-4D97-AF65-F5344CB8AC3E}">
        <p14:creationId xmlns:p14="http://schemas.microsoft.com/office/powerpoint/2010/main" val="449740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728788"/>
            <a:ext cx="12188825" cy="4324350"/>
          </a:xfrm>
          <a:solidFill>
            <a:schemeClr val="bg1">
              <a:lumMod val="95000"/>
            </a:schemeClr>
          </a:solidFill>
        </p:spPr>
        <p:txBody>
          <a:bodyPr anchor="ctr"/>
          <a:lstStyle>
            <a:lvl1pPr algn="ctr">
              <a:defRPr/>
            </a:lvl1pPr>
          </a:lstStyle>
          <a:p>
            <a:r>
              <a:rPr lang="en-US" dirty="0"/>
              <a:t>Click to add image</a:t>
            </a:r>
          </a:p>
        </p:txBody>
      </p:sp>
      <p:sp>
        <p:nvSpPr>
          <p:cNvPr id="2" name="Title 1"/>
          <p:cNvSpPr>
            <a:spLocks noGrp="1"/>
          </p:cNvSpPr>
          <p:nvPr>
            <p:ph type="title"/>
          </p:nvPr>
        </p:nvSpPr>
        <p:spPr>
          <a:xfrm>
            <a:off x="505327" y="548640"/>
            <a:ext cx="11133308" cy="1021002"/>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a:t>Title or Job Number | XX Month 201X</a:t>
            </a:r>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a:p>
        </p:txBody>
      </p:sp>
      <p:sp>
        <p:nvSpPr>
          <p:cNvPr id="9" name="Text Placeholder 8"/>
          <p:cNvSpPr>
            <a:spLocks noGrp="1"/>
          </p:cNvSpPr>
          <p:nvPr>
            <p:ph type="body" sz="quarter" idx="14" hasCustomPrompt="1"/>
          </p:nvPr>
        </p:nvSpPr>
        <p:spPr bwMode="gray">
          <a:xfrm>
            <a:off x="505327" y="1794739"/>
            <a:ext cx="11088445" cy="1395412"/>
          </a:xfrm>
        </p:spPr>
        <p:txBody>
          <a:bodyPr/>
          <a:lstStyle>
            <a:lvl1pPr>
              <a:defRPr sz="3200" baseline="0"/>
            </a:lvl1pPr>
          </a:lstStyle>
          <a:p>
            <a:pPr lvl="0"/>
            <a:r>
              <a:rPr lang="en-US" dirty="0"/>
              <a:t>Click to add text over image. White or gray only. 32pt flexible positioning. Delete if not needed.</a:t>
            </a:r>
          </a:p>
        </p:txBody>
      </p:sp>
    </p:spTree>
    <p:extLst>
      <p:ext uri="{BB962C8B-B14F-4D97-AF65-F5344CB8AC3E}">
        <p14:creationId xmlns:p14="http://schemas.microsoft.com/office/powerpoint/2010/main" val="2972738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w/ Titl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1728788"/>
            <a:ext cx="12188825" cy="5129212"/>
          </a:xfrm>
          <a:solidFill>
            <a:schemeClr val="bg1">
              <a:lumMod val="95000"/>
            </a:schemeClr>
          </a:solidFill>
        </p:spPr>
        <p:txBody>
          <a:bodyPr anchor="ctr"/>
          <a:lstStyle>
            <a:lvl1pPr algn="ctr">
              <a:defRPr/>
            </a:lvl1pPr>
          </a:lstStyle>
          <a:p>
            <a:r>
              <a:rPr lang="en-US" dirty="0"/>
              <a:t>Click to add image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r>
              <a:rPr lang="en-US"/>
              <a:t>Title or Job Number | XX Month 201X</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pPr/>
              <a:t>‹#›</a:t>
            </a:fld>
            <a:endParaRPr lang="en-US"/>
          </a:p>
        </p:txBody>
      </p:sp>
      <p:sp>
        <p:nvSpPr>
          <p:cNvPr id="9" name="Text Placeholder 8"/>
          <p:cNvSpPr>
            <a:spLocks noGrp="1"/>
          </p:cNvSpPr>
          <p:nvPr>
            <p:ph type="body" sz="quarter" idx="14" hasCustomPrompt="1"/>
          </p:nvPr>
        </p:nvSpPr>
        <p:spPr bwMode="gray">
          <a:xfrm>
            <a:off x="511931" y="1792224"/>
            <a:ext cx="11088445" cy="1395412"/>
          </a:xfrm>
        </p:spPr>
        <p:txBody>
          <a:bodyPr/>
          <a:lstStyle>
            <a:lvl1pPr>
              <a:defRPr sz="3200" baseline="0"/>
            </a:lvl1pPr>
          </a:lstStyle>
          <a:p>
            <a:pPr lvl="0"/>
            <a:r>
              <a:rPr lang="en-US" dirty="0"/>
              <a:t>Click to add text over image. White or gray only. 32pt flexible positioning. Delete if not needed.</a:t>
            </a:r>
          </a:p>
        </p:txBody>
      </p:sp>
      <p:sp>
        <p:nvSpPr>
          <p:cNvPr id="8" name="TextBox 7"/>
          <p:cNvSpPr txBox="1"/>
          <p:nvPr userDrawn="1"/>
        </p:nvSpPr>
        <p:spPr>
          <a:xfrm>
            <a:off x="7196138" y="6211194"/>
            <a:ext cx="3776996" cy="276999"/>
          </a:xfrm>
          <a:prstGeom prst="rect">
            <a:avLst/>
          </a:prstGeom>
          <a:noFill/>
        </p:spPr>
        <p:txBody>
          <a:bodyPr wrap="square" lIns="0" tIns="0" rIns="0" bIns="0" rtlCol="0" anchor="b">
            <a:noAutofit/>
          </a:bodyPr>
          <a:lstStyle/>
          <a:p>
            <a:r>
              <a:rPr lang="en-US" sz="900" dirty="0">
                <a:solidFill>
                  <a:schemeClr val="bg1"/>
                </a:solidFill>
              </a:rPr>
              <a:t>See tutorial regarding confidentiality disclosures. Delete if not needed.</a:t>
            </a:r>
          </a:p>
        </p:txBody>
      </p:sp>
    </p:spTree>
    <p:extLst>
      <p:ext uri="{BB962C8B-B14F-4D97-AF65-F5344CB8AC3E}">
        <p14:creationId xmlns:p14="http://schemas.microsoft.com/office/powerpoint/2010/main" val="1099640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12188825" cy="6858000"/>
          </a:xfrm>
          <a:solidFill>
            <a:schemeClr val="bg1">
              <a:lumMod val="95000"/>
            </a:schemeClr>
          </a:solidFill>
        </p:spPr>
        <p:txBody>
          <a:bodyPr anchor="ctr"/>
          <a:lstStyle>
            <a:lvl1pPr algn="ctr">
              <a:defRPr/>
            </a:lvl1pPr>
          </a:lstStyle>
          <a:p>
            <a:r>
              <a:rPr lang="en-US" dirty="0"/>
              <a:t>Click to add image</a:t>
            </a:r>
          </a:p>
        </p:txBody>
      </p:sp>
      <p:sp>
        <p:nvSpPr>
          <p:cNvPr id="2" name="Title 1"/>
          <p:cNvSpPr>
            <a:spLocks noGrp="1"/>
          </p:cNvSpPr>
          <p:nvPr>
            <p:ph type="title" hasCustomPrompt="1"/>
          </p:nvPr>
        </p:nvSpPr>
        <p:spPr bwMode="gray"/>
        <p:txBody>
          <a:bodyPr/>
          <a:lstStyle>
            <a:lvl1pPr>
              <a:defRPr sz="3200" spc="0" baseline="0"/>
            </a:lvl1pPr>
          </a:lstStyle>
          <a:p>
            <a:pPr lvl="0"/>
            <a:r>
              <a:rPr lang="en-US" dirty="0"/>
              <a:t>Click to add text over image. White or gray only. 32pt flexible positioning. Delete if not needed.</a:t>
            </a:r>
          </a:p>
        </p:txBody>
      </p:sp>
      <p:sp>
        <p:nvSpPr>
          <p:cNvPr id="5" name="Date Placeholder 4"/>
          <p:cNvSpPr>
            <a:spLocks noGrp="1"/>
          </p:cNvSpPr>
          <p:nvPr>
            <p:ph type="dt" sz="half" idx="10"/>
          </p:nvPr>
        </p:nvSpPr>
        <p:spPr/>
        <p:txBody>
          <a:bodyPr/>
          <a:lstStyle>
            <a:lvl1pPr>
              <a:defRPr>
                <a:solidFill>
                  <a:schemeClr val="bg1"/>
                </a:solidFill>
              </a:defRPr>
            </a:lvl1pPr>
          </a:lstStyle>
          <a:p>
            <a:r>
              <a:rPr lang="en-US"/>
              <a:t>Title or Job Number | XX Month 201X</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D558541-60C9-42A2-8392-FF12533A6B7A}" type="slidenum">
              <a:rPr lang="en-US" smtClean="0"/>
              <a:pPr/>
              <a:t>‹#›</a:t>
            </a:fld>
            <a:endParaRPr lang="en-US"/>
          </a:p>
        </p:txBody>
      </p:sp>
      <p:sp>
        <p:nvSpPr>
          <p:cNvPr id="6" name="TextBox 5"/>
          <p:cNvSpPr txBox="1"/>
          <p:nvPr userDrawn="1"/>
        </p:nvSpPr>
        <p:spPr>
          <a:xfrm>
            <a:off x="7196138" y="6211194"/>
            <a:ext cx="3776996" cy="276999"/>
          </a:xfrm>
          <a:prstGeom prst="rect">
            <a:avLst/>
          </a:prstGeom>
          <a:noFill/>
        </p:spPr>
        <p:txBody>
          <a:bodyPr wrap="square" lIns="0" tIns="0" rIns="0" bIns="0" rtlCol="0" anchor="b">
            <a:noAutofit/>
          </a:bodyPr>
          <a:lstStyle/>
          <a:p>
            <a:r>
              <a:rPr lang="en-US" sz="900" dirty="0">
                <a:solidFill>
                  <a:schemeClr val="bg1"/>
                </a:solidFill>
              </a:rPr>
              <a:t>See tutorial regarding confidentiality disclosures. Delete if not needed.</a:t>
            </a:r>
          </a:p>
        </p:txBody>
      </p:sp>
    </p:spTree>
    <p:extLst>
      <p:ext uri="{BB962C8B-B14F-4D97-AF65-F5344CB8AC3E}">
        <p14:creationId xmlns:p14="http://schemas.microsoft.com/office/powerpoint/2010/main" val="42579608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Image Top">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0"/>
            <a:ext cx="12188825" cy="6053138"/>
          </a:xfrm>
          <a:solidFill>
            <a:schemeClr val="bg1">
              <a:lumMod val="95000"/>
            </a:schemeClr>
          </a:solidFill>
        </p:spPr>
        <p:txBody>
          <a:bodyPr anchor="ctr"/>
          <a:lstStyle>
            <a:lvl1pPr algn="ctr">
              <a:defRPr/>
            </a:lvl1pPr>
          </a:lstStyle>
          <a:p>
            <a:r>
              <a:rPr lang="en-US" dirty="0"/>
              <a:t>Click to add image</a:t>
            </a:r>
          </a:p>
        </p:txBody>
      </p:sp>
      <p:sp>
        <p:nvSpPr>
          <p:cNvPr id="2" name="Title 1"/>
          <p:cNvSpPr>
            <a:spLocks noGrp="1"/>
          </p:cNvSpPr>
          <p:nvPr>
            <p:ph type="title" hasCustomPrompt="1"/>
          </p:nvPr>
        </p:nvSpPr>
        <p:spPr bwMode="gray"/>
        <p:txBody>
          <a:bodyPr/>
          <a:lstStyle>
            <a:lvl1pPr>
              <a:defRPr sz="3200" spc="0" baseline="0"/>
            </a:lvl1pPr>
          </a:lstStyle>
          <a:p>
            <a:pPr lvl="0"/>
            <a:r>
              <a:rPr lang="en-US" dirty="0"/>
              <a:t>Click to add text over image. White or gray only. 32pt flexible positioning. Delete if not needed.</a:t>
            </a:r>
          </a:p>
        </p:txBody>
      </p:sp>
      <p:sp>
        <p:nvSpPr>
          <p:cNvPr id="5" name="Date Placeholder 4"/>
          <p:cNvSpPr>
            <a:spLocks noGrp="1"/>
          </p:cNvSpPr>
          <p:nvPr>
            <p:ph type="dt" sz="half" idx="10"/>
          </p:nvPr>
        </p:nvSpPr>
        <p:spPr/>
        <p:txBody>
          <a:bodyPr/>
          <a:lstStyle/>
          <a:p>
            <a:r>
              <a:rPr lang="en-US"/>
              <a:t>Title or Job Number | XX Month 201X</a:t>
            </a:r>
          </a:p>
        </p:txBody>
      </p:sp>
      <p:sp>
        <p:nvSpPr>
          <p:cNvPr id="7" name="Slide Number Placeholder 6"/>
          <p:cNvSpPr>
            <a:spLocks noGrp="1"/>
          </p:cNvSpPr>
          <p:nvPr>
            <p:ph type="sldNum" sz="quarter" idx="12"/>
          </p:nvPr>
        </p:nvSpPr>
        <p:spPr/>
        <p:txBody>
          <a:bodyPr/>
          <a:lstStyle/>
          <a:p>
            <a:fld id="{0D558541-60C9-42A2-8392-FF12533A6B7A}" type="slidenum">
              <a:rPr lang="en-US" smtClean="0"/>
              <a:t>‹#›</a:t>
            </a:fld>
            <a:endParaRPr lang="en-US"/>
          </a:p>
        </p:txBody>
      </p:sp>
    </p:spTree>
    <p:extLst>
      <p:ext uri="{BB962C8B-B14F-4D97-AF65-F5344CB8AC3E}">
        <p14:creationId xmlns:p14="http://schemas.microsoft.com/office/powerpoint/2010/main" val="22478364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486707" y="790743"/>
            <a:ext cx="5531526" cy="4513261"/>
          </a:xfrm>
        </p:spPr>
        <p:txBody>
          <a:bodyPr/>
          <a:lstStyle>
            <a:lvl1pPr>
              <a:lnSpc>
                <a:spcPct val="90000"/>
              </a:lnSpc>
              <a:defRPr sz="4400"/>
            </a:lvl1pPr>
          </a:lstStyle>
          <a:p>
            <a:r>
              <a:rPr lang="en-US" dirty="0"/>
              <a:t>Extra emphasis headline five lines maximum </a:t>
            </a:r>
          </a:p>
        </p:txBody>
      </p:sp>
      <p:sp>
        <p:nvSpPr>
          <p:cNvPr id="3" name="Subtitle 2"/>
          <p:cNvSpPr>
            <a:spLocks noGrp="1"/>
          </p:cNvSpPr>
          <p:nvPr>
            <p:ph type="subTitle" idx="1" hasCustomPrompt="1"/>
          </p:nvPr>
        </p:nvSpPr>
        <p:spPr bwMode="gray">
          <a:xfrm>
            <a:off x="6605666" y="795824"/>
            <a:ext cx="4724863" cy="4528437"/>
          </a:xfrm>
        </p:spPr>
        <p:txBody>
          <a:bodyPr/>
          <a:lstStyle>
            <a:lvl1pPr marL="0" indent="0" algn="l">
              <a:lnSpc>
                <a:spcPct val="100000"/>
              </a:lnSpc>
              <a:buNone/>
              <a:defRPr sz="20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APdditional</a:t>
            </a:r>
            <a:r>
              <a:rPr lang="en-US" dirty="0"/>
              <a:t> statement goes here</a:t>
            </a:r>
          </a:p>
        </p:txBody>
      </p:sp>
      <p:sp>
        <p:nvSpPr>
          <p:cNvPr id="4" name="Date Placeholder 3"/>
          <p:cNvSpPr>
            <a:spLocks noGrp="1"/>
          </p:cNvSpPr>
          <p:nvPr>
            <p:ph type="dt" sz="half" idx="10"/>
          </p:nvPr>
        </p:nvSpPr>
        <p:spPr/>
        <p:txBody>
          <a:bodyPr/>
          <a:lstStyle/>
          <a:p>
            <a:r>
              <a:rPr lang="en-US"/>
              <a:t>Title or Job Number | XX Month 201X</a:t>
            </a:r>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a:p>
        </p:txBody>
      </p:sp>
    </p:spTree>
    <p:extLst>
      <p:ext uri="{BB962C8B-B14F-4D97-AF65-F5344CB8AC3E}">
        <p14:creationId xmlns:p14="http://schemas.microsoft.com/office/powerpoint/2010/main" val="3601075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4011" y="1613535"/>
            <a:ext cx="10189228" cy="2624288"/>
          </a:xfrm>
        </p:spPr>
        <p:txBody>
          <a:bodyPr anchor="t"/>
          <a:lstStyle>
            <a:lvl1pPr algn="l">
              <a:defRPr sz="5400" b="0" cap="none" spc="0" baseline="0">
                <a:solidFill>
                  <a:schemeClr val="tx2"/>
                </a:solidFill>
              </a:defRPr>
            </a:lvl1pPr>
          </a:lstStyle>
          <a:p>
            <a:r>
              <a:rPr lang="en-US" dirty="0"/>
              <a:t>Click to add divider title</a:t>
            </a:r>
            <a:br>
              <a:rPr lang="en-US" dirty="0"/>
            </a:br>
            <a:r>
              <a:rPr lang="en-US" dirty="0"/>
              <a:t>two lines maximum</a:t>
            </a: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7451" y="6196033"/>
            <a:ext cx="500614" cy="50292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2" name="Title 1"/>
          <p:cNvSpPr>
            <a:spLocks noGrp="1"/>
          </p:cNvSpPr>
          <p:nvPr>
            <p:ph type="title" hasCustomPrompt="1"/>
          </p:nvPr>
        </p:nvSpPr>
        <p:spPr>
          <a:xfrm>
            <a:off x="475365" y="1618488"/>
            <a:ext cx="10187874"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3" name="Picture 2" descr="GE_Monogram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664" y="6211680"/>
            <a:ext cx="465461" cy="466343"/>
          </a:xfrm>
          <a:prstGeom prst="rect">
            <a:avLst/>
          </a:prstGeom>
        </p:spPr>
      </p:pic>
    </p:spTree>
    <p:extLst>
      <p:ext uri="{BB962C8B-B14F-4D97-AF65-F5344CB8AC3E}">
        <p14:creationId xmlns:p14="http://schemas.microsoft.com/office/powerpoint/2010/main" val="1877543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bg>
      <p:bgPr>
        <a:solidFill>
          <a:srgbClr val="46AD0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2" name="Title 1"/>
          <p:cNvSpPr>
            <a:spLocks noGrp="1"/>
          </p:cNvSpPr>
          <p:nvPr>
            <p:ph type="title" hasCustomPrompt="1"/>
          </p:nvPr>
        </p:nvSpPr>
        <p:spPr>
          <a:xfrm>
            <a:off x="475365" y="1618488"/>
            <a:ext cx="10187874"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descr="GE_Monogram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664" y="6211680"/>
            <a:ext cx="465461" cy="466343"/>
          </a:xfrm>
          <a:prstGeom prst="rect">
            <a:avLst/>
          </a:prstGeom>
        </p:spPr>
      </p:pic>
    </p:spTree>
    <p:extLst>
      <p:ext uri="{BB962C8B-B14F-4D97-AF65-F5344CB8AC3E}">
        <p14:creationId xmlns:p14="http://schemas.microsoft.com/office/powerpoint/2010/main" val="34456479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FF982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2" name="Title 1"/>
          <p:cNvSpPr>
            <a:spLocks noGrp="1"/>
          </p:cNvSpPr>
          <p:nvPr>
            <p:ph type="title" hasCustomPrompt="1"/>
          </p:nvPr>
        </p:nvSpPr>
        <p:spPr>
          <a:xfrm>
            <a:off x="475365" y="1618488"/>
            <a:ext cx="10187874"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descr="GE_Monogram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664" y="6211680"/>
            <a:ext cx="465461" cy="466343"/>
          </a:xfrm>
          <a:prstGeom prst="rect">
            <a:avLst/>
          </a:prstGeom>
        </p:spPr>
      </p:pic>
    </p:spTree>
    <p:extLst>
      <p:ext uri="{BB962C8B-B14F-4D97-AF65-F5344CB8AC3E}">
        <p14:creationId xmlns:p14="http://schemas.microsoft.com/office/powerpoint/2010/main" val="203665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867465" y="0"/>
            <a:ext cx="4254809" cy="4343399"/>
          </a:xfrm>
          <a:prstGeom prst="rect">
            <a:avLst/>
          </a:prstGeom>
        </p:spPr>
      </p:pic>
      <p:sp>
        <p:nvSpPr>
          <p:cNvPr id="2" name="Title 1"/>
          <p:cNvSpPr>
            <a:spLocks noGrp="1"/>
          </p:cNvSpPr>
          <p:nvPr>
            <p:ph type="ctrTitle" hasCustomPrompt="1"/>
          </p:nvPr>
        </p:nvSpPr>
        <p:spPr>
          <a:xfrm>
            <a:off x="487553" y="3482975"/>
            <a:ext cx="7746675" cy="1470025"/>
          </a:xfrm>
        </p:spPr>
        <p:txBody>
          <a:bodyPr/>
          <a:lstStyle>
            <a:lvl1pPr>
              <a:lnSpc>
                <a:spcPct val="90000"/>
              </a:lnSpc>
              <a:defRPr sz="4800"/>
            </a:lvl1pPr>
          </a:lstStyle>
          <a:p>
            <a:r>
              <a:rPr lang="en-US" dirty="0"/>
              <a:t>Click to add title</a:t>
            </a:r>
            <a:br>
              <a:rPr lang="en-US" dirty="0"/>
            </a:br>
            <a:r>
              <a:rPr lang="en-US" dirty="0"/>
              <a:t>two lines maximum</a:t>
            </a:r>
          </a:p>
        </p:txBody>
      </p:sp>
      <p:sp>
        <p:nvSpPr>
          <p:cNvPr id="3" name="Subtitle 2"/>
          <p:cNvSpPr>
            <a:spLocks noGrp="1"/>
          </p:cNvSpPr>
          <p:nvPr>
            <p:ph type="subTitle" idx="1" hasCustomPrompt="1"/>
          </p:nvPr>
        </p:nvSpPr>
        <p:spPr>
          <a:xfrm>
            <a:off x="511930" y="5001768"/>
            <a:ext cx="7722298" cy="406265"/>
          </a:xfrm>
        </p:spPr>
        <p:txBody>
          <a:bodyPr>
            <a:spAutoFit/>
          </a:bodyPr>
          <a:lstStyle>
            <a:lvl1pPr marL="0" indent="0" algn="l">
              <a:lnSpc>
                <a:spcPct val="110000"/>
              </a:lnSpc>
              <a:spcBef>
                <a:spcPts val="0"/>
              </a:spcBef>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6" name="TextBox 5"/>
          <p:cNvSpPr txBox="1"/>
          <p:nvPr userDrawn="1"/>
        </p:nvSpPr>
        <p:spPr>
          <a:xfrm>
            <a:off x="529876" y="6175107"/>
            <a:ext cx="2759011" cy="338554"/>
          </a:xfrm>
          <a:prstGeom prst="rect">
            <a:avLst/>
          </a:prstGeom>
          <a:noFill/>
        </p:spPr>
        <p:txBody>
          <a:bodyPr wrap="none" lIns="0" tIns="0" rIns="0" bIns="0" rtlCol="0" anchor="b" anchorCtr="0">
            <a:noAutofit/>
          </a:bodyPr>
          <a:lstStyle/>
          <a:p>
            <a:r>
              <a:rPr lang="en-US" sz="1600" b="1" dirty="0">
                <a:solidFill>
                  <a:schemeClr val="tx2"/>
                </a:solidFill>
              </a:rPr>
              <a:t>Imagination at work</a:t>
            </a:r>
          </a:p>
        </p:txBody>
      </p:sp>
      <p:sp>
        <p:nvSpPr>
          <p:cNvPr id="7" name="Text Placeholder 6"/>
          <p:cNvSpPr>
            <a:spLocks noGrp="1"/>
          </p:cNvSpPr>
          <p:nvPr>
            <p:ph type="body" sz="quarter" idx="10"/>
          </p:nvPr>
        </p:nvSpPr>
        <p:spPr>
          <a:xfrm>
            <a:off x="511930" y="5415285"/>
            <a:ext cx="7722298" cy="307777"/>
          </a:xfrm>
        </p:spPr>
        <p:txBody>
          <a:bodyPr wrap="square">
            <a:spAutoFit/>
          </a:bodyPr>
          <a:lstStyle>
            <a:lvl1pPr>
              <a:defRPr sz="2000"/>
            </a:lvl1pPr>
          </a:lstStyle>
          <a:p>
            <a:pPr lvl="0"/>
            <a:r>
              <a:rPr lang="en-US"/>
              <a:t>Click to edit Master text styles</a:t>
            </a:r>
          </a:p>
        </p:txBody>
      </p:sp>
    </p:spTree>
    <p:extLst>
      <p:ext uri="{BB962C8B-B14F-4D97-AF65-F5344CB8AC3E}">
        <p14:creationId xmlns:p14="http://schemas.microsoft.com/office/powerpoint/2010/main" val="2104427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bg>
      <p:bgPr>
        <a:solidFill>
          <a:srgbClr val="595194"/>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3676" y="353318"/>
            <a:ext cx="12190415" cy="6857107"/>
          </a:xfrm>
          <a:prstGeom prst="rect">
            <a:avLst/>
          </a:prstGeom>
        </p:spPr>
      </p:pic>
      <p:sp>
        <p:nvSpPr>
          <p:cNvPr id="2" name="Title 1"/>
          <p:cNvSpPr>
            <a:spLocks noGrp="1"/>
          </p:cNvSpPr>
          <p:nvPr>
            <p:ph type="title" hasCustomPrompt="1"/>
          </p:nvPr>
        </p:nvSpPr>
        <p:spPr>
          <a:xfrm>
            <a:off x="475365" y="1618488"/>
            <a:ext cx="10187874"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descr="GE_Monogram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664" y="6211680"/>
            <a:ext cx="465461" cy="466343"/>
          </a:xfrm>
          <a:prstGeom prst="rect">
            <a:avLst/>
          </a:prstGeom>
        </p:spPr>
      </p:pic>
    </p:spTree>
    <p:extLst>
      <p:ext uri="{BB962C8B-B14F-4D97-AF65-F5344CB8AC3E}">
        <p14:creationId xmlns:p14="http://schemas.microsoft.com/office/powerpoint/2010/main" val="315799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chemeClr val="accent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2" name="Title 1"/>
          <p:cNvSpPr>
            <a:spLocks noGrp="1"/>
          </p:cNvSpPr>
          <p:nvPr>
            <p:ph type="title" hasCustomPrompt="1"/>
          </p:nvPr>
        </p:nvSpPr>
        <p:spPr>
          <a:xfrm>
            <a:off x="475365" y="1618488"/>
            <a:ext cx="10187874"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descr="GE_Monogram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664" y="6211680"/>
            <a:ext cx="465461" cy="466343"/>
          </a:xfrm>
          <a:prstGeom prst="rect">
            <a:avLst/>
          </a:prstGeom>
        </p:spPr>
      </p:pic>
    </p:spTree>
    <p:extLst>
      <p:ext uri="{BB962C8B-B14F-4D97-AF65-F5344CB8AC3E}">
        <p14:creationId xmlns:p14="http://schemas.microsoft.com/office/powerpoint/2010/main" val="31250924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75757"/>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sp>
        <p:nvSpPr>
          <p:cNvPr id="2" name="Title 1"/>
          <p:cNvSpPr>
            <a:spLocks noGrp="1"/>
          </p:cNvSpPr>
          <p:nvPr>
            <p:ph type="title" hasCustomPrompt="1"/>
          </p:nvPr>
        </p:nvSpPr>
        <p:spPr>
          <a:xfrm>
            <a:off x="475365" y="1618488"/>
            <a:ext cx="10187874" cy="2624288"/>
          </a:xfrm>
        </p:spPr>
        <p:txBody>
          <a:bodyPr anchor="t"/>
          <a:lstStyle>
            <a:lvl1pPr algn="l">
              <a:defRPr sz="5400" b="0" cap="none" spc="0" baseline="0">
                <a:solidFill>
                  <a:schemeClr val="bg1"/>
                </a:solidFill>
              </a:defRPr>
            </a:lvl1pPr>
          </a:lstStyle>
          <a:p>
            <a:r>
              <a:rPr lang="en-US" dirty="0"/>
              <a:t>Click to add divider title</a:t>
            </a:r>
            <a:br>
              <a:rPr lang="en-US" dirty="0"/>
            </a:br>
            <a:r>
              <a:rPr lang="en-US" dirty="0"/>
              <a:t>two lines max</a:t>
            </a:r>
          </a:p>
        </p:txBody>
      </p:sp>
      <p:pic>
        <p:nvPicPr>
          <p:cNvPr id="5" name="Picture 4" descr="GE_Monogram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664" y="6211680"/>
            <a:ext cx="465461" cy="466343"/>
          </a:xfrm>
          <a:prstGeom prst="rect">
            <a:avLst/>
          </a:prstGeom>
        </p:spPr>
      </p:pic>
    </p:spTree>
    <p:extLst>
      <p:ext uri="{BB962C8B-B14F-4D97-AF65-F5344CB8AC3E}">
        <p14:creationId xmlns:p14="http://schemas.microsoft.com/office/powerpoint/2010/main" val="3527567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3"/>
            <a:ext cx="12190415" cy="6857107"/>
          </a:xfrm>
          <a:prstGeom prst="rect">
            <a:avLst/>
          </a:prstGeom>
        </p:spPr>
      </p:pic>
      <p:pic>
        <p:nvPicPr>
          <p:cNvPr id="2" name="Picture 1" descr="GE_Monogram_Whit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94325" y="2718943"/>
            <a:ext cx="1405513" cy="1408176"/>
          </a:xfrm>
          <a:prstGeom prst="rect">
            <a:avLst/>
          </a:prstGeom>
        </p:spPr>
      </p:pic>
    </p:spTree>
    <p:extLst>
      <p:ext uri="{BB962C8B-B14F-4D97-AF65-F5344CB8AC3E}">
        <p14:creationId xmlns:p14="http://schemas.microsoft.com/office/powerpoint/2010/main" val="1297589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Title Slide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488823" y="2450012"/>
            <a:ext cx="8998591" cy="699588"/>
          </a:xfrm>
        </p:spPr>
        <p:txBody>
          <a:bodyPr anchor="t" anchorCtr="0">
            <a:noAutofit/>
          </a:bodyPr>
          <a:lstStyle>
            <a:lvl1pPr algn="l">
              <a:lnSpc>
                <a:spcPct val="70000"/>
              </a:lnSpc>
              <a:defRPr sz="6000" b="1" spc="0" baseline="0">
                <a:solidFill>
                  <a:srgbClr val="B1B3B3"/>
                </a:solidFill>
              </a:defRPr>
            </a:lvl1pPr>
          </a:lstStyle>
          <a:p>
            <a:r>
              <a:rPr lang="en-US" dirty="0"/>
              <a:t>Presentation title</a:t>
            </a:r>
            <a:endParaRPr lang="en-CA" dirty="0"/>
          </a:p>
        </p:txBody>
      </p:sp>
      <p:sp>
        <p:nvSpPr>
          <p:cNvPr id="4" name="Date Placeholder 3"/>
          <p:cNvSpPr>
            <a:spLocks noGrp="1"/>
          </p:cNvSpPr>
          <p:nvPr>
            <p:ph type="dt" sz="half" idx="10"/>
          </p:nvPr>
        </p:nvSpPr>
        <p:spPr>
          <a:xfrm>
            <a:off x="2485456" y="6324309"/>
            <a:ext cx="4466125" cy="254013"/>
          </a:xfrm>
        </p:spPr>
        <p:txBody>
          <a:bodyPr>
            <a:noAutofit/>
          </a:bodyPr>
          <a:lstStyle>
            <a:lvl1pPr algn="l">
              <a:defRPr sz="1200" b="1">
                <a:solidFill>
                  <a:schemeClr val="accent2"/>
                </a:solidFill>
              </a:defRPr>
            </a:lvl1pPr>
          </a:lstStyle>
          <a:p>
            <a:fld id="{6050E0BC-091B-4F46-A64B-EF4A39477016}" type="datetime4">
              <a:rPr lang="en-US" smtClean="0"/>
              <a:pPr/>
              <a:t>July 19, 2017</a:t>
            </a:fld>
            <a:endParaRPr lang="en-CA" dirty="0"/>
          </a:p>
        </p:txBody>
      </p:sp>
      <p:sp>
        <p:nvSpPr>
          <p:cNvPr id="3" name="TextBox 2"/>
          <p:cNvSpPr txBox="1"/>
          <p:nvPr/>
        </p:nvSpPr>
        <p:spPr>
          <a:xfrm>
            <a:off x="2487743" y="6515574"/>
            <a:ext cx="8994020" cy="153888"/>
          </a:xfrm>
          <a:prstGeom prst="rect">
            <a:avLst/>
          </a:prstGeom>
          <a:noFill/>
        </p:spPr>
        <p:txBody>
          <a:bodyPr wrap="square" lIns="0" tIns="0" rIns="0" bIns="0" rtlCol="0">
            <a:spAutoFit/>
          </a:bodyPr>
          <a:lstStyle/>
          <a:p>
            <a:r>
              <a:rPr lang="en-CA" sz="1000" dirty="0">
                <a:solidFill>
                  <a:schemeClr val="accent2"/>
                </a:solidFill>
              </a:rPr>
              <a:t>Confidential. Not to be copied, distributed, or reproduced without prior approval. </a:t>
            </a:r>
          </a:p>
        </p:txBody>
      </p:sp>
      <p:sp>
        <p:nvSpPr>
          <p:cNvPr id="12" name="Text Placeholder 5"/>
          <p:cNvSpPr>
            <a:spLocks noGrp="1"/>
          </p:cNvSpPr>
          <p:nvPr>
            <p:ph type="body" sz="quarter" idx="11" hasCustomPrompt="1"/>
          </p:nvPr>
        </p:nvSpPr>
        <p:spPr>
          <a:xfrm>
            <a:off x="2484967" y="3155950"/>
            <a:ext cx="6103938" cy="540191"/>
          </a:xfrm>
        </p:spPr>
        <p:txBody>
          <a:bodyPr/>
          <a:lstStyle>
            <a:lvl1pPr marL="0" indent="0">
              <a:buNone/>
              <a:defRPr sz="3600" b="0">
                <a:solidFill>
                  <a:srgbClr val="B1B3B3"/>
                </a:solidFill>
              </a:defRPr>
            </a:lvl1pPr>
            <a:lvl2pPr marL="192024" indent="0">
              <a:buFont typeface="Arial"/>
              <a:buNone/>
              <a:defRPr sz="3600"/>
            </a:lvl2pPr>
            <a:lvl3pPr marL="0" indent="0">
              <a:buNone/>
              <a:defRPr sz="3600"/>
            </a:lvl3pPr>
            <a:lvl4pPr marL="192024" indent="0">
              <a:buFont typeface="Arial"/>
              <a:buNone/>
              <a:defRPr sz="3600"/>
            </a:lvl4pPr>
            <a:lvl5pPr marL="0" indent="0">
              <a:buNone/>
              <a:defRPr sz="3600"/>
            </a:lvl5pPr>
          </a:lstStyle>
          <a:p>
            <a:pPr lvl="0"/>
            <a:r>
              <a:rPr lang="en-CA" dirty="0"/>
              <a:t>Subhead 1</a:t>
            </a:r>
            <a:endParaRPr lang="en-US" dirty="0"/>
          </a:p>
        </p:txBody>
      </p:sp>
      <p:sp>
        <p:nvSpPr>
          <p:cNvPr id="13" name="Text Placeholder 5"/>
          <p:cNvSpPr>
            <a:spLocks noGrp="1"/>
          </p:cNvSpPr>
          <p:nvPr>
            <p:ph type="body" sz="quarter" idx="12" hasCustomPrompt="1"/>
          </p:nvPr>
        </p:nvSpPr>
        <p:spPr>
          <a:xfrm>
            <a:off x="2484967" y="3999429"/>
            <a:ext cx="6103938" cy="540191"/>
          </a:xfrm>
        </p:spPr>
        <p:txBody>
          <a:bodyPr/>
          <a:lstStyle>
            <a:lvl1pPr marL="0" indent="0">
              <a:buNone/>
              <a:defRPr sz="2400" b="0">
                <a:solidFill>
                  <a:srgbClr val="B1B3B3"/>
                </a:solidFill>
              </a:defRPr>
            </a:lvl1pPr>
            <a:lvl2pPr marL="192024" indent="0">
              <a:buFont typeface="Arial"/>
              <a:buNone/>
              <a:defRPr sz="3600"/>
            </a:lvl2pPr>
            <a:lvl3pPr marL="0" indent="0">
              <a:buNone/>
              <a:defRPr sz="3600"/>
            </a:lvl3pPr>
            <a:lvl4pPr marL="192024" indent="0">
              <a:buFont typeface="Arial"/>
              <a:buNone/>
              <a:defRPr sz="3600"/>
            </a:lvl4pPr>
            <a:lvl5pPr marL="0" indent="0">
              <a:buNone/>
              <a:defRPr sz="3600"/>
            </a:lvl5pPr>
          </a:lstStyle>
          <a:p>
            <a:pPr lvl="0"/>
            <a:r>
              <a:rPr lang="en-CA" dirty="0"/>
              <a:t>Subhead 2</a:t>
            </a:r>
            <a:endParaRPr lang="en-US" dirty="0"/>
          </a:p>
        </p:txBody>
      </p:sp>
      <p:sp>
        <p:nvSpPr>
          <p:cNvPr id="10" name="TextBox 9"/>
          <p:cNvSpPr txBox="1"/>
          <p:nvPr userDrawn="1"/>
        </p:nvSpPr>
        <p:spPr>
          <a:xfrm>
            <a:off x="8273672" y="6521156"/>
            <a:ext cx="3465998" cy="153888"/>
          </a:xfrm>
          <a:prstGeom prst="rect">
            <a:avLst/>
          </a:prstGeom>
          <a:noFill/>
        </p:spPr>
        <p:txBody>
          <a:bodyPr wrap="square" lIns="0" tIns="0" rIns="0" bIns="0" rtlCol="0">
            <a:spAutoFit/>
          </a:bodyPr>
          <a:lstStyle/>
          <a:p>
            <a:pPr algn="r"/>
            <a:r>
              <a:rPr lang="en-CA" sz="1000" dirty="0">
                <a:solidFill>
                  <a:srgbClr val="63666A"/>
                </a:solidFill>
              </a:rPr>
              <a:t>© 2017 Baker Hughes, a GE company, LLC - All rights reserved.</a:t>
            </a:r>
            <a:endParaRPr lang="en-CA" sz="1200" dirty="0">
              <a:solidFill>
                <a:srgbClr val="63666A"/>
              </a:solidFill>
            </a:endParaRPr>
          </a:p>
        </p:txBody>
      </p:sp>
      <p:grpSp>
        <p:nvGrpSpPr>
          <p:cNvPr id="11" name="Group 10"/>
          <p:cNvGrpSpPr/>
          <p:nvPr userDrawn="1"/>
        </p:nvGrpSpPr>
        <p:grpSpPr>
          <a:xfrm>
            <a:off x="536574" y="358001"/>
            <a:ext cx="3311526" cy="1193376"/>
            <a:chOff x="536574" y="358001"/>
            <a:chExt cx="3311526" cy="1193376"/>
          </a:xfrm>
        </p:grpSpPr>
        <p:sp>
          <p:nvSpPr>
            <p:cNvPr id="14" name="Freeform 13"/>
            <p:cNvSpPr>
              <a:spLocks noEditPoints="1"/>
            </p:cNvSpPr>
            <p:nvPr userDrawn="1"/>
          </p:nvSpPr>
          <p:spPr bwMode="auto">
            <a:xfrm>
              <a:off x="536574" y="485775"/>
              <a:ext cx="2416176" cy="106560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gradFill>
              <a:gsLst>
                <a:gs pos="0">
                  <a:srgbClr val="00B5E2"/>
                </a:gs>
                <a:gs pos="62000">
                  <a:srgbClr val="005EB8"/>
                </a:gs>
              </a:gsLst>
              <a:lin ang="5400000" scaled="0"/>
            </a:gradFill>
            <a:ln>
              <a:noFill/>
            </a:ln>
          </p:spPr>
          <p:txBody>
            <a:bodyPr vert="horz" wrap="square" lIns="91440" tIns="45720" rIns="91440" bIns="45720" numCol="1" anchor="t" anchorCtr="0" compatLnSpc="1">
              <a:prstTxWarp prst="textNoShape">
                <a:avLst/>
              </a:prstTxWarp>
            </a:bodyPr>
            <a:lstStyle/>
            <a:p>
              <a:endParaRPr lang="en-CA" dirty="0"/>
            </a:p>
          </p:txBody>
        </p:sp>
        <p:sp>
          <p:nvSpPr>
            <p:cNvPr id="16" name="Freeform 15"/>
            <p:cNvSpPr>
              <a:spLocks noEditPoints="1"/>
            </p:cNvSpPr>
            <p:nvPr userDrawn="1"/>
          </p:nvSpPr>
          <p:spPr bwMode="auto">
            <a:xfrm>
              <a:off x="3249323" y="358001"/>
              <a:ext cx="598777" cy="598777"/>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005EB8"/>
            </a:solidFill>
            <a:ln>
              <a:noFill/>
            </a:ln>
            <a:extLst/>
          </p:spPr>
          <p:txBody>
            <a:bodyPr vert="horz" wrap="square" lIns="91440" tIns="45720" rIns="91440" bIns="45720" numCol="1" anchor="t" anchorCtr="0" compatLnSpc="1">
              <a:prstTxWarp prst="textNoShape">
                <a:avLst/>
              </a:prstTxWarp>
            </a:bodyPr>
            <a:lstStyle/>
            <a:p>
              <a:endParaRPr lang="en-CA"/>
            </a:p>
          </p:txBody>
        </p:sp>
      </p:grpSp>
      <p:cxnSp>
        <p:nvCxnSpPr>
          <p:cNvPr id="17" name="Straight Connector 16"/>
          <p:cNvCxnSpPr/>
          <p:nvPr userDrawn="1"/>
        </p:nvCxnSpPr>
        <p:spPr>
          <a:xfrm>
            <a:off x="1236609" y="0"/>
            <a:ext cx="0" cy="6858000"/>
          </a:xfrm>
          <a:prstGeom prst="line">
            <a:avLst/>
          </a:prstGeom>
          <a:ln w="95250" cmpd="sng">
            <a:gradFill flip="none" rotWithShape="1">
              <a:gsLst>
                <a:gs pos="82000">
                  <a:srgbClr val="005EB8"/>
                </a:gs>
                <a:gs pos="96000">
                  <a:srgbClr val="00B5E2"/>
                </a:gs>
              </a:gsLst>
              <a:lin ang="16200000" scaled="0"/>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00848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Monogram 1">
    <p:bg>
      <p:bgPr>
        <a:solidFill>
          <a:schemeClr val="bg1"/>
        </a:solidFill>
        <a:effectLst/>
      </p:bgPr>
    </p:bg>
    <p:spTree>
      <p:nvGrpSpPr>
        <p:cNvPr id="1" name=""/>
        <p:cNvGrpSpPr/>
        <p:nvPr/>
      </p:nvGrpSpPr>
      <p:grpSpPr>
        <a:xfrm>
          <a:off x="0" y="0"/>
          <a:ext cx="0" cy="0"/>
          <a:chOff x="0" y="0"/>
          <a:chExt cx="0" cy="0"/>
        </a:xfrm>
      </p:grpSpPr>
      <p:sp>
        <p:nvSpPr>
          <p:cNvPr id="4" name="AutoShape 3"/>
          <p:cNvSpPr>
            <a:spLocks noChangeAspect="1" noChangeArrowheads="1" noTextEdit="1"/>
          </p:cNvSpPr>
          <p:nvPr userDrawn="1"/>
        </p:nvSpPr>
        <p:spPr bwMode="auto">
          <a:xfrm>
            <a:off x="4818398" y="2185989"/>
            <a:ext cx="2542512" cy="254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899" tIns="60949" rIns="121899" bIns="60949" numCol="1" anchor="t" anchorCtr="0" compatLnSpc="1">
            <a:prstTxWarp prst="textNoShape">
              <a:avLst/>
            </a:prstTxWarp>
          </a:bodyPr>
          <a:lstStyle/>
          <a:p>
            <a:endParaRPr lang="en-CA"/>
          </a:p>
        </p:txBody>
      </p:sp>
      <p:grpSp>
        <p:nvGrpSpPr>
          <p:cNvPr id="9" name="Group 8"/>
          <p:cNvGrpSpPr/>
          <p:nvPr userDrawn="1"/>
        </p:nvGrpSpPr>
        <p:grpSpPr>
          <a:xfrm>
            <a:off x="3708401" y="2330886"/>
            <a:ext cx="4758265" cy="1709636"/>
            <a:chOff x="389468" y="307352"/>
            <a:chExt cx="2844798" cy="1022131"/>
          </a:xfrm>
        </p:grpSpPr>
        <p:sp>
          <p:nvSpPr>
            <p:cNvPr id="10" name="Freeform 9"/>
            <p:cNvSpPr>
              <a:spLocks noEditPoints="1"/>
            </p:cNvSpPr>
            <p:nvPr userDrawn="1"/>
          </p:nvSpPr>
          <p:spPr bwMode="auto">
            <a:xfrm>
              <a:off x="389468" y="416791"/>
              <a:ext cx="2069462" cy="912692"/>
            </a:xfrm>
            <a:custGeom>
              <a:avLst/>
              <a:gdLst>
                <a:gd name="T0" fmla="*/ 323 w 559"/>
                <a:gd name="T1" fmla="*/ 116 h 246"/>
                <a:gd name="T2" fmla="*/ 320 w 559"/>
                <a:gd name="T3" fmla="*/ 143 h 246"/>
                <a:gd name="T4" fmla="*/ 211 w 559"/>
                <a:gd name="T5" fmla="*/ 201 h 246"/>
                <a:gd name="T6" fmla="*/ 218 w 559"/>
                <a:gd name="T7" fmla="*/ 213 h 246"/>
                <a:gd name="T8" fmla="*/ 218 w 559"/>
                <a:gd name="T9" fmla="*/ 232 h 246"/>
                <a:gd name="T10" fmla="*/ 218 w 559"/>
                <a:gd name="T11" fmla="*/ 225 h 246"/>
                <a:gd name="T12" fmla="*/ 273 w 559"/>
                <a:gd name="T13" fmla="*/ 210 h 246"/>
                <a:gd name="T14" fmla="*/ 269 w 559"/>
                <a:gd name="T15" fmla="*/ 227 h 246"/>
                <a:gd name="T16" fmla="*/ 272 w 559"/>
                <a:gd name="T17" fmla="*/ 196 h 246"/>
                <a:gd name="T18" fmla="*/ 274 w 559"/>
                <a:gd name="T19" fmla="*/ 228 h 246"/>
                <a:gd name="T20" fmla="*/ 283 w 559"/>
                <a:gd name="T21" fmla="*/ 232 h 246"/>
                <a:gd name="T22" fmla="*/ 288 w 559"/>
                <a:gd name="T23" fmla="*/ 229 h 246"/>
                <a:gd name="T24" fmla="*/ 288 w 559"/>
                <a:gd name="T25" fmla="*/ 209 h 246"/>
                <a:gd name="T26" fmla="*/ 336 w 559"/>
                <a:gd name="T27" fmla="*/ 206 h 246"/>
                <a:gd name="T28" fmla="*/ 322 w 559"/>
                <a:gd name="T29" fmla="*/ 218 h 246"/>
                <a:gd name="T30" fmla="*/ 336 w 559"/>
                <a:gd name="T31" fmla="*/ 229 h 246"/>
                <a:gd name="T32" fmla="*/ 377 w 559"/>
                <a:gd name="T33" fmla="*/ 218 h 246"/>
                <a:gd name="T34" fmla="*/ 363 w 559"/>
                <a:gd name="T35" fmla="*/ 230 h 246"/>
                <a:gd name="T36" fmla="*/ 387 w 559"/>
                <a:gd name="T37" fmla="*/ 202 h 246"/>
                <a:gd name="T38" fmla="*/ 388 w 559"/>
                <a:gd name="T39" fmla="*/ 232 h 246"/>
                <a:gd name="T40" fmla="*/ 406 w 559"/>
                <a:gd name="T41" fmla="*/ 233 h 246"/>
                <a:gd name="T42" fmla="*/ 423 w 559"/>
                <a:gd name="T43" fmla="*/ 233 h 246"/>
                <a:gd name="T44" fmla="*/ 439 w 559"/>
                <a:gd name="T45" fmla="*/ 206 h 246"/>
                <a:gd name="T46" fmla="*/ 436 w 559"/>
                <a:gd name="T47" fmla="*/ 246 h 246"/>
                <a:gd name="T48" fmla="*/ 449 w 559"/>
                <a:gd name="T49" fmla="*/ 201 h 246"/>
                <a:gd name="T50" fmla="*/ 448 w 559"/>
                <a:gd name="T51" fmla="*/ 230 h 246"/>
                <a:gd name="T52" fmla="*/ 478 w 559"/>
                <a:gd name="T53" fmla="*/ 206 h 246"/>
                <a:gd name="T54" fmla="*/ 486 w 559"/>
                <a:gd name="T55" fmla="*/ 229 h 246"/>
                <a:gd name="T56" fmla="*/ 479 w 559"/>
                <a:gd name="T57" fmla="*/ 201 h 246"/>
                <a:gd name="T58" fmla="*/ 486 w 559"/>
                <a:gd name="T59" fmla="*/ 225 h 246"/>
                <a:gd name="T60" fmla="*/ 498 w 559"/>
                <a:gd name="T61" fmla="*/ 203 h 246"/>
                <a:gd name="T62" fmla="*/ 512 w 559"/>
                <a:gd name="T63" fmla="*/ 206 h 246"/>
                <a:gd name="T64" fmla="*/ 524 w 559"/>
                <a:gd name="T65" fmla="*/ 213 h 246"/>
                <a:gd name="T66" fmla="*/ 533 w 559"/>
                <a:gd name="T67" fmla="*/ 203 h 246"/>
                <a:gd name="T68" fmla="*/ 529 w 559"/>
                <a:gd name="T69" fmla="*/ 242 h 246"/>
                <a:gd name="T70" fmla="*/ 548 w 559"/>
                <a:gd name="T71" fmla="*/ 222 h 246"/>
                <a:gd name="T72" fmla="*/ 251 w 559"/>
                <a:gd name="T73" fmla="*/ 48 h 246"/>
                <a:gd name="T74" fmla="*/ 292 w 559"/>
                <a:gd name="T75" fmla="*/ 0 h 246"/>
                <a:gd name="T76" fmla="*/ 150 w 559"/>
                <a:gd name="T77" fmla="*/ 82 h 246"/>
                <a:gd name="T78" fmla="*/ 123 w 559"/>
                <a:gd name="T79" fmla="*/ 63 h 246"/>
                <a:gd name="T80" fmla="*/ 52 w 559"/>
                <a:gd name="T81" fmla="*/ 39 h 246"/>
                <a:gd name="T82" fmla="*/ 35 w 559"/>
                <a:gd name="T83" fmla="*/ 82 h 246"/>
                <a:gd name="T84" fmla="*/ 46 w 559"/>
                <a:gd name="T85" fmla="*/ 24 h 246"/>
                <a:gd name="T86" fmla="*/ 19 w 559"/>
                <a:gd name="T87" fmla="*/ 48 h 246"/>
                <a:gd name="T88" fmla="*/ 350 w 559"/>
                <a:gd name="T89" fmla="*/ 48 h 246"/>
                <a:gd name="T90" fmla="*/ 321 w 559"/>
                <a:gd name="T91" fmla="*/ 82 h 246"/>
                <a:gd name="T92" fmla="*/ 336 w 559"/>
                <a:gd name="T93" fmla="*/ 16 h 246"/>
                <a:gd name="T94" fmla="*/ 396 w 559"/>
                <a:gd name="T95" fmla="*/ 175 h 246"/>
                <a:gd name="T96" fmla="*/ 365 w 559"/>
                <a:gd name="T97" fmla="*/ 93 h 246"/>
                <a:gd name="T98" fmla="*/ 122 w 559"/>
                <a:gd name="T99" fmla="*/ 124 h 246"/>
                <a:gd name="T100" fmla="*/ 153 w 559"/>
                <a:gd name="T101" fmla="*/ 141 h 246"/>
                <a:gd name="T102" fmla="*/ 227 w 559"/>
                <a:gd name="T103" fmla="*/ 82 h 246"/>
                <a:gd name="T104" fmla="*/ 227 w 559"/>
                <a:gd name="T105" fmla="*/ 82 h 246"/>
                <a:gd name="T106" fmla="*/ 202 w 559"/>
                <a:gd name="T107" fmla="*/ 140 h 246"/>
                <a:gd name="T108" fmla="*/ 488 w 559"/>
                <a:gd name="T109" fmla="*/ 159 h 246"/>
                <a:gd name="T110" fmla="*/ 445 w 559"/>
                <a:gd name="T111" fmla="*/ 109 h 246"/>
                <a:gd name="T112" fmla="*/ 488 w 559"/>
                <a:gd name="T113" fmla="*/ 159 h 246"/>
                <a:gd name="T114" fmla="*/ 559 w 559"/>
                <a:gd name="T115" fmla="*/ 106 h 246"/>
                <a:gd name="T116" fmla="*/ 525 w 559"/>
                <a:gd name="T117" fmla="*/ 16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 h="246">
                  <a:moveTo>
                    <a:pt x="302" y="177"/>
                  </a:moveTo>
                  <a:cubicBezTo>
                    <a:pt x="276" y="177"/>
                    <a:pt x="258" y="159"/>
                    <a:pt x="258" y="134"/>
                  </a:cubicBezTo>
                  <a:cubicBezTo>
                    <a:pt x="258" y="134"/>
                    <a:pt x="258" y="134"/>
                    <a:pt x="258" y="134"/>
                  </a:cubicBezTo>
                  <a:cubicBezTo>
                    <a:pt x="258" y="110"/>
                    <a:pt x="276" y="91"/>
                    <a:pt x="302" y="91"/>
                  </a:cubicBezTo>
                  <a:cubicBezTo>
                    <a:pt x="317" y="91"/>
                    <a:pt x="327" y="95"/>
                    <a:pt x="336" y="104"/>
                  </a:cubicBezTo>
                  <a:cubicBezTo>
                    <a:pt x="323" y="116"/>
                    <a:pt x="323" y="116"/>
                    <a:pt x="323" y="116"/>
                  </a:cubicBezTo>
                  <a:cubicBezTo>
                    <a:pt x="319" y="113"/>
                    <a:pt x="313" y="108"/>
                    <a:pt x="301" y="108"/>
                  </a:cubicBezTo>
                  <a:cubicBezTo>
                    <a:pt x="288" y="108"/>
                    <a:pt x="278" y="119"/>
                    <a:pt x="278" y="134"/>
                  </a:cubicBezTo>
                  <a:cubicBezTo>
                    <a:pt x="278" y="134"/>
                    <a:pt x="278" y="134"/>
                    <a:pt x="278" y="134"/>
                  </a:cubicBezTo>
                  <a:cubicBezTo>
                    <a:pt x="278" y="149"/>
                    <a:pt x="288" y="160"/>
                    <a:pt x="302" y="160"/>
                  </a:cubicBezTo>
                  <a:cubicBezTo>
                    <a:pt x="309" y="160"/>
                    <a:pt x="315" y="159"/>
                    <a:pt x="320" y="155"/>
                  </a:cubicBezTo>
                  <a:cubicBezTo>
                    <a:pt x="320" y="143"/>
                    <a:pt x="320" y="143"/>
                    <a:pt x="320" y="143"/>
                  </a:cubicBezTo>
                  <a:cubicBezTo>
                    <a:pt x="301" y="143"/>
                    <a:pt x="301" y="143"/>
                    <a:pt x="301" y="143"/>
                  </a:cubicBezTo>
                  <a:cubicBezTo>
                    <a:pt x="301" y="128"/>
                    <a:pt x="301" y="128"/>
                    <a:pt x="301" y="128"/>
                  </a:cubicBezTo>
                  <a:cubicBezTo>
                    <a:pt x="337" y="128"/>
                    <a:pt x="337" y="128"/>
                    <a:pt x="337" y="128"/>
                  </a:cubicBezTo>
                  <a:cubicBezTo>
                    <a:pt x="337" y="164"/>
                    <a:pt x="337" y="164"/>
                    <a:pt x="337" y="164"/>
                  </a:cubicBezTo>
                  <a:cubicBezTo>
                    <a:pt x="329" y="171"/>
                    <a:pt x="317" y="177"/>
                    <a:pt x="302" y="177"/>
                  </a:cubicBezTo>
                  <a:close/>
                  <a:moveTo>
                    <a:pt x="211" y="201"/>
                  </a:moveTo>
                  <a:cubicBezTo>
                    <a:pt x="207" y="201"/>
                    <a:pt x="203" y="203"/>
                    <a:pt x="200" y="205"/>
                  </a:cubicBezTo>
                  <a:cubicBezTo>
                    <a:pt x="200" y="205"/>
                    <a:pt x="200" y="206"/>
                    <a:pt x="200" y="206"/>
                  </a:cubicBezTo>
                  <a:cubicBezTo>
                    <a:pt x="201" y="208"/>
                    <a:pt x="201" y="208"/>
                    <a:pt x="201" y="208"/>
                  </a:cubicBezTo>
                  <a:cubicBezTo>
                    <a:pt x="202" y="209"/>
                    <a:pt x="202" y="209"/>
                    <a:pt x="203" y="208"/>
                  </a:cubicBezTo>
                  <a:cubicBezTo>
                    <a:pt x="205" y="206"/>
                    <a:pt x="208" y="206"/>
                    <a:pt x="211" y="206"/>
                  </a:cubicBezTo>
                  <a:cubicBezTo>
                    <a:pt x="217" y="206"/>
                    <a:pt x="218" y="210"/>
                    <a:pt x="218" y="213"/>
                  </a:cubicBezTo>
                  <a:cubicBezTo>
                    <a:pt x="218" y="216"/>
                    <a:pt x="218" y="216"/>
                    <a:pt x="218" y="216"/>
                  </a:cubicBezTo>
                  <a:cubicBezTo>
                    <a:pt x="216" y="215"/>
                    <a:pt x="213" y="215"/>
                    <a:pt x="211" y="215"/>
                  </a:cubicBezTo>
                  <a:cubicBezTo>
                    <a:pt x="202" y="215"/>
                    <a:pt x="198" y="219"/>
                    <a:pt x="198" y="224"/>
                  </a:cubicBezTo>
                  <a:cubicBezTo>
                    <a:pt x="198" y="230"/>
                    <a:pt x="202" y="234"/>
                    <a:pt x="209" y="234"/>
                  </a:cubicBezTo>
                  <a:cubicBezTo>
                    <a:pt x="213" y="234"/>
                    <a:pt x="216" y="232"/>
                    <a:pt x="218" y="229"/>
                  </a:cubicBezTo>
                  <a:cubicBezTo>
                    <a:pt x="218" y="232"/>
                    <a:pt x="218" y="232"/>
                    <a:pt x="218" y="232"/>
                  </a:cubicBezTo>
                  <a:cubicBezTo>
                    <a:pt x="218" y="233"/>
                    <a:pt x="219" y="233"/>
                    <a:pt x="220" y="233"/>
                  </a:cubicBezTo>
                  <a:cubicBezTo>
                    <a:pt x="222" y="233"/>
                    <a:pt x="222" y="233"/>
                    <a:pt x="222" y="233"/>
                  </a:cubicBezTo>
                  <a:cubicBezTo>
                    <a:pt x="223" y="233"/>
                    <a:pt x="223" y="233"/>
                    <a:pt x="223" y="232"/>
                  </a:cubicBezTo>
                  <a:cubicBezTo>
                    <a:pt x="223" y="213"/>
                    <a:pt x="223" y="213"/>
                    <a:pt x="223" y="213"/>
                  </a:cubicBezTo>
                  <a:cubicBezTo>
                    <a:pt x="223" y="206"/>
                    <a:pt x="220" y="201"/>
                    <a:pt x="211" y="201"/>
                  </a:cubicBezTo>
                  <a:close/>
                  <a:moveTo>
                    <a:pt x="218" y="225"/>
                  </a:moveTo>
                  <a:cubicBezTo>
                    <a:pt x="216" y="229"/>
                    <a:pt x="213" y="230"/>
                    <a:pt x="210" y="230"/>
                  </a:cubicBezTo>
                  <a:cubicBezTo>
                    <a:pt x="205" y="230"/>
                    <a:pt x="204" y="227"/>
                    <a:pt x="204" y="224"/>
                  </a:cubicBezTo>
                  <a:cubicBezTo>
                    <a:pt x="204" y="221"/>
                    <a:pt x="206" y="219"/>
                    <a:pt x="211" y="219"/>
                  </a:cubicBezTo>
                  <a:cubicBezTo>
                    <a:pt x="214" y="219"/>
                    <a:pt x="216" y="219"/>
                    <a:pt x="218" y="220"/>
                  </a:cubicBezTo>
                  <a:lnTo>
                    <a:pt x="218" y="225"/>
                  </a:lnTo>
                  <a:close/>
                  <a:moveTo>
                    <a:pt x="273" y="210"/>
                  </a:moveTo>
                  <a:cubicBezTo>
                    <a:pt x="260" y="210"/>
                    <a:pt x="260" y="210"/>
                    <a:pt x="260" y="210"/>
                  </a:cubicBezTo>
                  <a:cubicBezTo>
                    <a:pt x="259" y="210"/>
                    <a:pt x="259" y="211"/>
                    <a:pt x="259" y="211"/>
                  </a:cubicBezTo>
                  <a:cubicBezTo>
                    <a:pt x="259" y="213"/>
                    <a:pt x="259" y="213"/>
                    <a:pt x="259" y="213"/>
                  </a:cubicBezTo>
                  <a:cubicBezTo>
                    <a:pt x="259" y="214"/>
                    <a:pt x="259" y="215"/>
                    <a:pt x="260" y="215"/>
                  </a:cubicBezTo>
                  <a:cubicBezTo>
                    <a:pt x="269" y="215"/>
                    <a:pt x="269" y="215"/>
                    <a:pt x="269" y="215"/>
                  </a:cubicBezTo>
                  <a:cubicBezTo>
                    <a:pt x="269" y="227"/>
                    <a:pt x="269" y="227"/>
                    <a:pt x="269" y="227"/>
                  </a:cubicBezTo>
                  <a:cubicBezTo>
                    <a:pt x="266" y="229"/>
                    <a:pt x="262" y="229"/>
                    <a:pt x="259" y="229"/>
                  </a:cubicBezTo>
                  <a:cubicBezTo>
                    <a:pt x="249" y="229"/>
                    <a:pt x="245" y="222"/>
                    <a:pt x="245" y="212"/>
                  </a:cubicBezTo>
                  <a:cubicBezTo>
                    <a:pt x="245" y="202"/>
                    <a:pt x="249" y="194"/>
                    <a:pt x="259" y="194"/>
                  </a:cubicBezTo>
                  <a:cubicBezTo>
                    <a:pt x="263" y="194"/>
                    <a:pt x="267" y="196"/>
                    <a:pt x="269" y="198"/>
                  </a:cubicBezTo>
                  <a:cubicBezTo>
                    <a:pt x="270" y="198"/>
                    <a:pt x="270" y="198"/>
                    <a:pt x="271" y="198"/>
                  </a:cubicBezTo>
                  <a:cubicBezTo>
                    <a:pt x="272" y="196"/>
                    <a:pt x="272" y="196"/>
                    <a:pt x="272" y="196"/>
                  </a:cubicBezTo>
                  <a:cubicBezTo>
                    <a:pt x="273" y="195"/>
                    <a:pt x="273" y="195"/>
                    <a:pt x="272" y="194"/>
                  </a:cubicBezTo>
                  <a:cubicBezTo>
                    <a:pt x="269" y="191"/>
                    <a:pt x="264" y="190"/>
                    <a:pt x="259" y="190"/>
                  </a:cubicBezTo>
                  <a:cubicBezTo>
                    <a:pt x="245" y="190"/>
                    <a:pt x="239" y="200"/>
                    <a:pt x="239" y="212"/>
                  </a:cubicBezTo>
                  <a:cubicBezTo>
                    <a:pt x="239" y="224"/>
                    <a:pt x="245" y="234"/>
                    <a:pt x="259" y="234"/>
                  </a:cubicBezTo>
                  <a:cubicBezTo>
                    <a:pt x="264" y="234"/>
                    <a:pt x="269" y="233"/>
                    <a:pt x="273" y="230"/>
                  </a:cubicBezTo>
                  <a:cubicBezTo>
                    <a:pt x="274" y="230"/>
                    <a:pt x="274" y="229"/>
                    <a:pt x="274" y="228"/>
                  </a:cubicBezTo>
                  <a:cubicBezTo>
                    <a:pt x="274" y="211"/>
                    <a:pt x="274" y="211"/>
                    <a:pt x="274" y="211"/>
                  </a:cubicBezTo>
                  <a:cubicBezTo>
                    <a:pt x="274" y="211"/>
                    <a:pt x="274" y="210"/>
                    <a:pt x="273" y="210"/>
                  </a:cubicBezTo>
                  <a:close/>
                  <a:moveTo>
                    <a:pt x="307" y="190"/>
                  </a:moveTo>
                  <a:cubicBezTo>
                    <a:pt x="284" y="190"/>
                    <a:pt x="284" y="190"/>
                    <a:pt x="284" y="190"/>
                  </a:cubicBezTo>
                  <a:cubicBezTo>
                    <a:pt x="283" y="190"/>
                    <a:pt x="283" y="190"/>
                    <a:pt x="283" y="191"/>
                  </a:cubicBezTo>
                  <a:cubicBezTo>
                    <a:pt x="283" y="232"/>
                    <a:pt x="283" y="232"/>
                    <a:pt x="283" y="232"/>
                  </a:cubicBezTo>
                  <a:cubicBezTo>
                    <a:pt x="283" y="233"/>
                    <a:pt x="283" y="233"/>
                    <a:pt x="284" y="233"/>
                  </a:cubicBezTo>
                  <a:cubicBezTo>
                    <a:pt x="307" y="233"/>
                    <a:pt x="307" y="233"/>
                    <a:pt x="307" y="233"/>
                  </a:cubicBezTo>
                  <a:cubicBezTo>
                    <a:pt x="308" y="233"/>
                    <a:pt x="308" y="233"/>
                    <a:pt x="308" y="232"/>
                  </a:cubicBezTo>
                  <a:cubicBezTo>
                    <a:pt x="308" y="230"/>
                    <a:pt x="308" y="230"/>
                    <a:pt x="308" y="230"/>
                  </a:cubicBezTo>
                  <a:cubicBezTo>
                    <a:pt x="308" y="229"/>
                    <a:pt x="308" y="229"/>
                    <a:pt x="307" y="229"/>
                  </a:cubicBezTo>
                  <a:cubicBezTo>
                    <a:pt x="288" y="229"/>
                    <a:pt x="288" y="229"/>
                    <a:pt x="288" y="229"/>
                  </a:cubicBezTo>
                  <a:cubicBezTo>
                    <a:pt x="288" y="213"/>
                    <a:pt x="288" y="213"/>
                    <a:pt x="288" y="213"/>
                  </a:cubicBezTo>
                  <a:cubicBezTo>
                    <a:pt x="305" y="213"/>
                    <a:pt x="305" y="213"/>
                    <a:pt x="305" y="213"/>
                  </a:cubicBezTo>
                  <a:cubicBezTo>
                    <a:pt x="306" y="213"/>
                    <a:pt x="306" y="213"/>
                    <a:pt x="306" y="212"/>
                  </a:cubicBezTo>
                  <a:cubicBezTo>
                    <a:pt x="306" y="210"/>
                    <a:pt x="306" y="210"/>
                    <a:pt x="306" y="210"/>
                  </a:cubicBezTo>
                  <a:cubicBezTo>
                    <a:pt x="306" y="209"/>
                    <a:pt x="306" y="209"/>
                    <a:pt x="305" y="209"/>
                  </a:cubicBezTo>
                  <a:cubicBezTo>
                    <a:pt x="288" y="209"/>
                    <a:pt x="288" y="209"/>
                    <a:pt x="288" y="209"/>
                  </a:cubicBezTo>
                  <a:cubicBezTo>
                    <a:pt x="288" y="195"/>
                    <a:pt x="288" y="195"/>
                    <a:pt x="288" y="195"/>
                  </a:cubicBezTo>
                  <a:cubicBezTo>
                    <a:pt x="307" y="195"/>
                    <a:pt x="307" y="195"/>
                    <a:pt x="307" y="195"/>
                  </a:cubicBezTo>
                  <a:cubicBezTo>
                    <a:pt x="308" y="195"/>
                    <a:pt x="308" y="194"/>
                    <a:pt x="308" y="193"/>
                  </a:cubicBezTo>
                  <a:cubicBezTo>
                    <a:pt x="308" y="191"/>
                    <a:pt x="308" y="191"/>
                    <a:pt x="308" y="191"/>
                  </a:cubicBezTo>
                  <a:cubicBezTo>
                    <a:pt x="308" y="190"/>
                    <a:pt x="308" y="190"/>
                    <a:pt x="307" y="190"/>
                  </a:cubicBezTo>
                  <a:close/>
                  <a:moveTo>
                    <a:pt x="336" y="206"/>
                  </a:moveTo>
                  <a:cubicBezTo>
                    <a:pt x="339" y="206"/>
                    <a:pt x="341" y="206"/>
                    <a:pt x="342" y="208"/>
                  </a:cubicBezTo>
                  <a:cubicBezTo>
                    <a:pt x="343" y="208"/>
                    <a:pt x="344" y="208"/>
                    <a:pt x="344" y="208"/>
                  </a:cubicBezTo>
                  <a:cubicBezTo>
                    <a:pt x="345" y="206"/>
                    <a:pt x="345" y="206"/>
                    <a:pt x="345" y="206"/>
                  </a:cubicBezTo>
                  <a:cubicBezTo>
                    <a:pt x="346" y="205"/>
                    <a:pt x="346" y="204"/>
                    <a:pt x="345" y="204"/>
                  </a:cubicBezTo>
                  <a:cubicBezTo>
                    <a:pt x="343" y="202"/>
                    <a:pt x="340" y="201"/>
                    <a:pt x="336" y="201"/>
                  </a:cubicBezTo>
                  <a:cubicBezTo>
                    <a:pt x="327" y="201"/>
                    <a:pt x="322" y="209"/>
                    <a:pt x="322" y="218"/>
                  </a:cubicBezTo>
                  <a:cubicBezTo>
                    <a:pt x="322" y="227"/>
                    <a:pt x="327" y="234"/>
                    <a:pt x="336" y="234"/>
                  </a:cubicBezTo>
                  <a:cubicBezTo>
                    <a:pt x="339" y="234"/>
                    <a:pt x="342" y="233"/>
                    <a:pt x="345" y="231"/>
                  </a:cubicBezTo>
                  <a:cubicBezTo>
                    <a:pt x="345" y="230"/>
                    <a:pt x="346" y="230"/>
                    <a:pt x="345" y="229"/>
                  </a:cubicBezTo>
                  <a:cubicBezTo>
                    <a:pt x="344" y="227"/>
                    <a:pt x="344" y="227"/>
                    <a:pt x="344" y="227"/>
                  </a:cubicBezTo>
                  <a:cubicBezTo>
                    <a:pt x="344" y="227"/>
                    <a:pt x="343" y="227"/>
                    <a:pt x="343" y="227"/>
                  </a:cubicBezTo>
                  <a:cubicBezTo>
                    <a:pt x="341" y="229"/>
                    <a:pt x="338" y="229"/>
                    <a:pt x="336" y="229"/>
                  </a:cubicBezTo>
                  <a:cubicBezTo>
                    <a:pt x="330" y="229"/>
                    <a:pt x="327" y="225"/>
                    <a:pt x="327" y="218"/>
                  </a:cubicBezTo>
                  <a:cubicBezTo>
                    <a:pt x="327" y="211"/>
                    <a:pt x="330" y="206"/>
                    <a:pt x="336" y="206"/>
                  </a:cubicBezTo>
                  <a:close/>
                  <a:moveTo>
                    <a:pt x="363" y="201"/>
                  </a:moveTo>
                  <a:cubicBezTo>
                    <a:pt x="353" y="201"/>
                    <a:pt x="348" y="209"/>
                    <a:pt x="348" y="218"/>
                  </a:cubicBezTo>
                  <a:cubicBezTo>
                    <a:pt x="348" y="226"/>
                    <a:pt x="352" y="234"/>
                    <a:pt x="363" y="234"/>
                  </a:cubicBezTo>
                  <a:cubicBezTo>
                    <a:pt x="373" y="234"/>
                    <a:pt x="377" y="226"/>
                    <a:pt x="377" y="218"/>
                  </a:cubicBezTo>
                  <a:cubicBezTo>
                    <a:pt x="377" y="209"/>
                    <a:pt x="373" y="201"/>
                    <a:pt x="363" y="201"/>
                  </a:cubicBezTo>
                  <a:close/>
                  <a:moveTo>
                    <a:pt x="363" y="230"/>
                  </a:moveTo>
                  <a:cubicBezTo>
                    <a:pt x="356" y="230"/>
                    <a:pt x="354" y="224"/>
                    <a:pt x="354" y="218"/>
                  </a:cubicBezTo>
                  <a:cubicBezTo>
                    <a:pt x="354" y="211"/>
                    <a:pt x="356" y="205"/>
                    <a:pt x="363" y="205"/>
                  </a:cubicBezTo>
                  <a:cubicBezTo>
                    <a:pt x="369" y="205"/>
                    <a:pt x="372" y="211"/>
                    <a:pt x="372" y="218"/>
                  </a:cubicBezTo>
                  <a:cubicBezTo>
                    <a:pt x="372" y="224"/>
                    <a:pt x="369" y="230"/>
                    <a:pt x="363" y="230"/>
                  </a:cubicBezTo>
                  <a:close/>
                  <a:moveTo>
                    <a:pt x="416" y="201"/>
                  </a:moveTo>
                  <a:cubicBezTo>
                    <a:pt x="412" y="201"/>
                    <a:pt x="409" y="203"/>
                    <a:pt x="406" y="206"/>
                  </a:cubicBezTo>
                  <a:cubicBezTo>
                    <a:pt x="404" y="203"/>
                    <a:pt x="402" y="201"/>
                    <a:pt x="397" y="201"/>
                  </a:cubicBezTo>
                  <a:cubicBezTo>
                    <a:pt x="393" y="201"/>
                    <a:pt x="390" y="203"/>
                    <a:pt x="388" y="206"/>
                  </a:cubicBezTo>
                  <a:cubicBezTo>
                    <a:pt x="388" y="203"/>
                    <a:pt x="388" y="203"/>
                    <a:pt x="388" y="203"/>
                  </a:cubicBezTo>
                  <a:cubicBezTo>
                    <a:pt x="388" y="202"/>
                    <a:pt x="388" y="202"/>
                    <a:pt x="387" y="202"/>
                  </a:cubicBezTo>
                  <a:cubicBezTo>
                    <a:pt x="384" y="202"/>
                    <a:pt x="384" y="202"/>
                    <a:pt x="384" y="202"/>
                  </a:cubicBezTo>
                  <a:cubicBezTo>
                    <a:pt x="383" y="202"/>
                    <a:pt x="383" y="202"/>
                    <a:pt x="383" y="203"/>
                  </a:cubicBezTo>
                  <a:cubicBezTo>
                    <a:pt x="383" y="232"/>
                    <a:pt x="383" y="232"/>
                    <a:pt x="383" y="232"/>
                  </a:cubicBezTo>
                  <a:cubicBezTo>
                    <a:pt x="383" y="233"/>
                    <a:pt x="383" y="233"/>
                    <a:pt x="384" y="233"/>
                  </a:cubicBezTo>
                  <a:cubicBezTo>
                    <a:pt x="387" y="233"/>
                    <a:pt x="387" y="233"/>
                    <a:pt x="387" y="233"/>
                  </a:cubicBezTo>
                  <a:cubicBezTo>
                    <a:pt x="388" y="233"/>
                    <a:pt x="388" y="233"/>
                    <a:pt x="388" y="232"/>
                  </a:cubicBezTo>
                  <a:cubicBezTo>
                    <a:pt x="388" y="210"/>
                    <a:pt x="388" y="210"/>
                    <a:pt x="388" y="210"/>
                  </a:cubicBezTo>
                  <a:cubicBezTo>
                    <a:pt x="391" y="207"/>
                    <a:pt x="393" y="206"/>
                    <a:pt x="396" y="206"/>
                  </a:cubicBezTo>
                  <a:cubicBezTo>
                    <a:pt x="401" y="206"/>
                    <a:pt x="402" y="209"/>
                    <a:pt x="402" y="213"/>
                  </a:cubicBezTo>
                  <a:cubicBezTo>
                    <a:pt x="402" y="232"/>
                    <a:pt x="402" y="232"/>
                    <a:pt x="402" y="232"/>
                  </a:cubicBezTo>
                  <a:cubicBezTo>
                    <a:pt x="402" y="233"/>
                    <a:pt x="403" y="233"/>
                    <a:pt x="404" y="233"/>
                  </a:cubicBezTo>
                  <a:cubicBezTo>
                    <a:pt x="406" y="233"/>
                    <a:pt x="406" y="233"/>
                    <a:pt x="406" y="233"/>
                  </a:cubicBezTo>
                  <a:cubicBezTo>
                    <a:pt x="407" y="233"/>
                    <a:pt x="408" y="233"/>
                    <a:pt x="408" y="232"/>
                  </a:cubicBezTo>
                  <a:cubicBezTo>
                    <a:pt x="408" y="209"/>
                    <a:pt x="408" y="209"/>
                    <a:pt x="408" y="209"/>
                  </a:cubicBezTo>
                  <a:cubicBezTo>
                    <a:pt x="410" y="207"/>
                    <a:pt x="412" y="206"/>
                    <a:pt x="415" y="206"/>
                  </a:cubicBezTo>
                  <a:cubicBezTo>
                    <a:pt x="420" y="206"/>
                    <a:pt x="422" y="209"/>
                    <a:pt x="422" y="213"/>
                  </a:cubicBezTo>
                  <a:cubicBezTo>
                    <a:pt x="422" y="232"/>
                    <a:pt x="422" y="232"/>
                    <a:pt x="422" y="232"/>
                  </a:cubicBezTo>
                  <a:cubicBezTo>
                    <a:pt x="422" y="233"/>
                    <a:pt x="422" y="233"/>
                    <a:pt x="423" y="233"/>
                  </a:cubicBezTo>
                  <a:cubicBezTo>
                    <a:pt x="426" y="233"/>
                    <a:pt x="426" y="233"/>
                    <a:pt x="426" y="233"/>
                  </a:cubicBezTo>
                  <a:cubicBezTo>
                    <a:pt x="427" y="233"/>
                    <a:pt x="427" y="233"/>
                    <a:pt x="427" y="232"/>
                  </a:cubicBezTo>
                  <a:cubicBezTo>
                    <a:pt x="427" y="213"/>
                    <a:pt x="427" y="213"/>
                    <a:pt x="427" y="213"/>
                  </a:cubicBezTo>
                  <a:cubicBezTo>
                    <a:pt x="427" y="207"/>
                    <a:pt x="424" y="201"/>
                    <a:pt x="416" y="201"/>
                  </a:cubicBezTo>
                  <a:close/>
                  <a:moveTo>
                    <a:pt x="449" y="201"/>
                  </a:moveTo>
                  <a:cubicBezTo>
                    <a:pt x="444" y="201"/>
                    <a:pt x="442" y="203"/>
                    <a:pt x="439" y="206"/>
                  </a:cubicBezTo>
                  <a:cubicBezTo>
                    <a:pt x="439" y="203"/>
                    <a:pt x="439" y="203"/>
                    <a:pt x="439" y="203"/>
                  </a:cubicBezTo>
                  <a:cubicBezTo>
                    <a:pt x="439" y="202"/>
                    <a:pt x="439" y="202"/>
                    <a:pt x="438" y="202"/>
                  </a:cubicBezTo>
                  <a:cubicBezTo>
                    <a:pt x="436" y="202"/>
                    <a:pt x="436" y="202"/>
                    <a:pt x="436" y="202"/>
                  </a:cubicBezTo>
                  <a:cubicBezTo>
                    <a:pt x="435" y="202"/>
                    <a:pt x="435" y="202"/>
                    <a:pt x="435" y="203"/>
                  </a:cubicBezTo>
                  <a:cubicBezTo>
                    <a:pt x="435" y="245"/>
                    <a:pt x="435" y="245"/>
                    <a:pt x="435" y="245"/>
                  </a:cubicBezTo>
                  <a:cubicBezTo>
                    <a:pt x="435" y="246"/>
                    <a:pt x="435" y="246"/>
                    <a:pt x="436" y="246"/>
                  </a:cubicBezTo>
                  <a:cubicBezTo>
                    <a:pt x="439" y="246"/>
                    <a:pt x="439" y="246"/>
                    <a:pt x="439" y="246"/>
                  </a:cubicBezTo>
                  <a:cubicBezTo>
                    <a:pt x="439" y="246"/>
                    <a:pt x="440" y="246"/>
                    <a:pt x="440" y="245"/>
                  </a:cubicBezTo>
                  <a:cubicBezTo>
                    <a:pt x="440" y="230"/>
                    <a:pt x="440" y="230"/>
                    <a:pt x="440" y="230"/>
                  </a:cubicBezTo>
                  <a:cubicBezTo>
                    <a:pt x="442" y="232"/>
                    <a:pt x="444" y="234"/>
                    <a:pt x="448" y="234"/>
                  </a:cubicBezTo>
                  <a:cubicBezTo>
                    <a:pt x="456" y="234"/>
                    <a:pt x="462" y="227"/>
                    <a:pt x="462" y="217"/>
                  </a:cubicBezTo>
                  <a:cubicBezTo>
                    <a:pt x="462" y="207"/>
                    <a:pt x="457" y="201"/>
                    <a:pt x="449" y="201"/>
                  </a:cubicBezTo>
                  <a:close/>
                  <a:moveTo>
                    <a:pt x="448" y="230"/>
                  </a:moveTo>
                  <a:cubicBezTo>
                    <a:pt x="444" y="230"/>
                    <a:pt x="442" y="228"/>
                    <a:pt x="440" y="226"/>
                  </a:cubicBezTo>
                  <a:cubicBezTo>
                    <a:pt x="440" y="210"/>
                    <a:pt x="440" y="210"/>
                    <a:pt x="440" y="210"/>
                  </a:cubicBezTo>
                  <a:cubicBezTo>
                    <a:pt x="442" y="207"/>
                    <a:pt x="445" y="205"/>
                    <a:pt x="448" y="205"/>
                  </a:cubicBezTo>
                  <a:cubicBezTo>
                    <a:pt x="453" y="205"/>
                    <a:pt x="456" y="209"/>
                    <a:pt x="456" y="217"/>
                  </a:cubicBezTo>
                  <a:cubicBezTo>
                    <a:pt x="456" y="226"/>
                    <a:pt x="453" y="230"/>
                    <a:pt x="448" y="230"/>
                  </a:cubicBezTo>
                  <a:close/>
                  <a:moveTo>
                    <a:pt x="479" y="201"/>
                  </a:moveTo>
                  <a:cubicBezTo>
                    <a:pt x="474" y="201"/>
                    <a:pt x="470" y="203"/>
                    <a:pt x="468" y="205"/>
                  </a:cubicBezTo>
                  <a:cubicBezTo>
                    <a:pt x="467" y="205"/>
                    <a:pt x="467" y="206"/>
                    <a:pt x="467" y="206"/>
                  </a:cubicBezTo>
                  <a:cubicBezTo>
                    <a:pt x="468" y="208"/>
                    <a:pt x="468" y="208"/>
                    <a:pt x="468" y="208"/>
                  </a:cubicBezTo>
                  <a:cubicBezTo>
                    <a:pt x="469" y="209"/>
                    <a:pt x="469" y="209"/>
                    <a:pt x="470" y="208"/>
                  </a:cubicBezTo>
                  <a:cubicBezTo>
                    <a:pt x="472" y="206"/>
                    <a:pt x="475" y="206"/>
                    <a:pt x="478" y="206"/>
                  </a:cubicBezTo>
                  <a:cubicBezTo>
                    <a:pt x="484" y="206"/>
                    <a:pt x="486" y="210"/>
                    <a:pt x="486" y="213"/>
                  </a:cubicBezTo>
                  <a:cubicBezTo>
                    <a:pt x="486" y="216"/>
                    <a:pt x="486" y="216"/>
                    <a:pt x="486" y="216"/>
                  </a:cubicBezTo>
                  <a:cubicBezTo>
                    <a:pt x="483" y="215"/>
                    <a:pt x="481" y="215"/>
                    <a:pt x="478" y="215"/>
                  </a:cubicBezTo>
                  <a:cubicBezTo>
                    <a:pt x="470" y="215"/>
                    <a:pt x="466" y="219"/>
                    <a:pt x="466" y="224"/>
                  </a:cubicBezTo>
                  <a:cubicBezTo>
                    <a:pt x="466" y="230"/>
                    <a:pt x="469" y="234"/>
                    <a:pt x="476" y="234"/>
                  </a:cubicBezTo>
                  <a:cubicBezTo>
                    <a:pt x="481" y="234"/>
                    <a:pt x="484" y="232"/>
                    <a:pt x="486" y="229"/>
                  </a:cubicBezTo>
                  <a:cubicBezTo>
                    <a:pt x="486" y="232"/>
                    <a:pt x="486" y="232"/>
                    <a:pt x="486" y="232"/>
                  </a:cubicBezTo>
                  <a:cubicBezTo>
                    <a:pt x="486" y="233"/>
                    <a:pt x="486" y="233"/>
                    <a:pt x="487" y="233"/>
                  </a:cubicBezTo>
                  <a:cubicBezTo>
                    <a:pt x="489" y="233"/>
                    <a:pt x="489" y="233"/>
                    <a:pt x="489" y="233"/>
                  </a:cubicBezTo>
                  <a:cubicBezTo>
                    <a:pt x="490" y="233"/>
                    <a:pt x="491" y="233"/>
                    <a:pt x="491" y="232"/>
                  </a:cubicBezTo>
                  <a:cubicBezTo>
                    <a:pt x="491" y="213"/>
                    <a:pt x="491" y="213"/>
                    <a:pt x="491" y="213"/>
                  </a:cubicBezTo>
                  <a:cubicBezTo>
                    <a:pt x="491" y="206"/>
                    <a:pt x="487" y="201"/>
                    <a:pt x="479" y="201"/>
                  </a:cubicBezTo>
                  <a:close/>
                  <a:moveTo>
                    <a:pt x="486" y="225"/>
                  </a:moveTo>
                  <a:cubicBezTo>
                    <a:pt x="483" y="229"/>
                    <a:pt x="480" y="230"/>
                    <a:pt x="477" y="230"/>
                  </a:cubicBezTo>
                  <a:cubicBezTo>
                    <a:pt x="472" y="230"/>
                    <a:pt x="471" y="227"/>
                    <a:pt x="471" y="224"/>
                  </a:cubicBezTo>
                  <a:cubicBezTo>
                    <a:pt x="471" y="221"/>
                    <a:pt x="473" y="219"/>
                    <a:pt x="479" y="219"/>
                  </a:cubicBezTo>
                  <a:cubicBezTo>
                    <a:pt x="481" y="219"/>
                    <a:pt x="484" y="219"/>
                    <a:pt x="486" y="220"/>
                  </a:cubicBezTo>
                  <a:lnTo>
                    <a:pt x="486" y="225"/>
                  </a:lnTo>
                  <a:close/>
                  <a:moveTo>
                    <a:pt x="513" y="201"/>
                  </a:moveTo>
                  <a:cubicBezTo>
                    <a:pt x="509" y="201"/>
                    <a:pt x="506" y="203"/>
                    <a:pt x="503" y="206"/>
                  </a:cubicBezTo>
                  <a:cubicBezTo>
                    <a:pt x="503" y="203"/>
                    <a:pt x="503" y="203"/>
                    <a:pt x="503" y="203"/>
                  </a:cubicBezTo>
                  <a:cubicBezTo>
                    <a:pt x="503" y="202"/>
                    <a:pt x="503" y="202"/>
                    <a:pt x="502" y="202"/>
                  </a:cubicBezTo>
                  <a:cubicBezTo>
                    <a:pt x="500" y="202"/>
                    <a:pt x="500" y="202"/>
                    <a:pt x="500" y="202"/>
                  </a:cubicBezTo>
                  <a:cubicBezTo>
                    <a:pt x="499" y="202"/>
                    <a:pt x="498" y="202"/>
                    <a:pt x="498" y="203"/>
                  </a:cubicBezTo>
                  <a:cubicBezTo>
                    <a:pt x="498" y="232"/>
                    <a:pt x="498" y="232"/>
                    <a:pt x="498" y="232"/>
                  </a:cubicBezTo>
                  <a:cubicBezTo>
                    <a:pt x="498" y="233"/>
                    <a:pt x="499" y="233"/>
                    <a:pt x="500" y="233"/>
                  </a:cubicBezTo>
                  <a:cubicBezTo>
                    <a:pt x="502" y="233"/>
                    <a:pt x="502" y="233"/>
                    <a:pt x="502" y="233"/>
                  </a:cubicBezTo>
                  <a:cubicBezTo>
                    <a:pt x="503" y="233"/>
                    <a:pt x="503" y="233"/>
                    <a:pt x="503" y="232"/>
                  </a:cubicBezTo>
                  <a:cubicBezTo>
                    <a:pt x="503" y="210"/>
                    <a:pt x="503" y="210"/>
                    <a:pt x="503" y="210"/>
                  </a:cubicBezTo>
                  <a:cubicBezTo>
                    <a:pt x="506" y="207"/>
                    <a:pt x="509" y="206"/>
                    <a:pt x="512" y="206"/>
                  </a:cubicBezTo>
                  <a:cubicBezTo>
                    <a:pt x="517" y="206"/>
                    <a:pt x="518" y="209"/>
                    <a:pt x="518" y="213"/>
                  </a:cubicBezTo>
                  <a:cubicBezTo>
                    <a:pt x="518" y="232"/>
                    <a:pt x="518" y="232"/>
                    <a:pt x="518" y="232"/>
                  </a:cubicBezTo>
                  <a:cubicBezTo>
                    <a:pt x="518" y="233"/>
                    <a:pt x="519" y="233"/>
                    <a:pt x="520" y="233"/>
                  </a:cubicBezTo>
                  <a:cubicBezTo>
                    <a:pt x="522" y="233"/>
                    <a:pt x="522" y="233"/>
                    <a:pt x="522" y="233"/>
                  </a:cubicBezTo>
                  <a:cubicBezTo>
                    <a:pt x="523" y="233"/>
                    <a:pt x="524" y="233"/>
                    <a:pt x="524" y="232"/>
                  </a:cubicBezTo>
                  <a:cubicBezTo>
                    <a:pt x="524" y="213"/>
                    <a:pt x="524" y="213"/>
                    <a:pt x="524" y="213"/>
                  </a:cubicBezTo>
                  <a:cubicBezTo>
                    <a:pt x="524" y="207"/>
                    <a:pt x="520" y="201"/>
                    <a:pt x="513" y="201"/>
                  </a:cubicBezTo>
                  <a:close/>
                  <a:moveTo>
                    <a:pt x="553" y="202"/>
                  </a:moveTo>
                  <a:cubicBezTo>
                    <a:pt x="550" y="202"/>
                    <a:pt x="550" y="202"/>
                    <a:pt x="550" y="202"/>
                  </a:cubicBezTo>
                  <a:cubicBezTo>
                    <a:pt x="550" y="202"/>
                    <a:pt x="549" y="202"/>
                    <a:pt x="549" y="203"/>
                  </a:cubicBezTo>
                  <a:cubicBezTo>
                    <a:pt x="547" y="211"/>
                    <a:pt x="545" y="219"/>
                    <a:pt x="541" y="227"/>
                  </a:cubicBezTo>
                  <a:cubicBezTo>
                    <a:pt x="537" y="220"/>
                    <a:pt x="534" y="211"/>
                    <a:pt x="533" y="203"/>
                  </a:cubicBezTo>
                  <a:cubicBezTo>
                    <a:pt x="533" y="202"/>
                    <a:pt x="532" y="202"/>
                    <a:pt x="531" y="202"/>
                  </a:cubicBezTo>
                  <a:cubicBezTo>
                    <a:pt x="528" y="202"/>
                    <a:pt x="528" y="202"/>
                    <a:pt x="528" y="202"/>
                  </a:cubicBezTo>
                  <a:cubicBezTo>
                    <a:pt x="528" y="202"/>
                    <a:pt x="527" y="202"/>
                    <a:pt x="527" y="203"/>
                  </a:cubicBezTo>
                  <a:cubicBezTo>
                    <a:pt x="527" y="203"/>
                    <a:pt x="527" y="204"/>
                    <a:pt x="527" y="204"/>
                  </a:cubicBezTo>
                  <a:cubicBezTo>
                    <a:pt x="530" y="213"/>
                    <a:pt x="533" y="224"/>
                    <a:pt x="538" y="232"/>
                  </a:cubicBezTo>
                  <a:cubicBezTo>
                    <a:pt x="535" y="238"/>
                    <a:pt x="532" y="240"/>
                    <a:pt x="529" y="242"/>
                  </a:cubicBezTo>
                  <a:cubicBezTo>
                    <a:pt x="528" y="242"/>
                    <a:pt x="528" y="243"/>
                    <a:pt x="528" y="243"/>
                  </a:cubicBezTo>
                  <a:cubicBezTo>
                    <a:pt x="528" y="243"/>
                    <a:pt x="528" y="244"/>
                    <a:pt x="528" y="244"/>
                  </a:cubicBezTo>
                  <a:cubicBezTo>
                    <a:pt x="530" y="246"/>
                    <a:pt x="530" y="246"/>
                    <a:pt x="530" y="246"/>
                  </a:cubicBezTo>
                  <a:cubicBezTo>
                    <a:pt x="530" y="246"/>
                    <a:pt x="530" y="246"/>
                    <a:pt x="531" y="246"/>
                  </a:cubicBezTo>
                  <a:cubicBezTo>
                    <a:pt x="531" y="246"/>
                    <a:pt x="531" y="246"/>
                    <a:pt x="531" y="246"/>
                  </a:cubicBezTo>
                  <a:cubicBezTo>
                    <a:pt x="539" y="241"/>
                    <a:pt x="544" y="232"/>
                    <a:pt x="548" y="222"/>
                  </a:cubicBezTo>
                  <a:cubicBezTo>
                    <a:pt x="551" y="216"/>
                    <a:pt x="553" y="210"/>
                    <a:pt x="554" y="204"/>
                  </a:cubicBezTo>
                  <a:cubicBezTo>
                    <a:pt x="554" y="203"/>
                    <a:pt x="554" y="203"/>
                    <a:pt x="554" y="203"/>
                  </a:cubicBezTo>
                  <a:cubicBezTo>
                    <a:pt x="554" y="202"/>
                    <a:pt x="554" y="202"/>
                    <a:pt x="553" y="202"/>
                  </a:cubicBezTo>
                  <a:close/>
                  <a:moveTo>
                    <a:pt x="294" y="66"/>
                  </a:moveTo>
                  <a:cubicBezTo>
                    <a:pt x="251" y="66"/>
                    <a:pt x="251" y="66"/>
                    <a:pt x="251" y="66"/>
                  </a:cubicBezTo>
                  <a:cubicBezTo>
                    <a:pt x="251" y="48"/>
                    <a:pt x="251" y="48"/>
                    <a:pt x="251" y="48"/>
                  </a:cubicBezTo>
                  <a:cubicBezTo>
                    <a:pt x="284" y="48"/>
                    <a:pt x="284" y="48"/>
                    <a:pt x="284" y="48"/>
                  </a:cubicBezTo>
                  <a:cubicBezTo>
                    <a:pt x="284" y="32"/>
                    <a:pt x="284" y="32"/>
                    <a:pt x="284" y="32"/>
                  </a:cubicBezTo>
                  <a:cubicBezTo>
                    <a:pt x="251" y="32"/>
                    <a:pt x="251" y="32"/>
                    <a:pt x="251" y="32"/>
                  </a:cubicBezTo>
                  <a:cubicBezTo>
                    <a:pt x="251" y="16"/>
                    <a:pt x="251" y="16"/>
                    <a:pt x="251" y="16"/>
                  </a:cubicBezTo>
                  <a:cubicBezTo>
                    <a:pt x="292" y="16"/>
                    <a:pt x="292" y="16"/>
                    <a:pt x="292" y="16"/>
                  </a:cubicBezTo>
                  <a:cubicBezTo>
                    <a:pt x="292" y="0"/>
                    <a:pt x="292" y="0"/>
                    <a:pt x="292" y="0"/>
                  </a:cubicBezTo>
                  <a:cubicBezTo>
                    <a:pt x="232" y="0"/>
                    <a:pt x="232" y="0"/>
                    <a:pt x="232" y="0"/>
                  </a:cubicBezTo>
                  <a:cubicBezTo>
                    <a:pt x="232" y="82"/>
                    <a:pt x="232" y="82"/>
                    <a:pt x="232" y="82"/>
                  </a:cubicBezTo>
                  <a:cubicBezTo>
                    <a:pt x="294" y="82"/>
                    <a:pt x="294" y="82"/>
                    <a:pt x="294" y="82"/>
                  </a:cubicBezTo>
                  <a:lnTo>
                    <a:pt x="294" y="66"/>
                  </a:lnTo>
                  <a:close/>
                  <a:moveTo>
                    <a:pt x="129" y="82"/>
                  </a:moveTo>
                  <a:cubicBezTo>
                    <a:pt x="150" y="82"/>
                    <a:pt x="150" y="82"/>
                    <a:pt x="150" y="82"/>
                  </a:cubicBezTo>
                  <a:cubicBezTo>
                    <a:pt x="120" y="0"/>
                    <a:pt x="120" y="0"/>
                    <a:pt x="120" y="0"/>
                  </a:cubicBezTo>
                  <a:cubicBezTo>
                    <a:pt x="98" y="0"/>
                    <a:pt x="98" y="0"/>
                    <a:pt x="98" y="0"/>
                  </a:cubicBezTo>
                  <a:cubicBezTo>
                    <a:pt x="67" y="82"/>
                    <a:pt x="67" y="82"/>
                    <a:pt x="67" y="82"/>
                  </a:cubicBezTo>
                  <a:cubicBezTo>
                    <a:pt x="89" y="82"/>
                    <a:pt x="89" y="82"/>
                    <a:pt x="89" y="82"/>
                  </a:cubicBezTo>
                  <a:cubicBezTo>
                    <a:pt x="94" y="63"/>
                    <a:pt x="94" y="63"/>
                    <a:pt x="94" y="63"/>
                  </a:cubicBezTo>
                  <a:cubicBezTo>
                    <a:pt x="123" y="63"/>
                    <a:pt x="123" y="63"/>
                    <a:pt x="123" y="63"/>
                  </a:cubicBezTo>
                  <a:lnTo>
                    <a:pt x="129" y="82"/>
                  </a:lnTo>
                  <a:close/>
                  <a:moveTo>
                    <a:pt x="98" y="48"/>
                  </a:moveTo>
                  <a:cubicBezTo>
                    <a:pt x="102" y="35"/>
                    <a:pt x="106" y="29"/>
                    <a:pt x="109" y="19"/>
                  </a:cubicBezTo>
                  <a:cubicBezTo>
                    <a:pt x="112" y="29"/>
                    <a:pt x="115" y="35"/>
                    <a:pt x="119" y="48"/>
                  </a:cubicBezTo>
                  <a:lnTo>
                    <a:pt x="98" y="48"/>
                  </a:lnTo>
                  <a:close/>
                  <a:moveTo>
                    <a:pt x="52" y="39"/>
                  </a:moveTo>
                  <a:cubicBezTo>
                    <a:pt x="61" y="35"/>
                    <a:pt x="66" y="29"/>
                    <a:pt x="66" y="21"/>
                  </a:cubicBezTo>
                  <a:cubicBezTo>
                    <a:pt x="66" y="12"/>
                    <a:pt x="62" y="6"/>
                    <a:pt x="56" y="3"/>
                  </a:cubicBezTo>
                  <a:cubicBezTo>
                    <a:pt x="52" y="0"/>
                    <a:pt x="46" y="0"/>
                    <a:pt x="36" y="0"/>
                  </a:cubicBezTo>
                  <a:cubicBezTo>
                    <a:pt x="0" y="0"/>
                    <a:pt x="0" y="0"/>
                    <a:pt x="0" y="0"/>
                  </a:cubicBezTo>
                  <a:cubicBezTo>
                    <a:pt x="0" y="82"/>
                    <a:pt x="0" y="82"/>
                    <a:pt x="0" y="82"/>
                  </a:cubicBezTo>
                  <a:cubicBezTo>
                    <a:pt x="35" y="82"/>
                    <a:pt x="35" y="82"/>
                    <a:pt x="35" y="82"/>
                  </a:cubicBezTo>
                  <a:cubicBezTo>
                    <a:pt x="47" y="82"/>
                    <a:pt x="53" y="81"/>
                    <a:pt x="59" y="78"/>
                  </a:cubicBezTo>
                  <a:cubicBezTo>
                    <a:pt x="65" y="74"/>
                    <a:pt x="69" y="67"/>
                    <a:pt x="69" y="59"/>
                  </a:cubicBezTo>
                  <a:cubicBezTo>
                    <a:pt x="69" y="48"/>
                    <a:pt x="63" y="41"/>
                    <a:pt x="52" y="39"/>
                  </a:cubicBezTo>
                  <a:close/>
                  <a:moveTo>
                    <a:pt x="19" y="16"/>
                  </a:moveTo>
                  <a:cubicBezTo>
                    <a:pt x="34" y="16"/>
                    <a:pt x="34" y="16"/>
                    <a:pt x="34" y="16"/>
                  </a:cubicBezTo>
                  <a:cubicBezTo>
                    <a:pt x="44" y="16"/>
                    <a:pt x="46" y="19"/>
                    <a:pt x="46" y="24"/>
                  </a:cubicBezTo>
                  <a:cubicBezTo>
                    <a:pt x="46" y="29"/>
                    <a:pt x="43" y="32"/>
                    <a:pt x="34" y="32"/>
                  </a:cubicBezTo>
                  <a:cubicBezTo>
                    <a:pt x="19" y="32"/>
                    <a:pt x="19" y="32"/>
                    <a:pt x="19" y="32"/>
                  </a:cubicBezTo>
                  <a:lnTo>
                    <a:pt x="19" y="16"/>
                  </a:lnTo>
                  <a:close/>
                  <a:moveTo>
                    <a:pt x="34" y="66"/>
                  </a:moveTo>
                  <a:cubicBezTo>
                    <a:pt x="19" y="66"/>
                    <a:pt x="19" y="66"/>
                    <a:pt x="19" y="66"/>
                  </a:cubicBezTo>
                  <a:cubicBezTo>
                    <a:pt x="19" y="48"/>
                    <a:pt x="19" y="48"/>
                    <a:pt x="19" y="48"/>
                  </a:cubicBezTo>
                  <a:cubicBezTo>
                    <a:pt x="35" y="48"/>
                    <a:pt x="35" y="48"/>
                    <a:pt x="35" y="48"/>
                  </a:cubicBezTo>
                  <a:cubicBezTo>
                    <a:pt x="46" y="48"/>
                    <a:pt x="48" y="51"/>
                    <a:pt x="48" y="57"/>
                  </a:cubicBezTo>
                  <a:cubicBezTo>
                    <a:pt x="48" y="63"/>
                    <a:pt x="45" y="66"/>
                    <a:pt x="34" y="66"/>
                  </a:cubicBezTo>
                  <a:close/>
                  <a:moveTo>
                    <a:pt x="349" y="82"/>
                  </a:moveTo>
                  <a:cubicBezTo>
                    <a:pt x="372" y="82"/>
                    <a:pt x="372" y="82"/>
                    <a:pt x="372" y="82"/>
                  </a:cubicBezTo>
                  <a:cubicBezTo>
                    <a:pt x="350" y="48"/>
                    <a:pt x="350" y="48"/>
                    <a:pt x="350" y="48"/>
                  </a:cubicBezTo>
                  <a:cubicBezTo>
                    <a:pt x="361" y="45"/>
                    <a:pt x="369" y="38"/>
                    <a:pt x="369" y="25"/>
                  </a:cubicBezTo>
                  <a:cubicBezTo>
                    <a:pt x="369" y="19"/>
                    <a:pt x="367" y="13"/>
                    <a:pt x="364" y="9"/>
                  </a:cubicBezTo>
                  <a:cubicBezTo>
                    <a:pt x="359" y="3"/>
                    <a:pt x="352" y="0"/>
                    <a:pt x="339" y="0"/>
                  </a:cubicBezTo>
                  <a:cubicBezTo>
                    <a:pt x="301" y="0"/>
                    <a:pt x="301" y="0"/>
                    <a:pt x="301" y="0"/>
                  </a:cubicBezTo>
                  <a:cubicBezTo>
                    <a:pt x="301" y="82"/>
                    <a:pt x="301" y="82"/>
                    <a:pt x="301" y="82"/>
                  </a:cubicBezTo>
                  <a:cubicBezTo>
                    <a:pt x="321" y="82"/>
                    <a:pt x="321" y="82"/>
                    <a:pt x="321" y="82"/>
                  </a:cubicBezTo>
                  <a:cubicBezTo>
                    <a:pt x="321" y="48"/>
                    <a:pt x="321" y="48"/>
                    <a:pt x="321" y="48"/>
                  </a:cubicBezTo>
                  <a:cubicBezTo>
                    <a:pt x="331" y="48"/>
                    <a:pt x="331" y="48"/>
                    <a:pt x="331" y="48"/>
                  </a:cubicBezTo>
                  <a:lnTo>
                    <a:pt x="349" y="82"/>
                  </a:lnTo>
                  <a:close/>
                  <a:moveTo>
                    <a:pt x="321" y="32"/>
                  </a:moveTo>
                  <a:cubicBezTo>
                    <a:pt x="321" y="16"/>
                    <a:pt x="321" y="16"/>
                    <a:pt x="321" y="16"/>
                  </a:cubicBezTo>
                  <a:cubicBezTo>
                    <a:pt x="336" y="16"/>
                    <a:pt x="336" y="16"/>
                    <a:pt x="336" y="16"/>
                  </a:cubicBezTo>
                  <a:cubicBezTo>
                    <a:pt x="346" y="16"/>
                    <a:pt x="348" y="19"/>
                    <a:pt x="348" y="24"/>
                  </a:cubicBezTo>
                  <a:cubicBezTo>
                    <a:pt x="348" y="29"/>
                    <a:pt x="345" y="32"/>
                    <a:pt x="336" y="32"/>
                  </a:cubicBezTo>
                  <a:lnTo>
                    <a:pt x="321" y="32"/>
                  </a:lnTo>
                  <a:close/>
                  <a:moveTo>
                    <a:pt x="365" y="141"/>
                  </a:moveTo>
                  <a:cubicBezTo>
                    <a:pt x="396" y="141"/>
                    <a:pt x="396" y="141"/>
                    <a:pt x="396" y="141"/>
                  </a:cubicBezTo>
                  <a:cubicBezTo>
                    <a:pt x="396" y="175"/>
                    <a:pt x="396" y="175"/>
                    <a:pt x="396" y="175"/>
                  </a:cubicBezTo>
                  <a:cubicBezTo>
                    <a:pt x="416" y="175"/>
                    <a:pt x="416" y="175"/>
                    <a:pt x="416" y="175"/>
                  </a:cubicBezTo>
                  <a:cubicBezTo>
                    <a:pt x="416" y="93"/>
                    <a:pt x="416" y="93"/>
                    <a:pt x="416" y="93"/>
                  </a:cubicBezTo>
                  <a:cubicBezTo>
                    <a:pt x="396" y="93"/>
                    <a:pt x="396" y="93"/>
                    <a:pt x="396" y="93"/>
                  </a:cubicBezTo>
                  <a:cubicBezTo>
                    <a:pt x="396" y="124"/>
                    <a:pt x="396" y="124"/>
                    <a:pt x="396" y="124"/>
                  </a:cubicBezTo>
                  <a:cubicBezTo>
                    <a:pt x="365" y="124"/>
                    <a:pt x="365" y="124"/>
                    <a:pt x="365" y="124"/>
                  </a:cubicBezTo>
                  <a:cubicBezTo>
                    <a:pt x="365" y="93"/>
                    <a:pt x="365" y="93"/>
                    <a:pt x="365" y="93"/>
                  </a:cubicBezTo>
                  <a:cubicBezTo>
                    <a:pt x="345" y="93"/>
                    <a:pt x="345" y="93"/>
                    <a:pt x="345" y="93"/>
                  </a:cubicBezTo>
                  <a:cubicBezTo>
                    <a:pt x="345" y="175"/>
                    <a:pt x="345" y="175"/>
                    <a:pt x="345" y="175"/>
                  </a:cubicBezTo>
                  <a:cubicBezTo>
                    <a:pt x="365" y="175"/>
                    <a:pt x="365" y="175"/>
                    <a:pt x="365" y="175"/>
                  </a:cubicBezTo>
                  <a:lnTo>
                    <a:pt x="365" y="141"/>
                  </a:lnTo>
                  <a:close/>
                  <a:moveTo>
                    <a:pt x="153" y="124"/>
                  </a:moveTo>
                  <a:cubicBezTo>
                    <a:pt x="122" y="124"/>
                    <a:pt x="122" y="124"/>
                    <a:pt x="122" y="124"/>
                  </a:cubicBezTo>
                  <a:cubicBezTo>
                    <a:pt x="122" y="93"/>
                    <a:pt x="122" y="93"/>
                    <a:pt x="122" y="93"/>
                  </a:cubicBezTo>
                  <a:cubicBezTo>
                    <a:pt x="102" y="93"/>
                    <a:pt x="102" y="93"/>
                    <a:pt x="102" y="93"/>
                  </a:cubicBezTo>
                  <a:cubicBezTo>
                    <a:pt x="102" y="175"/>
                    <a:pt x="102" y="175"/>
                    <a:pt x="102" y="175"/>
                  </a:cubicBezTo>
                  <a:cubicBezTo>
                    <a:pt x="122" y="175"/>
                    <a:pt x="122" y="175"/>
                    <a:pt x="122" y="175"/>
                  </a:cubicBezTo>
                  <a:cubicBezTo>
                    <a:pt x="122" y="141"/>
                    <a:pt x="122" y="141"/>
                    <a:pt x="122" y="141"/>
                  </a:cubicBezTo>
                  <a:cubicBezTo>
                    <a:pt x="153" y="141"/>
                    <a:pt x="153" y="141"/>
                    <a:pt x="153" y="141"/>
                  </a:cubicBezTo>
                  <a:cubicBezTo>
                    <a:pt x="153" y="233"/>
                    <a:pt x="153" y="233"/>
                    <a:pt x="153" y="233"/>
                  </a:cubicBezTo>
                  <a:cubicBezTo>
                    <a:pt x="173" y="233"/>
                    <a:pt x="173" y="233"/>
                    <a:pt x="173" y="233"/>
                  </a:cubicBezTo>
                  <a:cubicBezTo>
                    <a:pt x="173" y="0"/>
                    <a:pt x="173" y="0"/>
                    <a:pt x="173" y="0"/>
                  </a:cubicBezTo>
                  <a:cubicBezTo>
                    <a:pt x="153" y="0"/>
                    <a:pt x="153" y="0"/>
                    <a:pt x="153" y="0"/>
                  </a:cubicBezTo>
                  <a:lnTo>
                    <a:pt x="153" y="124"/>
                  </a:lnTo>
                  <a:close/>
                  <a:moveTo>
                    <a:pt x="227" y="82"/>
                  </a:moveTo>
                  <a:cubicBezTo>
                    <a:pt x="198" y="40"/>
                    <a:pt x="198" y="40"/>
                    <a:pt x="198" y="40"/>
                  </a:cubicBezTo>
                  <a:cubicBezTo>
                    <a:pt x="227" y="0"/>
                    <a:pt x="227" y="0"/>
                    <a:pt x="227" y="0"/>
                  </a:cubicBezTo>
                  <a:cubicBezTo>
                    <a:pt x="204" y="0"/>
                    <a:pt x="204" y="0"/>
                    <a:pt x="204" y="0"/>
                  </a:cubicBezTo>
                  <a:cubicBezTo>
                    <a:pt x="173" y="40"/>
                    <a:pt x="173" y="40"/>
                    <a:pt x="173" y="40"/>
                  </a:cubicBezTo>
                  <a:cubicBezTo>
                    <a:pt x="204" y="82"/>
                    <a:pt x="204" y="82"/>
                    <a:pt x="204" y="82"/>
                  </a:cubicBezTo>
                  <a:lnTo>
                    <a:pt x="227" y="82"/>
                  </a:lnTo>
                  <a:close/>
                  <a:moveTo>
                    <a:pt x="251" y="140"/>
                  </a:moveTo>
                  <a:cubicBezTo>
                    <a:pt x="251" y="93"/>
                    <a:pt x="251" y="93"/>
                    <a:pt x="251" y="93"/>
                  </a:cubicBezTo>
                  <a:cubicBezTo>
                    <a:pt x="232" y="93"/>
                    <a:pt x="232" y="93"/>
                    <a:pt x="232" y="93"/>
                  </a:cubicBezTo>
                  <a:cubicBezTo>
                    <a:pt x="232" y="140"/>
                    <a:pt x="232" y="140"/>
                    <a:pt x="232" y="140"/>
                  </a:cubicBezTo>
                  <a:cubicBezTo>
                    <a:pt x="232" y="155"/>
                    <a:pt x="226" y="160"/>
                    <a:pt x="217" y="160"/>
                  </a:cubicBezTo>
                  <a:cubicBezTo>
                    <a:pt x="208" y="160"/>
                    <a:pt x="202" y="155"/>
                    <a:pt x="202" y="140"/>
                  </a:cubicBezTo>
                  <a:cubicBezTo>
                    <a:pt x="202" y="93"/>
                    <a:pt x="202" y="93"/>
                    <a:pt x="202" y="93"/>
                  </a:cubicBezTo>
                  <a:cubicBezTo>
                    <a:pt x="182" y="93"/>
                    <a:pt x="182" y="93"/>
                    <a:pt x="182" y="93"/>
                  </a:cubicBezTo>
                  <a:cubicBezTo>
                    <a:pt x="182" y="139"/>
                    <a:pt x="182" y="139"/>
                    <a:pt x="182" y="139"/>
                  </a:cubicBezTo>
                  <a:cubicBezTo>
                    <a:pt x="182" y="164"/>
                    <a:pt x="191" y="177"/>
                    <a:pt x="216" y="177"/>
                  </a:cubicBezTo>
                  <a:cubicBezTo>
                    <a:pt x="240" y="177"/>
                    <a:pt x="251" y="165"/>
                    <a:pt x="251" y="140"/>
                  </a:cubicBezTo>
                  <a:close/>
                  <a:moveTo>
                    <a:pt x="488" y="159"/>
                  </a:moveTo>
                  <a:cubicBezTo>
                    <a:pt x="445" y="159"/>
                    <a:pt x="445" y="159"/>
                    <a:pt x="445" y="159"/>
                  </a:cubicBezTo>
                  <a:cubicBezTo>
                    <a:pt x="445" y="141"/>
                    <a:pt x="445" y="141"/>
                    <a:pt x="445" y="141"/>
                  </a:cubicBezTo>
                  <a:cubicBezTo>
                    <a:pt x="478" y="141"/>
                    <a:pt x="478" y="141"/>
                    <a:pt x="478" y="141"/>
                  </a:cubicBezTo>
                  <a:cubicBezTo>
                    <a:pt x="478" y="125"/>
                    <a:pt x="478" y="125"/>
                    <a:pt x="478" y="125"/>
                  </a:cubicBezTo>
                  <a:cubicBezTo>
                    <a:pt x="445" y="125"/>
                    <a:pt x="445" y="125"/>
                    <a:pt x="445" y="125"/>
                  </a:cubicBezTo>
                  <a:cubicBezTo>
                    <a:pt x="445" y="109"/>
                    <a:pt x="445" y="109"/>
                    <a:pt x="445" y="109"/>
                  </a:cubicBezTo>
                  <a:cubicBezTo>
                    <a:pt x="486" y="109"/>
                    <a:pt x="486" y="109"/>
                    <a:pt x="486" y="109"/>
                  </a:cubicBezTo>
                  <a:cubicBezTo>
                    <a:pt x="486" y="93"/>
                    <a:pt x="486" y="93"/>
                    <a:pt x="486" y="93"/>
                  </a:cubicBezTo>
                  <a:cubicBezTo>
                    <a:pt x="425" y="93"/>
                    <a:pt x="425" y="93"/>
                    <a:pt x="425" y="93"/>
                  </a:cubicBezTo>
                  <a:cubicBezTo>
                    <a:pt x="425" y="175"/>
                    <a:pt x="425" y="175"/>
                    <a:pt x="425" y="175"/>
                  </a:cubicBezTo>
                  <a:cubicBezTo>
                    <a:pt x="488" y="175"/>
                    <a:pt x="488" y="175"/>
                    <a:pt x="488" y="175"/>
                  </a:cubicBezTo>
                  <a:lnTo>
                    <a:pt x="488" y="159"/>
                  </a:lnTo>
                  <a:close/>
                  <a:moveTo>
                    <a:pt x="536" y="126"/>
                  </a:moveTo>
                  <a:cubicBezTo>
                    <a:pt x="524" y="122"/>
                    <a:pt x="524" y="122"/>
                    <a:pt x="524" y="122"/>
                  </a:cubicBezTo>
                  <a:cubicBezTo>
                    <a:pt x="516" y="119"/>
                    <a:pt x="514" y="117"/>
                    <a:pt x="514" y="114"/>
                  </a:cubicBezTo>
                  <a:cubicBezTo>
                    <a:pt x="514" y="110"/>
                    <a:pt x="517" y="107"/>
                    <a:pt x="523" y="107"/>
                  </a:cubicBezTo>
                  <a:cubicBezTo>
                    <a:pt x="530" y="107"/>
                    <a:pt x="537" y="110"/>
                    <a:pt x="544" y="118"/>
                  </a:cubicBezTo>
                  <a:cubicBezTo>
                    <a:pt x="559" y="106"/>
                    <a:pt x="559" y="106"/>
                    <a:pt x="559" y="106"/>
                  </a:cubicBezTo>
                  <a:cubicBezTo>
                    <a:pt x="551" y="97"/>
                    <a:pt x="540" y="91"/>
                    <a:pt x="526" y="91"/>
                  </a:cubicBezTo>
                  <a:cubicBezTo>
                    <a:pt x="507" y="91"/>
                    <a:pt x="494" y="101"/>
                    <a:pt x="494" y="116"/>
                  </a:cubicBezTo>
                  <a:cubicBezTo>
                    <a:pt x="494" y="128"/>
                    <a:pt x="500" y="135"/>
                    <a:pt x="513" y="139"/>
                  </a:cubicBezTo>
                  <a:cubicBezTo>
                    <a:pt x="523" y="143"/>
                    <a:pt x="523" y="143"/>
                    <a:pt x="523" y="143"/>
                  </a:cubicBezTo>
                  <a:cubicBezTo>
                    <a:pt x="534" y="148"/>
                    <a:pt x="537" y="149"/>
                    <a:pt x="537" y="153"/>
                  </a:cubicBezTo>
                  <a:cubicBezTo>
                    <a:pt x="537" y="157"/>
                    <a:pt x="534" y="160"/>
                    <a:pt x="525" y="160"/>
                  </a:cubicBezTo>
                  <a:cubicBezTo>
                    <a:pt x="519" y="160"/>
                    <a:pt x="510" y="156"/>
                    <a:pt x="505" y="148"/>
                  </a:cubicBezTo>
                  <a:cubicBezTo>
                    <a:pt x="490" y="162"/>
                    <a:pt x="490" y="162"/>
                    <a:pt x="490" y="162"/>
                  </a:cubicBezTo>
                  <a:cubicBezTo>
                    <a:pt x="498" y="172"/>
                    <a:pt x="512" y="177"/>
                    <a:pt x="525" y="177"/>
                  </a:cubicBezTo>
                  <a:cubicBezTo>
                    <a:pt x="546" y="177"/>
                    <a:pt x="558" y="166"/>
                    <a:pt x="558" y="151"/>
                  </a:cubicBezTo>
                  <a:cubicBezTo>
                    <a:pt x="558" y="138"/>
                    <a:pt x="551" y="132"/>
                    <a:pt x="536" y="126"/>
                  </a:cubicBezTo>
                  <a:close/>
                </a:path>
              </a:pathLst>
            </a:custGeom>
            <a:gradFill>
              <a:gsLst>
                <a:gs pos="0">
                  <a:srgbClr val="00B5E2"/>
                </a:gs>
                <a:gs pos="62000">
                  <a:srgbClr val="005EB8"/>
                </a:gs>
              </a:gsLst>
              <a:lin ang="5400000" scaled="0"/>
            </a:gradFill>
            <a:ln>
              <a:noFill/>
            </a:ln>
          </p:spPr>
          <p:txBody>
            <a:bodyPr vert="horz" wrap="square" lIns="91440" tIns="45720" rIns="91440" bIns="45720" numCol="1" anchor="t" anchorCtr="0" compatLnSpc="1">
              <a:prstTxWarp prst="textNoShape">
                <a:avLst/>
              </a:prstTxWarp>
            </a:bodyPr>
            <a:lstStyle/>
            <a:p>
              <a:endParaRPr lang="en-CA" dirty="0"/>
            </a:p>
          </p:txBody>
        </p:sp>
        <p:sp>
          <p:nvSpPr>
            <p:cNvPr id="11" name="Freeform 10"/>
            <p:cNvSpPr>
              <a:spLocks noEditPoints="1"/>
            </p:cNvSpPr>
            <p:nvPr userDrawn="1"/>
          </p:nvSpPr>
          <p:spPr bwMode="auto">
            <a:xfrm>
              <a:off x="2712945" y="307352"/>
              <a:ext cx="521321" cy="521322"/>
            </a:xfrm>
            <a:custGeom>
              <a:avLst/>
              <a:gdLst>
                <a:gd name="T0" fmla="*/ 70 w 141"/>
                <a:gd name="T1" fmla="*/ 0 h 141"/>
                <a:gd name="T2" fmla="*/ 70 w 141"/>
                <a:gd name="T3" fmla="*/ 141 h 141"/>
                <a:gd name="T4" fmla="*/ 141 w 141"/>
                <a:gd name="T5" fmla="*/ 70 h 141"/>
                <a:gd name="T6" fmla="*/ 70 w 141"/>
                <a:gd name="T7" fmla="*/ 137 h 141"/>
                <a:gd name="T8" fmla="*/ 70 w 141"/>
                <a:gd name="T9" fmla="*/ 4 h 141"/>
                <a:gd name="T10" fmla="*/ 137 w 141"/>
                <a:gd name="T11" fmla="*/ 70 h 141"/>
                <a:gd name="T12" fmla="*/ 97 w 141"/>
                <a:gd name="T13" fmla="*/ 18 h 141"/>
                <a:gd name="T14" fmla="*/ 66 w 141"/>
                <a:gd name="T15" fmla="*/ 22 h 141"/>
                <a:gd name="T16" fmla="*/ 75 w 141"/>
                <a:gd name="T17" fmla="*/ 9 h 141"/>
                <a:gd name="T18" fmla="*/ 90 w 141"/>
                <a:gd name="T19" fmla="*/ 11 h 141"/>
                <a:gd name="T20" fmla="*/ 18 w 141"/>
                <a:gd name="T21" fmla="*/ 43 h 141"/>
                <a:gd name="T22" fmla="*/ 22 w 141"/>
                <a:gd name="T23" fmla="*/ 75 h 141"/>
                <a:gd name="T24" fmla="*/ 9 w 141"/>
                <a:gd name="T25" fmla="*/ 66 h 141"/>
                <a:gd name="T26" fmla="*/ 11 w 141"/>
                <a:gd name="T27" fmla="*/ 51 h 141"/>
                <a:gd name="T28" fmla="*/ 43 w 141"/>
                <a:gd name="T29" fmla="*/ 123 h 141"/>
                <a:gd name="T30" fmla="*/ 75 w 141"/>
                <a:gd name="T31" fmla="*/ 119 h 141"/>
                <a:gd name="T32" fmla="*/ 66 w 141"/>
                <a:gd name="T33" fmla="*/ 132 h 141"/>
                <a:gd name="T34" fmla="*/ 51 w 141"/>
                <a:gd name="T35" fmla="*/ 130 h 141"/>
                <a:gd name="T36" fmla="*/ 123 w 141"/>
                <a:gd name="T37" fmla="*/ 97 h 141"/>
                <a:gd name="T38" fmla="*/ 119 w 141"/>
                <a:gd name="T39" fmla="*/ 66 h 141"/>
                <a:gd name="T40" fmla="*/ 132 w 141"/>
                <a:gd name="T41" fmla="*/ 75 h 141"/>
                <a:gd name="T42" fmla="*/ 130 w 141"/>
                <a:gd name="T43" fmla="*/ 90 h 141"/>
                <a:gd name="T44" fmla="*/ 133 w 141"/>
                <a:gd name="T45" fmla="*/ 70 h 141"/>
                <a:gd name="T46" fmla="*/ 91 w 141"/>
                <a:gd name="T47" fmla="*/ 107 h 141"/>
                <a:gd name="T48" fmla="*/ 84 w 141"/>
                <a:gd name="T49" fmla="*/ 63 h 141"/>
                <a:gd name="T50" fmla="*/ 65 w 141"/>
                <a:gd name="T51" fmla="*/ 72 h 141"/>
                <a:gd name="T52" fmla="*/ 43 w 141"/>
                <a:gd name="T53" fmla="*/ 107 h 141"/>
                <a:gd name="T54" fmla="*/ 39 w 141"/>
                <a:gd name="T55" fmla="*/ 82 h 141"/>
                <a:gd name="T56" fmla="*/ 60 w 141"/>
                <a:gd name="T57" fmla="*/ 66 h 141"/>
                <a:gd name="T58" fmla="*/ 44 w 141"/>
                <a:gd name="T59" fmla="*/ 61 h 141"/>
                <a:gd name="T60" fmla="*/ 39 w 141"/>
                <a:gd name="T61" fmla="*/ 42 h 141"/>
                <a:gd name="T62" fmla="*/ 39 w 141"/>
                <a:gd name="T63" fmla="*/ 50 h 141"/>
                <a:gd name="T64" fmla="*/ 60 w 141"/>
                <a:gd name="T65" fmla="*/ 33 h 141"/>
                <a:gd name="T66" fmla="*/ 50 w 141"/>
                <a:gd name="T67" fmla="*/ 61 h 141"/>
                <a:gd name="T68" fmla="*/ 61 w 141"/>
                <a:gd name="T69" fmla="*/ 59 h 141"/>
                <a:gd name="T70" fmla="*/ 71 w 141"/>
                <a:gd name="T71" fmla="*/ 51 h 141"/>
                <a:gd name="T72" fmla="*/ 65 w 141"/>
                <a:gd name="T73" fmla="*/ 66 h 141"/>
                <a:gd name="T74" fmla="*/ 80 w 141"/>
                <a:gd name="T75" fmla="*/ 52 h 141"/>
                <a:gd name="T76" fmla="*/ 101 w 141"/>
                <a:gd name="T77" fmla="*/ 39 h 141"/>
                <a:gd name="T78" fmla="*/ 90 w 141"/>
                <a:gd name="T79" fmla="*/ 61 h 141"/>
                <a:gd name="T80" fmla="*/ 101 w 141"/>
                <a:gd name="T81" fmla="*/ 63 h 141"/>
                <a:gd name="T82" fmla="*/ 90 w 141"/>
                <a:gd name="T83" fmla="*/ 66 h 141"/>
                <a:gd name="T84" fmla="*/ 91 w 141"/>
                <a:gd name="T85" fmla="*/ 101 h 141"/>
                <a:gd name="T86" fmla="*/ 96 w 141"/>
                <a:gd name="T87" fmla="*/ 80 h 141"/>
                <a:gd name="T88" fmla="*/ 94 w 141"/>
                <a:gd name="T89" fmla="*/ 91 h 141"/>
                <a:gd name="T90" fmla="*/ 85 w 141"/>
                <a:gd name="T91" fmla="*/ 84 h 141"/>
                <a:gd name="T92" fmla="*/ 110 w 141"/>
                <a:gd name="T93" fmla="*/ 89 h 141"/>
                <a:gd name="T94" fmla="*/ 95 w 141"/>
                <a:gd name="T95" fmla="*/ 40 h 141"/>
                <a:gd name="T96" fmla="*/ 86 w 141"/>
                <a:gd name="T97" fmla="*/ 52 h 141"/>
                <a:gd name="T98" fmla="*/ 95 w 141"/>
                <a:gd name="T99" fmla="*/ 40 h 141"/>
                <a:gd name="T100" fmla="*/ 59 w 141"/>
                <a:gd name="T101" fmla="*/ 38 h 141"/>
                <a:gd name="T102" fmla="*/ 61 w 141"/>
                <a:gd name="T103" fmla="*/ 39 h 141"/>
                <a:gd name="T104" fmla="*/ 58 w 141"/>
                <a:gd name="T105" fmla="*/ 76 h 141"/>
                <a:gd name="T106" fmla="*/ 43 w 141"/>
                <a:gd name="T107" fmla="*/ 101 h 141"/>
                <a:gd name="T108" fmla="*/ 58 w 141"/>
                <a:gd name="T109" fmla="*/ 7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141">
                  <a:moveTo>
                    <a:pt x="141" y="70"/>
                  </a:moveTo>
                  <a:cubicBezTo>
                    <a:pt x="141" y="32"/>
                    <a:pt x="109" y="0"/>
                    <a:pt x="70" y="0"/>
                  </a:cubicBezTo>
                  <a:cubicBezTo>
                    <a:pt x="32" y="0"/>
                    <a:pt x="0" y="32"/>
                    <a:pt x="0" y="70"/>
                  </a:cubicBezTo>
                  <a:cubicBezTo>
                    <a:pt x="0" y="109"/>
                    <a:pt x="32" y="141"/>
                    <a:pt x="70" y="141"/>
                  </a:cubicBezTo>
                  <a:cubicBezTo>
                    <a:pt x="109" y="141"/>
                    <a:pt x="141" y="109"/>
                    <a:pt x="141" y="70"/>
                  </a:cubicBezTo>
                  <a:cubicBezTo>
                    <a:pt x="141" y="70"/>
                    <a:pt x="141" y="70"/>
                    <a:pt x="141" y="70"/>
                  </a:cubicBezTo>
                  <a:close/>
                  <a:moveTo>
                    <a:pt x="137" y="70"/>
                  </a:moveTo>
                  <a:cubicBezTo>
                    <a:pt x="137" y="107"/>
                    <a:pt x="107" y="137"/>
                    <a:pt x="70" y="137"/>
                  </a:cubicBezTo>
                  <a:cubicBezTo>
                    <a:pt x="34" y="137"/>
                    <a:pt x="4" y="107"/>
                    <a:pt x="4" y="70"/>
                  </a:cubicBezTo>
                  <a:cubicBezTo>
                    <a:pt x="4" y="34"/>
                    <a:pt x="34" y="4"/>
                    <a:pt x="70" y="4"/>
                  </a:cubicBezTo>
                  <a:cubicBezTo>
                    <a:pt x="107" y="4"/>
                    <a:pt x="137" y="34"/>
                    <a:pt x="137" y="70"/>
                  </a:cubicBezTo>
                  <a:cubicBezTo>
                    <a:pt x="137" y="70"/>
                    <a:pt x="137" y="70"/>
                    <a:pt x="137" y="70"/>
                  </a:cubicBezTo>
                  <a:close/>
                  <a:moveTo>
                    <a:pt x="133" y="70"/>
                  </a:moveTo>
                  <a:cubicBezTo>
                    <a:pt x="133" y="48"/>
                    <a:pt x="122" y="25"/>
                    <a:pt x="97" y="18"/>
                  </a:cubicBezTo>
                  <a:cubicBezTo>
                    <a:pt x="92" y="16"/>
                    <a:pt x="88" y="15"/>
                    <a:pt x="83" y="15"/>
                  </a:cubicBezTo>
                  <a:cubicBezTo>
                    <a:pt x="72" y="15"/>
                    <a:pt x="72" y="22"/>
                    <a:pt x="66" y="22"/>
                  </a:cubicBezTo>
                  <a:cubicBezTo>
                    <a:pt x="64" y="22"/>
                    <a:pt x="62" y="20"/>
                    <a:pt x="62" y="17"/>
                  </a:cubicBezTo>
                  <a:cubicBezTo>
                    <a:pt x="62" y="13"/>
                    <a:pt x="67" y="9"/>
                    <a:pt x="75" y="9"/>
                  </a:cubicBezTo>
                  <a:cubicBezTo>
                    <a:pt x="83" y="9"/>
                    <a:pt x="89" y="11"/>
                    <a:pt x="90" y="12"/>
                  </a:cubicBezTo>
                  <a:cubicBezTo>
                    <a:pt x="90" y="11"/>
                    <a:pt x="90" y="11"/>
                    <a:pt x="90" y="11"/>
                  </a:cubicBezTo>
                  <a:cubicBezTo>
                    <a:pt x="88" y="10"/>
                    <a:pt x="81" y="8"/>
                    <a:pt x="70" y="8"/>
                  </a:cubicBezTo>
                  <a:cubicBezTo>
                    <a:pt x="48" y="8"/>
                    <a:pt x="25" y="19"/>
                    <a:pt x="18" y="43"/>
                  </a:cubicBezTo>
                  <a:cubicBezTo>
                    <a:pt x="16" y="48"/>
                    <a:pt x="15" y="53"/>
                    <a:pt x="15" y="58"/>
                  </a:cubicBezTo>
                  <a:cubicBezTo>
                    <a:pt x="15" y="69"/>
                    <a:pt x="22" y="69"/>
                    <a:pt x="22" y="75"/>
                  </a:cubicBezTo>
                  <a:cubicBezTo>
                    <a:pt x="22" y="77"/>
                    <a:pt x="20" y="79"/>
                    <a:pt x="17" y="79"/>
                  </a:cubicBezTo>
                  <a:cubicBezTo>
                    <a:pt x="13" y="79"/>
                    <a:pt x="9" y="74"/>
                    <a:pt x="9" y="66"/>
                  </a:cubicBezTo>
                  <a:cubicBezTo>
                    <a:pt x="9" y="58"/>
                    <a:pt x="11" y="52"/>
                    <a:pt x="12" y="51"/>
                  </a:cubicBezTo>
                  <a:cubicBezTo>
                    <a:pt x="11" y="51"/>
                    <a:pt x="11" y="51"/>
                    <a:pt x="11" y="51"/>
                  </a:cubicBezTo>
                  <a:cubicBezTo>
                    <a:pt x="10" y="53"/>
                    <a:pt x="8" y="60"/>
                    <a:pt x="8" y="70"/>
                  </a:cubicBezTo>
                  <a:cubicBezTo>
                    <a:pt x="8" y="93"/>
                    <a:pt x="19" y="116"/>
                    <a:pt x="43" y="123"/>
                  </a:cubicBezTo>
                  <a:cubicBezTo>
                    <a:pt x="49" y="125"/>
                    <a:pt x="53" y="126"/>
                    <a:pt x="58" y="126"/>
                  </a:cubicBezTo>
                  <a:cubicBezTo>
                    <a:pt x="69" y="126"/>
                    <a:pt x="69" y="119"/>
                    <a:pt x="75" y="119"/>
                  </a:cubicBezTo>
                  <a:cubicBezTo>
                    <a:pt x="77" y="119"/>
                    <a:pt x="79" y="121"/>
                    <a:pt x="79" y="124"/>
                  </a:cubicBezTo>
                  <a:cubicBezTo>
                    <a:pt x="79" y="128"/>
                    <a:pt x="74" y="132"/>
                    <a:pt x="66" y="132"/>
                  </a:cubicBezTo>
                  <a:cubicBezTo>
                    <a:pt x="58" y="132"/>
                    <a:pt x="52" y="130"/>
                    <a:pt x="51" y="129"/>
                  </a:cubicBezTo>
                  <a:cubicBezTo>
                    <a:pt x="51" y="130"/>
                    <a:pt x="51" y="130"/>
                    <a:pt x="51" y="130"/>
                  </a:cubicBezTo>
                  <a:cubicBezTo>
                    <a:pt x="53" y="131"/>
                    <a:pt x="60" y="133"/>
                    <a:pt x="70" y="133"/>
                  </a:cubicBezTo>
                  <a:cubicBezTo>
                    <a:pt x="93" y="133"/>
                    <a:pt x="116" y="122"/>
                    <a:pt x="123" y="97"/>
                  </a:cubicBezTo>
                  <a:cubicBezTo>
                    <a:pt x="125" y="93"/>
                    <a:pt x="125" y="88"/>
                    <a:pt x="125" y="83"/>
                  </a:cubicBezTo>
                  <a:cubicBezTo>
                    <a:pt x="125" y="72"/>
                    <a:pt x="119" y="72"/>
                    <a:pt x="119" y="66"/>
                  </a:cubicBezTo>
                  <a:cubicBezTo>
                    <a:pt x="119" y="63"/>
                    <a:pt x="121" y="62"/>
                    <a:pt x="124" y="62"/>
                  </a:cubicBezTo>
                  <a:cubicBezTo>
                    <a:pt x="128" y="62"/>
                    <a:pt x="132" y="67"/>
                    <a:pt x="132" y="75"/>
                  </a:cubicBezTo>
                  <a:cubicBezTo>
                    <a:pt x="132" y="83"/>
                    <a:pt x="130" y="89"/>
                    <a:pt x="129" y="90"/>
                  </a:cubicBezTo>
                  <a:cubicBezTo>
                    <a:pt x="130" y="90"/>
                    <a:pt x="130" y="90"/>
                    <a:pt x="130" y="90"/>
                  </a:cubicBezTo>
                  <a:cubicBezTo>
                    <a:pt x="131" y="88"/>
                    <a:pt x="133" y="81"/>
                    <a:pt x="133" y="70"/>
                  </a:cubicBezTo>
                  <a:cubicBezTo>
                    <a:pt x="133" y="70"/>
                    <a:pt x="133" y="70"/>
                    <a:pt x="133" y="70"/>
                  </a:cubicBezTo>
                  <a:close/>
                  <a:moveTo>
                    <a:pt x="110" y="89"/>
                  </a:moveTo>
                  <a:cubicBezTo>
                    <a:pt x="110" y="98"/>
                    <a:pt x="102" y="107"/>
                    <a:pt x="91" y="107"/>
                  </a:cubicBezTo>
                  <a:cubicBezTo>
                    <a:pt x="77" y="107"/>
                    <a:pt x="71" y="96"/>
                    <a:pt x="71" y="86"/>
                  </a:cubicBezTo>
                  <a:cubicBezTo>
                    <a:pt x="71" y="71"/>
                    <a:pt x="80" y="65"/>
                    <a:pt x="84" y="63"/>
                  </a:cubicBezTo>
                  <a:cubicBezTo>
                    <a:pt x="84" y="63"/>
                    <a:pt x="83" y="62"/>
                    <a:pt x="83" y="61"/>
                  </a:cubicBezTo>
                  <a:cubicBezTo>
                    <a:pt x="78" y="64"/>
                    <a:pt x="74" y="67"/>
                    <a:pt x="65" y="72"/>
                  </a:cubicBezTo>
                  <a:cubicBezTo>
                    <a:pt x="64" y="78"/>
                    <a:pt x="64" y="85"/>
                    <a:pt x="62" y="90"/>
                  </a:cubicBezTo>
                  <a:cubicBezTo>
                    <a:pt x="59" y="100"/>
                    <a:pt x="52" y="107"/>
                    <a:pt x="43" y="107"/>
                  </a:cubicBezTo>
                  <a:cubicBezTo>
                    <a:pt x="36" y="107"/>
                    <a:pt x="32" y="102"/>
                    <a:pt x="32" y="96"/>
                  </a:cubicBezTo>
                  <a:cubicBezTo>
                    <a:pt x="32" y="91"/>
                    <a:pt x="34" y="86"/>
                    <a:pt x="39" y="82"/>
                  </a:cubicBezTo>
                  <a:cubicBezTo>
                    <a:pt x="44" y="77"/>
                    <a:pt x="51" y="74"/>
                    <a:pt x="59" y="69"/>
                  </a:cubicBezTo>
                  <a:cubicBezTo>
                    <a:pt x="59" y="68"/>
                    <a:pt x="60" y="67"/>
                    <a:pt x="60" y="66"/>
                  </a:cubicBezTo>
                  <a:cubicBezTo>
                    <a:pt x="58" y="68"/>
                    <a:pt x="55" y="68"/>
                    <a:pt x="52" y="68"/>
                  </a:cubicBezTo>
                  <a:cubicBezTo>
                    <a:pt x="48" y="68"/>
                    <a:pt x="45" y="65"/>
                    <a:pt x="44" y="61"/>
                  </a:cubicBezTo>
                  <a:cubicBezTo>
                    <a:pt x="38" y="61"/>
                    <a:pt x="34" y="57"/>
                    <a:pt x="34" y="51"/>
                  </a:cubicBezTo>
                  <a:cubicBezTo>
                    <a:pt x="34" y="46"/>
                    <a:pt x="36" y="42"/>
                    <a:pt x="39" y="42"/>
                  </a:cubicBezTo>
                  <a:cubicBezTo>
                    <a:pt x="40" y="42"/>
                    <a:pt x="40" y="43"/>
                    <a:pt x="40" y="44"/>
                  </a:cubicBezTo>
                  <a:cubicBezTo>
                    <a:pt x="40" y="45"/>
                    <a:pt x="39" y="47"/>
                    <a:pt x="39" y="50"/>
                  </a:cubicBezTo>
                  <a:cubicBezTo>
                    <a:pt x="39" y="52"/>
                    <a:pt x="41" y="56"/>
                    <a:pt x="44" y="56"/>
                  </a:cubicBezTo>
                  <a:cubicBezTo>
                    <a:pt x="44" y="46"/>
                    <a:pt x="51" y="33"/>
                    <a:pt x="60" y="33"/>
                  </a:cubicBezTo>
                  <a:cubicBezTo>
                    <a:pt x="66" y="33"/>
                    <a:pt x="66" y="37"/>
                    <a:pt x="66" y="39"/>
                  </a:cubicBezTo>
                  <a:cubicBezTo>
                    <a:pt x="66" y="48"/>
                    <a:pt x="57" y="58"/>
                    <a:pt x="50" y="61"/>
                  </a:cubicBezTo>
                  <a:cubicBezTo>
                    <a:pt x="50" y="61"/>
                    <a:pt x="51" y="63"/>
                    <a:pt x="53" y="63"/>
                  </a:cubicBezTo>
                  <a:cubicBezTo>
                    <a:pt x="56" y="63"/>
                    <a:pt x="60" y="61"/>
                    <a:pt x="61" y="59"/>
                  </a:cubicBezTo>
                  <a:cubicBezTo>
                    <a:pt x="62" y="55"/>
                    <a:pt x="65" y="49"/>
                    <a:pt x="69" y="49"/>
                  </a:cubicBezTo>
                  <a:cubicBezTo>
                    <a:pt x="70" y="49"/>
                    <a:pt x="71" y="50"/>
                    <a:pt x="71" y="51"/>
                  </a:cubicBezTo>
                  <a:cubicBezTo>
                    <a:pt x="71" y="54"/>
                    <a:pt x="68" y="58"/>
                    <a:pt x="66" y="60"/>
                  </a:cubicBezTo>
                  <a:cubicBezTo>
                    <a:pt x="65" y="62"/>
                    <a:pt x="65" y="64"/>
                    <a:pt x="65" y="66"/>
                  </a:cubicBezTo>
                  <a:cubicBezTo>
                    <a:pt x="72" y="62"/>
                    <a:pt x="76" y="60"/>
                    <a:pt x="81" y="56"/>
                  </a:cubicBezTo>
                  <a:cubicBezTo>
                    <a:pt x="80" y="55"/>
                    <a:pt x="80" y="53"/>
                    <a:pt x="80" y="52"/>
                  </a:cubicBezTo>
                  <a:cubicBezTo>
                    <a:pt x="80" y="43"/>
                    <a:pt x="86" y="33"/>
                    <a:pt x="94" y="33"/>
                  </a:cubicBezTo>
                  <a:cubicBezTo>
                    <a:pt x="99" y="33"/>
                    <a:pt x="101" y="36"/>
                    <a:pt x="101" y="39"/>
                  </a:cubicBezTo>
                  <a:cubicBezTo>
                    <a:pt x="101" y="46"/>
                    <a:pt x="95" y="52"/>
                    <a:pt x="87" y="58"/>
                  </a:cubicBezTo>
                  <a:cubicBezTo>
                    <a:pt x="88" y="59"/>
                    <a:pt x="89" y="61"/>
                    <a:pt x="90" y="61"/>
                  </a:cubicBezTo>
                  <a:cubicBezTo>
                    <a:pt x="91" y="61"/>
                    <a:pt x="93" y="61"/>
                    <a:pt x="95" y="61"/>
                  </a:cubicBezTo>
                  <a:cubicBezTo>
                    <a:pt x="98" y="61"/>
                    <a:pt x="101" y="61"/>
                    <a:pt x="101" y="63"/>
                  </a:cubicBezTo>
                  <a:cubicBezTo>
                    <a:pt x="101" y="66"/>
                    <a:pt x="97" y="67"/>
                    <a:pt x="94" y="67"/>
                  </a:cubicBezTo>
                  <a:cubicBezTo>
                    <a:pt x="93" y="67"/>
                    <a:pt x="90" y="66"/>
                    <a:pt x="90" y="66"/>
                  </a:cubicBezTo>
                  <a:cubicBezTo>
                    <a:pt x="86" y="68"/>
                    <a:pt x="78" y="72"/>
                    <a:pt x="78" y="85"/>
                  </a:cubicBezTo>
                  <a:cubicBezTo>
                    <a:pt x="78" y="93"/>
                    <a:pt x="83" y="101"/>
                    <a:pt x="91" y="101"/>
                  </a:cubicBezTo>
                  <a:cubicBezTo>
                    <a:pt x="97" y="101"/>
                    <a:pt x="103" y="96"/>
                    <a:pt x="103" y="89"/>
                  </a:cubicBezTo>
                  <a:cubicBezTo>
                    <a:pt x="103" y="84"/>
                    <a:pt x="101" y="80"/>
                    <a:pt x="96" y="80"/>
                  </a:cubicBezTo>
                  <a:cubicBezTo>
                    <a:pt x="94" y="80"/>
                    <a:pt x="92" y="81"/>
                    <a:pt x="92" y="84"/>
                  </a:cubicBezTo>
                  <a:cubicBezTo>
                    <a:pt x="91" y="88"/>
                    <a:pt x="94" y="88"/>
                    <a:pt x="94" y="91"/>
                  </a:cubicBezTo>
                  <a:cubicBezTo>
                    <a:pt x="94" y="92"/>
                    <a:pt x="93" y="93"/>
                    <a:pt x="92" y="93"/>
                  </a:cubicBezTo>
                  <a:cubicBezTo>
                    <a:pt x="88" y="93"/>
                    <a:pt x="85" y="89"/>
                    <a:pt x="85" y="84"/>
                  </a:cubicBezTo>
                  <a:cubicBezTo>
                    <a:pt x="85" y="79"/>
                    <a:pt x="90" y="74"/>
                    <a:pt x="97" y="74"/>
                  </a:cubicBezTo>
                  <a:cubicBezTo>
                    <a:pt x="105" y="74"/>
                    <a:pt x="110" y="81"/>
                    <a:pt x="110" y="89"/>
                  </a:cubicBezTo>
                  <a:cubicBezTo>
                    <a:pt x="110" y="89"/>
                    <a:pt x="110" y="89"/>
                    <a:pt x="110" y="89"/>
                  </a:cubicBezTo>
                  <a:close/>
                  <a:moveTo>
                    <a:pt x="95" y="40"/>
                  </a:moveTo>
                  <a:cubicBezTo>
                    <a:pt x="95" y="39"/>
                    <a:pt x="95" y="38"/>
                    <a:pt x="94" y="38"/>
                  </a:cubicBezTo>
                  <a:cubicBezTo>
                    <a:pt x="91" y="38"/>
                    <a:pt x="86" y="44"/>
                    <a:pt x="86" y="52"/>
                  </a:cubicBezTo>
                  <a:cubicBezTo>
                    <a:pt x="92" y="47"/>
                    <a:pt x="95" y="43"/>
                    <a:pt x="95" y="40"/>
                  </a:cubicBezTo>
                  <a:cubicBezTo>
                    <a:pt x="95" y="40"/>
                    <a:pt x="95" y="40"/>
                    <a:pt x="95" y="40"/>
                  </a:cubicBezTo>
                  <a:close/>
                  <a:moveTo>
                    <a:pt x="61" y="39"/>
                  </a:moveTo>
                  <a:cubicBezTo>
                    <a:pt x="61" y="38"/>
                    <a:pt x="60" y="38"/>
                    <a:pt x="59" y="38"/>
                  </a:cubicBezTo>
                  <a:cubicBezTo>
                    <a:pt x="55" y="38"/>
                    <a:pt x="50" y="49"/>
                    <a:pt x="50" y="55"/>
                  </a:cubicBezTo>
                  <a:cubicBezTo>
                    <a:pt x="56" y="52"/>
                    <a:pt x="61" y="44"/>
                    <a:pt x="61" y="39"/>
                  </a:cubicBezTo>
                  <a:cubicBezTo>
                    <a:pt x="61" y="39"/>
                    <a:pt x="61" y="39"/>
                    <a:pt x="61" y="39"/>
                  </a:cubicBezTo>
                  <a:close/>
                  <a:moveTo>
                    <a:pt x="58" y="76"/>
                  </a:moveTo>
                  <a:cubicBezTo>
                    <a:pt x="50" y="80"/>
                    <a:pt x="39" y="88"/>
                    <a:pt x="39" y="96"/>
                  </a:cubicBezTo>
                  <a:cubicBezTo>
                    <a:pt x="39" y="99"/>
                    <a:pt x="40" y="101"/>
                    <a:pt x="43" y="101"/>
                  </a:cubicBezTo>
                  <a:cubicBezTo>
                    <a:pt x="52" y="101"/>
                    <a:pt x="57" y="87"/>
                    <a:pt x="58" y="76"/>
                  </a:cubicBezTo>
                  <a:cubicBezTo>
                    <a:pt x="58" y="76"/>
                    <a:pt x="58" y="76"/>
                    <a:pt x="58" y="76"/>
                  </a:cubicBezTo>
                  <a:close/>
                </a:path>
              </a:pathLst>
            </a:custGeom>
            <a:solidFill>
              <a:srgbClr val="005EB8"/>
            </a:solidFill>
            <a:ln>
              <a:noFill/>
            </a:ln>
            <a:extLst/>
          </p:spPr>
          <p:txBody>
            <a:bodyPr vert="horz" wrap="square" lIns="91440" tIns="45720" rIns="91440" bIns="45720" numCol="1" anchor="t" anchorCtr="0" compatLnSpc="1">
              <a:prstTxWarp prst="textNoShape">
                <a:avLst/>
              </a:prstTxWarp>
            </a:bodyPr>
            <a:lstStyle/>
            <a:p>
              <a:endParaRPr lang="en-CA"/>
            </a:p>
          </p:txBody>
        </p:sp>
      </p:grpSp>
    </p:spTree>
    <p:extLst>
      <p:ext uri="{BB962C8B-B14F-4D97-AF65-F5344CB8AC3E}">
        <p14:creationId xmlns:p14="http://schemas.microsoft.com/office/powerpoint/2010/main" val="4913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1931" y="1627633"/>
            <a:ext cx="10151307"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ke Away">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51535" y="5129213"/>
            <a:ext cx="11087100" cy="923925"/>
          </a:xfrm>
          <a:solidFill>
            <a:schemeClr val="tx2"/>
          </a:solidFill>
        </p:spPr>
        <p:txBody>
          <a:bodyPr anchor="ctr" anchorCtr="0"/>
          <a:lstStyle>
            <a:lvl1pPr algn="ctr">
              <a:defRPr sz="1800">
                <a:solidFill>
                  <a:schemeClr val="bg1"/>
                </a:solidFill>
              </a:defRPr>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1931" y="1627633"/>
            <a:ext cx="10151307" cy="338109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415621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orytelling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327" y="2398141"/>
            <a:ext cx="10157911" cy="3654997"/>
          </a:xfrm>
        </p:spPr>
        <p:txBody>
          <a:bodyPr/>
          <a:lstStyle>
            <a:lvl1pPr>
              <a:defRPr sz="2800">
                <a:solidFill>
                  <a:schemeClr val="tx2"/>
                </a:solidFill>
              </a:defRPr>
            </a:lvl1pPr>
            <a:lvl2pPr marL="284163" indent="-263525">
              <a:defRPr sz="2800"/>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18769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1931" y="1627633"/>
            <a:ext cx="10151307"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65897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Title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931" y="2438400"/>
            <a:ext cx="10151307" cy="3587492"/>
          </a:xfrm>
        </p:spPr>
        <p:txBody>
          <a:bodyPr/>
          <a:lstStyle>
            <a:lvl1pPr>
              <a:defRPr>
                <a:solidFill>
                  <a:schemeClr val="tx2"/>
                </a:solidFill>
              </a:defRPr>
            </a:lvl1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09060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22088" y="1657668"/>
            <a:ext cx="10141150" cy="4324350"/>
          </a:xfrm>
        </p:spPr>
        <p:txBody>
          <a:bodyPr vert="horz" lIns="0" tIns="0" rIns="0" bIns="0" rtlCol="0">
            <a:noAutofit/>
          </a:bodyPr>
          <a:lstStyle>
            <a:lvl1pPr>
              <a:spcAft>
                <a:spcPts val="0"/>
              </a:spcAft>
              <a:defRPr lang="en-US" sz="2000" dirty="0" smtClean="0"/>
            </a:lvl1pPr>
            <a:lvl2pPr marL="193675" indent="-182563">
              <a:defRPr lang="en-US" dirty="0" smtClean="0"/>
            </a:lvl2pPr>
            <a:lvl3pPr marL="400050" indent="-195263">
              <a:defRPr lang="en-US" sz="1800" dirty="0" smtClean="0"/>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r>
              <a:rPr lang="en-US"/>
              <a:t>Title or Job Number | XX Month 201X</a:t>
            </a:r>
            <a:endParaRPr lang="en-US" dirty="0"/>
          </a:p>
        </p:txBody>
      </p:sp>
      <p:sp>
        <p:nvSpPr>
          <p:cNvPr id="6" name="Slide Number Placeholder 5"/>
          <p:cNvSpPr>
            <a:spLocks noGrp="1"/>
          </p:cNvSpPr>
          <p:nvPr>
            <p:ph type="sldNum" sz="quarter" idx="12"/>
          </p:nvPr>
        </p:nvSpPr>
        <p:spPr/>
        <p:txBody>
          <a:bodyPr/>
          <a:lstStyle/>
          <a:p>
            <a:fld id="{0D558541-60C9-42A2-8392-FF12533A6B7A}" type="slidenum">
              <a:rPr lang="en-US" smtClean="0"/>
              <a:t>‹#›</a:t>
            </a:fld>
            <a:endParaRPr lang="en-US" dirty="0"/>
          </a:p>
        </p:txBody>
      </p:sp>
    </p:spTree>
    <p:extLst>
      <p:ext uri="{BB962C8B-B14F-4D97-AF65-F5344CB8AC3E}">
        <p14:creationId xmlns:p14="http://schemas.microsoft.com/office/powerpoint/2010/main" val="315533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5327" y="551747"/>
            <a:ext cx="11133308" cy="102100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07869" y="1630680"/>
            <a:ext cx="10155370" cy="44376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2673543" y="6352302"/>
            <a:ext cx="2755642" cy="135890"/>
          </a:xfrm>
          <a:prstGeom prst="rect">
            <a:avLst/>
          </a:prstGeom>
        </p:spPr>
        <p:txBody>
          <a:bodyPr vert="horz" lIns="0" tIns="0" rIns="0" bIns="0" rtlCol="0" anchor="t" anchorCtr="0"/>
          <a:lstStyle>
            <a:lvl1pPr algn="r">
              <a:defRPr sz="900">
                <a:solidFill>
                  <a:srgbClr val="898989"/>
                </a:solidFill>
                <a:latin typeface="+mn-lt"/>
              </a:defRPr>
            </a:lvl1pPr>
          </a:lstStyle>
          <a:p>
            <a:r>
              <a:rPr lang="en-US"/>
              <a:t>Title or Job Number | XX Month 201X</a:t>
            </a:r>
            <a:endParaRPr lang="en-US" dirty="0"/>
          </a:p>
        </p:txBody>
      </p:sp>
      <p:sp>
        <p:nvSpPr>
          <p:cNvPr id="6" name="Slide Number Placeholder 5"/>
          <p:cNvSpPr>
            <a:spLocks noGrp="1"/>
          </p:cNvSpPr>
          <p:nvPr>
            <p:ph type="sldNum" sz="quarter" idx="4"/>
          </p:nvPr>
        </p:nvSpPr>
        <p:spPr>
          <a:xfrm>
            <a:off x="11411068" y="6343404"/>
            <a:ext cx="365665" cy="135890"/>
          </a:xfrm>
          <a:prstGeom prst="rect">
            <a:avLst/>
          </a:prstGeom>
        </p:spPr>
        <p:txBody>
          <a:bodyPr vert="horz" lIns="0" tIns="0" rIns="0" bIns="0" rtlCol="0" anchor="t" anchorCtr="0"/>
          <a:lstStyle>
            <a:lvl1pPr algn="r">
              <a:defRPr sz="900">
                <a:solidFill>
                  <a:srgbClr val="898989"/>
                </a:solidFill>
                <a:latin typeface="+mn-lt"/>
              </a:defRPr>
            </a:lvl1pPr>
          </a:lstStyle>
          <a:p>
            <a:fld id="{0D558541-60C9-42A2-8392-FF12533A6B7A}" type="slidenum">
              <a:rPr lang="en-US" smtClean="0"/>
              <a:pPr/>
              <a:t>‹#›</a:t>
            </a:fld>
            <a:endParaRPr lang="en-US" dirty="0"/>
          </a:p>
        </p:txBody>
      </p:sp>
      <p:sp>
        <p:nvSpPr>
          <p:cNvPr id="11" name="TextBox 10"/>
          <p:cNvSpPr txBox="1"/>
          <p:nvPr/>
        </p:nvSpPr>
        <p:spPr>
          <a:xfrm>
            <a:off x="6756666" y="6211194"/>
            <a:ext cx="3776996" cy="276999"/>
          </a:xfrm>
          <a:prstGeom prst="rect">
            <a:avLst/>
          </a:prstGeom>
          <a:noFill/>
        </p:spPr>
        <p:txBody>
          <a:bodyPr wrap="square" lIns="0" tIns="0" rIns="0" bIns="0" rtlCol="0" anchor="b">
            <a:noAutofit/>
          </a:bodyPr>
          <a:lstStyle/>
          <a:p>
            <a:r>
              <a:rPr lang="en-US" sz="900" dirty="0">
                <a:solidFill>
                  <a:srgbClr val="898989"/>
                </a:solidFill>
              </a:rPr>
              <a:t>See tutorial regarding confidentiality disclosures. Delete if not needed.</a:t>
            </a:r>
          </a:p>
        </p:txBody>
      </p:sp>
      <p:pic>
        <p:nvPicPr>
          <p:cNvPr id="5" name="Picture 4" descr="GE_Monogram_Blue.emf"/>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534988" y="6210639"/>
            <a:ext cx="474587" cy="475487"/>
          </a:xfrm>
          <a:prstGeom prst="rect">
            <a:avLst/>
          </a:prstGeom>
        </p:spPr>
      </p:pic>
    </p:spTree>
  </p:cSld>
  <p:clrMap bg1="lt1" tx1="dk1" bg2="lt2" tx2="dk2" accent1="accent1" accent2="accent2" accent3="accent3" accent4="accent4" accent5="accent5" accent6="accent6" hlink="hlink" folHlink="folHlink"/>
  <p:sldLayoutIdLst>
    <p:sldLayoutId id="2147483686" r:id="rId1"/>
    <p:sldLayoutId id="2147483688" r:id="rId2"/>
    <p:sldLayoutId id="2147483663" r:id="rId3"/>
    <p:sldLayoutId id="2147483650" r:id="rId4"/>
    <p:sldLayoutId id="2147483691" r:id="rId5"/>
    <p:sldLayoutId id="2147483690" r:id="rId6"/>
    <p:sldLayoutId id="2147483680" r:id="rId7"/>
    <p:sldLayoutId id="2147483683" r:id="rId8"/>
    <p:sldLayoutId id="2147483684" r:id="rId9"/>
    <p:sldLayoutId id="2147483687" r:id="rId10"/>
    <p:sldLayoutId id="2147483652" r:id="rId11"/>
    <p:sldLayoutId id="2147483653" r:id="rId12"/>
    <p:sldLayoutId id="2147483677" r:id="rId13"/>
    <p:sldLayoutId id="2147483689" r:id="rId14"/>
    <p:sldLayoutId id="2147483678" r:id="rId15"/>
    <p:sldLayoutId id="2147483681" r:id="rId16"/>
    <p:sldLayoutId id="2147483682" r:id="rId17"/>
    <p:sldLayoutId id="2147483654" r:id="rId18"/>
    <p:sldLayoutId id="2147483655" r:id="rId19"/>
    <p:sldLayoutId id="2147483672" r:id="rId20"/>
    <p:sldLayoutId id="2147483673" r:id="rId21"/>
    <p:sldLayoutId id="2147483674" r:id="rId22"/>
    <p:sldLayoutId id="2147483675" r:id="rId23"/>
    <p:sldLayoutId id="2147483676" r:id="rId24"/>
    <p:sldLayoutId id="2147483679" r:id="rId25"/>
    <p:sldLayoutId id="2147483651" r:id="rId26"/>
    <p:sldLayoutId id="2147483664" r:id="rId27"/>
    <p:sldLayoutId id="2147483665" r:id="rId28"/>
    <p:sldLayoutId id="2147483666" r:id="rId29"/>
    <p:sldLayoutId id="2147483667" r:id="rId30"/>
    <p:sldLayoutId id="2147483668" r:id="rId31"/>
    <p:sldLayoutId id="2147483669" r:id="rId32"/>
    <p:sldLayoutId id="2147483671" r:id="rId33"/>
    <p:sldLayoutId id="2147483692" r:id="rId34"/>
    <p:sldLayoutId id="2147483693" r:id="rId35"/>
  </p:sldLayoutIdLst>
  <p:hf sldNum="0" hdr="0" ftr="0" dt="0"/>
  <p:txStyles>
    <p:titleStyle>
      <a:lvl1pPr algn="l" defTabSz="914400" rtl="0" eaLnBrk="1" latinLnBrk="0" hangingPunct="1">
        <a:lnSpc>
          <a:spcPct val="90000"/>
        </a:lnSpc>
        <a:spcBef>
          <a:spcPct val="0"/>
        </a:spcBef>
        <a:buNone/>
        <a:defRPr sz="3200" kern="1200" spc="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itchFamily="34" charset="0"/>
        <a:buNone/>
        <a:defRPr sz="2800" kern="1200" spc="0" baseline="0">
          <a:solidFill>
            <a:schemeClr val="tx1"/>
          </a:solidFill>
          <a:latin typeface="+mn-lt"/>
          <a:ea typeface="+mn-ea"/>
          <a:cs typeface="+mn-cs"/>
        </a:defRPr>
      </a:lvl1pPr>
      <a:lvl2pPr marL="203200" indent="-182563" algn="l" defTabSz="914400" rtl="0" eaLnBrk="1" latinLnBrk="0" hangingPunct="1">
        <a:lnSpc>
          <a:spcPct val="100000"/>
        </a:lnSpc>
        <a:spcBef>
          <a:spcPts val="1000"/>
        </a:spcBef>
        <a:buFont typeface="Arial" pitchFamily="34" charset="0"/>
        <a:buChar char="•"/>
        <a:defRPr sz="2000" kern="1200" spc="0">
          <a:solidFill>
            <a:schemeClr val="tx1"/>
          </a:solidFill>
          <a:latin typeface="+mn-lt"/>
          <a:ea typeface="+mn-ea"/>
          <a:cs typeface="+mn-cs"/>
        </a:defRPr>
      </a:lvl2pPr>
      <a:lvl3pPr marL="400050" indent="-195263" algn="l" defTabSz="914400" rtl="0" eaLnBrk="1" latinLnBrk="0" hangingPunct="1">
        <a:lnSpc>
          <a:spcPct val="100000"/>
        </a:lnSpc>
        <a:spcBef>
          <a:spcPts val="800"/>
        </a:spcBef>
        <a:buFont typeface="GE Inspira Pitch" panose="020F0603030400020203" pitchFamily="34" charset="0"/>
        <a:buChar char="–"/>
        <a:defRPr sz="1800" kern="1200" spc="0">
          <a:solidFill>
            <a:schemeClr val="tx1"/>
          </a:solidFill>
          <a:latin typeface="+mn-lt"/>
          <a:ea typeface="+mn-ea"/>
          <a:cs typeface="+mn-cs"/>
        </a:defRPr>
      </a:lvl3pPr>
      <a:lvl4pPr marL="555625" indent="-166688" algn="l" defTabSz="914400" rtl="0" eaLnBrk="1" latinLnBrk="0" hangingPunct="1">
        <a:lnSpc>
          <a:spcPct val="100000"/>
        </a:lnSpc>
        <a:spcBef>
          <a:spcPts val="600"/>
        </a:spcBef>
        <a:buFont typeface="Arial" pitchFamily="34" charset="0"/>
        <a:buChar char="•"/>
        <a:defRPr sz="1600" kern="1200" spc="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pp.smartsheet.com/b/home?lx=_d3q_ClIEYDJozo0OMVtdQ" TargetMode="Externa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e.ent.box.com/folder/32422859219" TargetMode="Externa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5.jpg"/><Relationship Id="rId4" Type="http://schemas.openxmlformats.org/officeDocument/2006/relationships/diagramData" Target="../diagrams/data1.xml"/><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hyperlink" Target="https://app.smartsheet.com/b/form?EQBCT=05f6fc89ebae4e4b8311440527fe7604"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8823" y="1866538"/>
            <a:ext cx="8998591" cy="699588"/>
          </a:xfrm>
        </p:spPr>
        <p:txBody>
          <a:bodyPr/>
          <a:lstStyle/>
          <a:p>
            <a:r>
              <a:rPr lang="en-AU" sz="4000" dirty="0"/>
              <a:t>ANZ </a:t>
            </a:r>
            <a:br>
              <a:rPr lang="en-AU" sz="4000" dirty="0"/>
            </a:br>
            <a:r>
              <a:rPr lang="en-AU" sz="4000" dirty="0"/>
              <a:t>Subsea Services Oilfield Equipment Management of Change </a:t>
            </a:r>
            <a:br>
              <a:rPr lang="en-AU" sz="4000" dirty="0"/>
            </a:br>
            <a:r>
              <a:rPr lang="en-AU" sz="4000" dirty="0"/>
              <a:t>(MOC) Guidelines </a:t>
            </a:r>
            <a:endParaRPr lang="en-US" sz="4000" dirty="0"/>
          </a:p>
        </p:txBody>
      </p:sp>
      <p:sp>
        <p:nvSpPr>
          <p:cNvPr id="5" name="Text Placeholder 5"/>
          <p:cNvSpPr>
            <a:spLocks noGrp="1"/>
          </p:cNvSpPr>
          <p:nvPr>
            <p:ph type="body" sz="quarter" idx="10"/>
          </p:nvPr>
        </p:nvSpPr>
        <p:spPr>
          <a:xfrm>
            <a:off x="2488823" y="4712514"/>
            <a:ext cx="3311135" cy="276999"/>
          </a:xfrm>
        </p:spPr>
        <p:txBody>
          <a:bodyPr/>
          <a:lstStyle/>
          <a:p>
            <a:r>
              <a:rPr lang="en-US" sz="1800" dirty="0"/>
              <a:t>QO-PER-040_Rev2.0</a:t>
            </a:r>
            <a:endParaRPr lang="en-US" sz="1800" dirty="0">
              <a:solidFill>
                <a:srgbClr val="FF0000"/>
              </a:solidFill>
            </a:endParaRPr>
          </a:p>
        </p:txBody>
      </p:sp>
    </p:spTree>
    <p:extLst>
      <p:ext uri="{BB962C8B-B14F-4D97-AF65-F5344CB8AC3E}">
        <p14:creationId xmlns:p14="http://schemas.microsoft.com/office/powerpoint/2010/main" val="381945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099" y="418733"/>
            <a:ext cx="2385444" cy="492443"/>
          </a:xfrm>
          <a:prstGeom prst="rect">
            <a:avLst/>
          </a:prstGeom>
          <a:noFill/>
        </p:spPr>
        <p:txBody>
          <a:bodyPr wrap="square" lIns="0" tIns="0" rIns="0" bIns="0" rtlCol="0">
            <a:spAutoFit/>
          </a:bodyPr>
          <a:lstStyle/>
          <a:p>
            <a:r>
              <a:rPr lang="en-US" sz="3200" dirty="0"/>
              <a:t>Step-3</a:t>
            </a:r>
            <a:endParaRPr lang="en-AU" sz="3200" dirty="0"/>
          </a:p>
        </p:txBody>
      </p:sp>
      <p:sp>
        <p:nvSpPr>
          <p:cNvPr id="4" name="TextBox 3"/>
          <p:cNvSpPr txBox="1"/>
          <p:nvPr/>
        </p:nvSpPr>
        <p:spPr>
          <a:xfrm>
            <a:off x="826717" y="1024633"/>
            <a:ext cx="10434038" cy="1292662"/>
          </a:xfrm>
          <a:prstGeom prst="rect">
            <a:avLst/>
          </a:prstGeom>
          <a:noFill/>
        </p:spPr>
        <p:txBody>
          <a:bodyPr wrap="square" lIns="0" tIns="0" rIns="0" bIns="0" rtlCol="0">
            <a:spAutoFit/>
          </a:bodyPr>
          <a:lstStyle/>
          <a:p>
            <a:r>
              <a:rPr lang="en-US" sz="2800" dirty="0"/>
              <a:t>3.2- List the known Risk and the Current controls.</a:t>
            </a:r>
          </a:p>
          <a:p>
            <a:r>
              <a:rPr lang="en-US" sz="2800" dirty="0"/>
              <a:t>3.3   Select the Risk level and </a:t>
            </a:r>
          </a:p>
          <a:p>
            <a:r>
              <a:rPr lang="en-US" sz="2800" dirty="0"/>
              <a:t>3.4   Submit for Review</a:t>
            </a: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726" t="17883" r="29337" b="12389"/>
          <a:stretch/>
        </p:blipFill>
        <p:spPr bwMode="auto">
          <a:xfrm>
            <a:off x="6043736" y="1670964"/>
            <a:ext cx="5199137" cy="4499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4"/>
          <a:stretch>
            <a:fillRect/>
          </a:stretch>
        </p:blipFill>
        <p:spPr>
          <a:xfrm>
            <a:off x="6002312" y="6383246"/>
            <a:ext cx="5019675" cy="257175"/>
          </a:xfrm>
          <a:prstGeom prst="rect">
            <a:avLst/>
          </a:prstGeom>
        </p:spPr>
      </p:pic>
      <p:grpSp>
        <p:nvGrpSpPr>
          <p:cNvPr id="8" name="Group 7"/>
          <p:cNvGrpSpPr/>
          <p:nvPr/>
        </p:nvGrpSpPr>
        <p:grpSpPr>
          <a:xfrm>
            <a:off x="269966" y="5944450"/>
            <a:ext cx="1681837" cy="787276"/>
            <a:chOff x="269966" y="5944450"/>
            <a:chExt cx="1681837" cy="787276"/>
          </a:xfrm>
        </p:grpSpPr>
        <p:sp>
          <p:nvSpPr>
            <p:cNvPr id="9" name="Rectangle 8"/>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5"/>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152804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5327" y="551747"/>
            <a:ext cx="11133308" cy="1021002"/>
          </a:xfrm>
        </p:spPr>
        <p:txBody>
          <a:bodyPr/>
          <a:lstStyle/>
          <a:p>
            <a:r>
              <a:rPr lang="en-US" dirty="0"/>
              <a:t>Quality Review Process</a:t>
            </a:r>
          </a:p>
        </p:txBody>
      </p:sp>
      <p:sp>
        <p:nvSpPr>
          <p:cNvPr id="3" name="TextBox 2"/>
          <p:cNvSpPr txBox="1"/>
          <p:nvPr/>
        </p:nvSpPr>
        <p:spPr>
          <a:xfrm>
            <a:off x="914400" y="4922729"/>
            <a:ext cx="10171134" cy="1231106"/>
          </a:xfrm>
          <a:prstGeom prst="rect">
            <a:avLst/>
          </a:prstGeom>
          <a:noFill/>
        </p:spPr>
        <p:txBody>
          <a:bodyPr wrap="square" lIns="0" tIns="0" rIns="0" bIns="0" rtlCol="0">
            <a:spAutoFit/>
          </a:bodyPr>
          <a:lstStyle/>
          <a:p>
            <a:r>
              <a:rPr lang="en-US" sz="2000" dirty="0"/>
              <a:t>The MOC request will be tracked as per the process above using SMARTSHEET TOOL.</a:t>
            </a:r>
          </a:p>
          <a:p>
            <a:endParaRPr lang="en-US" sz="2000" dirty="0"/>
          </a:p>
          <a:p>
            <a:r>
              <a:rPr lang="en-US" sz="2000" dirty="0"/>
              <a:t>Link to the MOC tracker: </a:t>
            </a:r>
            <a:r>
              <a:rPr lang="en-US" sz="2000" dirty="0">
                <a:hlinkClick r:id="rId2"/>
              </a:rPr>
              <a:t>https://app.smartsheet.com/b/home?lx=_d3q_ClIEYDJozo0OMVtdQ</a:t>
            </a:r>
            <a:endParaRPr lang="en-US" sz="2000" dirty="0"/>
          </a:p>
          <a:p>
            <a:endParaRPr lang="en-AU" sz="2000" dirty="0"/>
          </a:p>
        </p:txBody>
      </p:sp>
      <p:pic>
        <p:nvPicPr>
          <p:cNvPr id="9" name="Picture 8"/>
          <p:cNvPicPr>
            <a:picLocks noChangeAspect="1"/>
          </p:cNvPicPr>
          <p:nvPr/>
        </p:nvPicPr>
        <p:blipFill>
          <a:blip r:embed="rId3"/>
          <a:stretch>
            <a:fillRect/>
          </a:stretch>
        </p:blipFill>
        <p:spPr>
          <a:xfrm>
            <a:off x="870244" y="1238250"/>
            <a:ext cx="10832261" cy="3579703"/>
          </a:xfrm>
          <a:prstGeom prst="rect">
            <a:avLst/>
          </a:prstGeom>
        </p:spPr>
      </p:pic>
      <p:pic>
        <p:nvPicPr>
          <p:cNvPr id="7" name="Picture 6"/>
          <p:cNvPicPr>
            <a:picLocks noChangeAspect="1"/>
          </p:cNvPicPr>
          <p:nvPr/>
        </p:nvPicPr>
        <p:blipFill>
          <a:blip r:embed="rId4"/>
          <a:stretch>
            <a:fillRect/>
          </a:stretch>
        </p:blipFill>
        <p:spPr>
          <a:xfrm>
            <a:off x="6002312" y="6383246"/>
            <a:ext cx="5019675" cy="257175"/>
          </a:xfrm>
          <a:prstGeom prst="rect">
            <a:avLst/>
          </a:prstGeom>
        </p:spPr>
      </p:pic>
      <p:grpSp>
        <p:nvGrpSpPr>
          <p:cNvPr id="8" name="Group 7"/>
          <p:cNvGrpSpPr/>
          <p:nvPr/>
        </p:nvGrpSpPr>
        <p:grpSpPr>
          <a:xfrm>
            <a:off x="269966" y="5944450"/>
            <a:ext cx="1681837" cy="787276"/>
            <a:chOff x="269966" y="5944450"/>
            <a:chExt cx="1681837" cy="787276"/>
          </a:xfrm>
        </p:grpSpPr>
        <p:sp>
          <p:nvSpPr>
            <p:cNvPr id="10" name="Rectangle 9"/>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p:cNvPicPr>
              <a:picLocks noChangeAspect="1"/>
            </p:cNvPicPr>
            <p:nvPr/>
          </p:nvPicPr>
          <p:blipFill>
            <a:blip r:embed="rId5"/>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242089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p:cNvSpPr>
            <a:spLocks noGrp="1" noChangeArrowheads="1"/>
          </p:cNvSpPr>
          <p:nvPr>
            <p:ph type="title"/>
          </p:nvPr>
        </p:nvSpPr>
        <p:spPr>
          <a:xfrm>
            <a:off x="1865312" y="161242"/>
            <a:ext cx="8459788" cy="443198"/>
          </a:xfrm>
          <a:prstGeom prst="rect">
            <a:avLst/>
          </a:prstGeom>
        </p:spPr>
        <p:txBody>
          <a:bodyPr>
            <a:spAutoFit/>
          </a:bodyPr>
          <a:lstStyle/>
          <a:p>
            <a:r>
              <a:rPr lang="en-US" dirty="0"/>
              <a:t>Approval &amp; Revision Details</a:t>
            </a:r>
          </a:p>
        </p:txBody>
      </p:sp>
      <p:graphicFrame>
        <p:nvGraphicFramePr>
          <p:cNvPr id="3" name="Table 2"/>
          <p:cNvGraphicFramePr>
            <a:graphicFrameLocks noGrp="1"/>
          </p:cNvGraphicFramePr>
          <p:nvPr>
            <p:extLst>
              <p:ext uri="{D42A27DB-BD31-4B8C-83A1-F6EECF244321}">
                <p14:modId xmlns:p14="http://schemas.microsoft.com/office/powerpoint/2010/main" val="907662031"/>
              </p:ext>
            </p:extLst>
          </p:nvPr>
        </p:nvGraphicFramePr>
        <p:xfrm>
          <a:off x="1874091" y="807610"/>
          <a:ext cx="8422209" cy="5339384"/>
        </p:xfrm>
        <a:graphic>
          <a:graphicData uri="http://schemas.openxmlformats.org/drawingml/2006/table">
            <a:tbl>
              <a:tblPr/>
              <a:tblGrid>
                <a:gridCol w="971793">
                  <a:extLst>
                    <a:ext uri="{9D8B030D-6E8A-4147-A177-3AD203B41FA5}">
                      <a16:colId xmlns:a16="http://schemas.microsoft.com/office/drawing/2014/main" val="20000"/>
                    </a:ext>
                  </a:extLst>
                </a:gridCol>
                <a:gridCol w="2865544">
                  <a:extLst>
                    <a:ext uri="{9D8B030D-6E8A-4147-A177-3AD203B41FA5}">
                      <a16:colId xmlns:a16="http://schemas.microsoft.com/office/drawing/2014/main" val="20001"/>
                    </a:ext>
                  </a:extLst>
                </a:gridCol>
                <a:gridCol w="971793">
                  <a:extLst>
                    <a:ext uri="{9D8B030D-6E8A-4147-A177-3AD203B41FA5}">
                      <a16:colId xmlns:a16="http://schemas.microsoft.com/office/drawing/2014/main" val="20002"/>
                    </a:ext>
                  </a:extLst>
                </a:gridCol>
                <a:gridCol w="1108841">
                  <a:extLst>
                    <a:ext uri="{9D8B030D-6E8A-4147-A177-3AD203B41FA5}">
                      <a16:colId xmlns:a16="http://schemas.microsoft.com/office/drawing/2014/main" val="20003"/>
                    </a:ext>
                  </a:extLst>
                </a:gridCol>
                <a:gridCol w="747534">
                  <a:extLst>
                    <a:ext uri="{9D8B030D-6E8A-4147-A177-3AD203B41FA5}">
                      <a16:colId xmlns:a16="http://schemas.microsoft.com/office/drawing/2014/main" val="20004"/>
                    </a:ext>
                  </a:extLst>
                </a:gridCol>
                <a:gridCol w="1059006">
                  <a:extLst>
                    <a:ext uri="{9D8B030D-6E8A-4147-A177-3AD203B41FA5}">
                      <a16:colId xmlns:a16="http://schemas.microsoft.com/office/drawing/2014/main" val="20005"/>
                    </a:ext>
                  </a:extLst>
                </a:gridCol>
                <a:gridCol w="697698">
                  <a:extLst>
                    <a:ext uri="{9D8B030D-6E8A-4147-A177-3AD203B41FA5}">
                      <a16:colId xmlns:a16="http://schemas.microsoft.com/office/drawing/2014/main" val="20006"/>
                    </a:ext>
                  </a:extLst>
                </a:gridCol>
              </a:tblGrid>
              <a:tr h="230268">
                <a:tc gridSpan="7">
                  <a:txBody>
                    <a:bodyPr/>
                    <a:lstStyle/>
                    <a:p>
                      <a:pPr>
                        <a:lnSpc>
                          <a:spcPct val="115000"/>
                        </a:lnSpc>
                        <a:spcAft>
                          <a:spcPts val="0"/>
                        </a:spcAft>
                      </a:pPr>
                      <a:r>
                        <a:rPr lang="en-GB" sz="900" b="1" dirty="0">
                          <a:solidFill>
                            <a:srgbClr val="FFFFFF"/>
                          </a:solidFill>
                          <a:effectLst/>
                          <a:latin typeface="GE Inspira" pitchFamily="34" charset="0"/>
                          <a:ea typeface="Calibri"/>
                          <a:cs typeface="Times New Roman"/>
                        </a:rPr>
                        <a:t>  Document Details</a:t>
                      </a:r>
                      <a:endParaRPr lang="en-GB" sz="9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1F497D"/>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210220">
                <a:tc>
                  <a:txBody>
                    <a:bodyPr/>
                    <a:lstStyle/>
                    <a:p>
                      <a:pPr>
                        <a:lnSpc>
                          <a:spcPct val="115000"/>
                        </a:lnSpc>
                        <a:spcAft>
                          <a:spcPts val="0"/>
                        </a:spcAft>
                      </a:pPr>
                      <a:r>
                        <a:rPr lang="en-GB" sz="800" b="1" dirty="0">
                          <a:solidFill>
                            <a:srgbClr val="1F497D"/>
                          </a:solidFill>
                          <a:effectLst/>
                          <a:latin typeface="GE Inspira" pitchFamily="34" charset="0"/>
                          <a:ea typeface="Calibri"/>
                          <a:cs typeface="Times New Roman"/>
                        </a:rPr>
                        <a:t> Current Doc Title</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AU" sz="800" dirty="0"/>
                        <a:t>ANZ SS&amp;OE</a:t>
                      </a:r>
                      <a:r>
                        <a:rPr lang="en-AU" sz="800" baseline="0" dirty="0"/>
                        <a:t> </a:t>
                      </a:r>
                      <a:r>
                        <a:rPr lang="en-AU" sz="800" dirty="0"/>
                        <a:t>Management of Change (MOC) Guidelines </a:t>
                      </a:r>
                      <a:endParaRPr lang="en-GB" sz="800" dirty="0">
                        <a:effectLst/>
                        <a:latin typeface="GE Inspira" pitchFamily="34" charset="0"/>
                        <a:ea typeface="Calibri"/>
                        <a:cs typeface="Times New Roman"/>
                      </a:endParaRPr>
                    </a:p>
                  </a:txBody>
                  <a:tcPr marL="5262" marR="5262" marT="5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b="1" dirty="0">
                          <a:solidFill>
                            <a:srgbClr val="1F497D"/>
                          </a:solidFill>
                          <a:effectLst/>
                          <a:latin typeface="GE Inspira" pitchFamily="34" charset="0"/>
                          <a:ea typeface="Calibri"/>
                          <a:cs typeface="Times New Roman"/>
                        </a:rPr>
                        <a:t> Revision Number</a:t>
                      </a:r>
                      <a:endParaRPr lang="en-GB" sz="800" dirty="0">
                        <a:effectLst/>
                        <a:latin typeface="GE Inspira" pitchFamily="34" charset="0"/>
                        <a:ea typeface="Calibri"/>
                        <a:cs typeface="Times New Roman"/>
                      </a:endParaRPr>
                    </a:p>
                  </a:txBody>
                  <a:tcPr marL="5262" marR="5262" marT="5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4">
                  <a:txBody>
                    <a:bodyPr/>
                    <a:lstStyle/>
                    <a:p>
                      <a:pPr>
                        <a:lnSpc>
                          <a:spcPct val="115000"/>
                        </a:lnSpc>
                        <a:spcAft>
                          <a:spcPts val="0"/>
                        </a:spcAft>
                      </a:pPr>
                      <a:r>
                        <a:rPr lang="en-GB" sz="800" dirty="0">
                          <a:effectLst/>
                          <a:latin typeface="GE Inspira" pitchFamily="34" charset="0"/>
                          <a:ea typeface="Calibri"/>
                          <a:cs typeface="Times New Roman"/>
                        </a:rPr>
                        <a:t>2.0</a:t>
                      </a:r>
                    </a:p>
                  </a:txBody>
                  <a:tcPr marL="5262" marR="5262" marT="5262" marB="0" anchor="ctr">
                    <a:lnL w="12700" cap="flat" cmpd="sng" algn="ctr">
                      <a:solidFill>
                        <a:schemeClr val="tx1"/>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1"/>
                  </a:ext>
                </a:extLst>
              </a:tr>
              <a:tr h="272827">
                <a:tc>
                  <a:txBody>
                    <a:bodyPr/>
                    <a:lstStyle/>
                    <a:p>
                      <a:pPr>
                        <a:lnSpc>
                          <a:spcPct val="115000"/>
                        </a:lnSpc>
                        <a:spcAft>
                          <a:spcPts val="0"/>
                        </a:spcAft>
                      </a:pPr>
                      <a:r>
                        <a:rPr lang="en-GB" sz="800" b="1" dirty="0">
                          <a:solidFill>
                            <a:srgbClr val="1F497D"/>
                          </a:solidFill>
                          <a:effectLst/>
                          <a:latin typeface="GE Inspira" pitchFamily="34" charset="0"/>
                          <a:ea typeface="Calibri"/>
                          <a:cs typeface="Times New Roman"/>
                        </a:rPr>
                        <a:t> Current Document #</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kern="1200" dirty="0">
                          <a:solidFill>
                            <a:schemeClr val="tx1"/>
                          </a:solidFill>
                          <a:latin typeface="+mn-lt"/>
                          <a:ea typeface="+mn-ea"/>
                          <a:cs typeface="+mn-cs"/>
                        </a:rPr>
                        <a:t>QO-PER-040</a:t>
                      </a:r>
                    </a:p>
                  </a:txBody>
                  <a:tcPr marL="5262" marR="5262" marT="5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b="1" dirty="0">
                          <a:solidFill>
                            <a:srgbClr val="1F497D"/>
                          </a:solidFill>
                          <a:effectLst/>
                          <a:latin typeface="GE Inspira" pitchFamily="34" charset="0"/>
                          <a:ea typeface="Calibri"/>
                          <a:cs typeface="Times New Roman"/>
                        </a:rPr>
                        <a:t> Date of Issue</a:t>
                      </a:r>
                      <a:endParaRPr lang="en-GB" sz="800" dirty="0">
                        <a:effectLst/>
                        <a:latin typeface="GE Inspira" pitchFamily="34" charset="0"/>
                        <a:ea typeface="Calibri"/>
                        <a:cs typeface="Times New Roman"/>
                      </a:endParaRPr>
                    </a:p>
                  </a:txBody>
                  <a:tcPr marL="5262" marR="5262" marT="5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gridSpan="4">
                  <a:txBody>
                    <a:bodyPr/>
                    <a:lstStyle/>
                    <a:p>
                      <a:pPr>
                        <a:lnSpc>
                          <a:spcPct val="115000"/>
                        </a:lnSpc>
                        <a:spcAft>
                          <a:spcPts val="0"/>
                        </a:spcAft>
                      </a:pPr>
                      <a:r>
                        <a:rPr lang="en-GB" sz="800">
                          <a:solidFill>
                            <a:schemeClr val="tx1"/>
                          </a:solidFill>
                          <a:effectLst/>
                          <a:latin typeface="GE Inspira" pitchFamily="34" charset="0"/>
                          <a:ea typeface="Calibri"/>
                          <a:cs typeface="Times New Roman"/>
                        </a:rPr>
                        <a:t>19.07.2017</a:t>
                      </a:r>
                      <a:endParaRPr lang="en-GB" sz="800" dirty="0">
                        <a:solidFill>
                          <a:schemeClr val="tx1"/>
                        </a:solidFill>
                        <a:effectLst/>
                        <a:latin typeface="GE Inspira" pitchFamily="34" charset="0"/>
                        <a:ea typeface="Calibri"/>
                        <a:cs typeface="Times New Roman"/>
                      </a:endParaRPr>
                    </a:p>
                  </a:txBody>
                  <a:tcPr marL="5262" marR="5262" marT="5262" marB="0" anchor="ctr">
                    <a:lnL w="12700" cap="flat" cmpd="sng" algn="ctr">
                      <a:solidFill>
                        <a:schemeClr val="tx1"/>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2"/>
                  </a:ext>
                </a:extLst>
              </a:tr>
              <a:tr h="263256">
                <a:tc>
                  <a:txBody>
                    <a:bodyPr/>
                    <a:lstStyle/>
                    <a:p>
                      <a:pPr>
                        <a:lnSpc>
                          <a:spcPct val="115000"/>
                        </a:lnSpc>
                        <a:spcAft>
                          <a:spcPts val="0"/>
                        </a:spcAft>
                      </a:pPr>
                      <a:r>
                        <a:rPr lang="en-GB" sz="800" dirty="0">
                          <a:solidFill>
                            <a:srgbClr val="1F497D"/>
                          </a:solidFill>
                          <a:effectLst/>
                          <a:latin typeface="GE Inspira" pitchFamily="34" charset="0"/>
                          <a:ea typeface="Calibri"/>
                          <a:cs typeface="Times New Roman"/>
                        </a:rPr>
                        <a:t> Approver </a:t>
                      </a:r>
                    </a:p>
                    <a:p>
                      <a:pPr>
                        <a:lnSpc>
                          <a:spcPct val="115000"/>
                        </a:lnSpc>
                        <a:spcAft>
                          <a:spcPts val="0"/>
                        </a:spcAft>
                      </a:pPr>
                      <a:r>
                        <a:rPr lang="en-GB" sz="800" dirty="0">
                          <a:solidFill>
                            <a:srgbClr val="1F497D"/>
                          </a:solidFill>
                          <a:effectLst/>
                          <a:latin typeface="GE Inspira" pitchFamily="34" charset="0"/>
                          <a:ea typeface="Calibri"/>
                          <a:cs typeface="Times New Roman"/>
                        </a:rPr>
                        <a:t> Name / Title</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dirty="0">
                          <a:effectLst/>
                          <a:latin typeface="GE Inspira" pitchFamily="34" charset="0"/>
                          <a:ea typeface="Calibri"/>
                          <a:cs typeface="Times New Roman"/>
                        </a:rPr>
                        <a:t> Rameshwari Rajan – APAC Quality</a:t>
                      </a:r>
                      <a:r>
                        <a:rPr lang="en-GB" sz="800" baseline="0" dirty="0">
                          <a:effectLst/>
                          <a:latin typeface="GE Inspira" pitchFamily="34" charset="0"/>
                          <a:ea typeface="Calibri"/>
                          <a:cs typeface="Times New Roman"/>
                        </a:rPr>
                        <a:t> Leader</a:t>
                      </a:r>
                      <a:endParaRPr lang="en-GB" sz="800" dirty="0">
                        <a:effectLst/>
                        <a:latin typeface="GE Inspira" pitchFamily="34" charset="0"/>
                        <a:ea typeface="Calibri"/>
                        <a:cs typeface="Times New Roman"/>
                      </a:endParaRPr>
                    </a:p>
                  </a:txBody>
                  <a:tcPr marL="5262" marR="5262" marT="5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dirty="0">
                          <a:solidFill>
                            <a:srgbClr val="1F497D"/>
                          </a:solidFill>
                          <a:effectLst/>
                          <a:latin typeface="GE Inspira" pitchFamily="34" charset="0"/>
                          <a:ea typeface="Calibri"/>
                          <a:cs typeface="Times New Roman"/>
                        </a:rPr>
                        <a:t> Approver </a:t>
                      </a:r>
                    </a:p>
                    <a:p>
                      <a:pPr>
                        <a:lnSpc>
                          <a:spcPct val="115000"/>
                        </a:lnSpc>
                        <a:spcAft>
                          <a:spcPts val="0"/>
                        </a:spcAft>
                      </a:pPr>
                      <a:r>
                        <a:rPr lang="en-GB" sz="800" dirty="0">
                          <a:solidFill>
                            <a:srgbClr val="1F497D"/>
                          </a:solidFill>
                          <a:effectLst/>
                          <a:latin typeface="GE Inspira" pitchFamily="34" charset="0"/>
                          <a:ea typeface="Calibri"/>
                          <a:cs typeface="Times New Roman"/>
                        </a:rPr>
                        <a:t> Name / Title</a:t>
                      </a:r>
                      <a:endParaRPr lang="en-GB" sz="800" dirty="0">
                        <a:effectLst/>
                        <a:latin typeface="GE Inspira" pitchFamily="34" charset="0"/>
                        <a:ea typeface="Calibri"/>
                        <a:cs typeface="Times New Roman"/>
                      </a:endParaRPr>
                    </a:p>
                  </a:txBody>
                  <a:tcPr marL="5262" marR="5262" marT="5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4">
                  <a:txBody>
                    <a:bodyPr/>
                    <a:lstStyle/>
                    <a:p>
                      <a:pPr>
                        <a:lnSpc>
                          <a:spcPct val="115000"/>
                        </a:lnSpc>
                        <a:spcAft>
                          <a:spcPts val="0"/>
                        </a:spcAft>
                      </a:pPr>
                      <a:r>
                        <a:rPr lang="en-GB" sz="800" dirty="0">
                          <a:effectLst/>
                          <a:latin typeface="GE Inspira" pitchFamily="34" charset="0"/>
                          <a:ea typeface="Calibri"/>
                          <a:cs typeface="Times New Roman"/>
                        </a:rPr>
                        <a:t> Richard Edwards – SS&amp;OE Quality Manager</a:t>
                      </a:r>
                    </a:p>
                  </a:txBody>
                  <a:tcPr marL="5262" marR="5262" marT="5262" marB="0" anchor="ctr">
                    <a:lnL w="12700" cap="flat" cmpd="sng" algn="ctr">
                      <a:solidFill>
                        <a:schemeClr val="tx1"/>
                      </a:solidFill>
                      <a:prstDash val="solid"/>
                      <a:round/>
                      <a:headEnd type="none" w="med" len="med"/>
                      <a:tailEnd type="none" w="med" len="med"/>
                    </a:lnL>
                    <a:lnR w="1270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3"/>
                  </a:ext>
                </a:extLst>
              </a:tr>
              <a:tr h="799994">
                <a:tc>
                  <a:txBody>
                    <a:bodyPr/>
                    <a:lstStyle/>
                    <a:p>
                      <a:pPr>
                        <a:lnSpc>
                          <a:spcPct val="115000"/>
                        </a:lnSpc>
                        <a:spcAft>
                          <a:spcPts val="0"/>
                        </a:spcAft>
                      </a:pPr>
                      <a:r>
                        <a:rPr lang="en-GB" sz="800" dirty="0">
                          <a:solidFill>
                            <a:srgbClr val="1F497D"/>
                          </a:solidFill>
                          <a:effectLst/>
                          <a:latin typeface="GE Inspira" pitchFamily="34" charset="0"/>
                          <a:ea typeface="Calibri"/>
                          <a:cs typeface="Times New Roman"/>
                        </a:rPr>
                        <a:t> Approver Signature</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a:txBody>
                    <a:bodyPr/>
                    <a:lstStyle/>
                    <a:p>
                      <a:pPr>
                        <a:lnSpc>
                          <a:spcPct val="115000"/>
                        </a:lnSpc>
                        <a:spcAft>
                          <a:spcPts val="0"/>
                        </a:spcAft>
                      </a:pPr>
                      <a:endParaRPr lang="en-GB" sz="800" dirty="0">
                        <a:effectLst/>
                        <a:latin typeface="GE Inspira" pitchFamily="34" charset="0"/>
                        <a:ea typeface="Calibri"/>
                        <a:cs typeface="Times New Roman"/>
                      </a:endParaRPr>
                    </a:p>
                    <a:p>
                      <a:pPr>
                        <a:lnSpc>
                          <a:spcPct val="115000"/>
                        </a:lnSpc>
                        <a:spcAft>
                          <a:spcPts val="0"/>
                        </a:spcAft>
                      </a:pPr>
                      <a:endParaRPr lang="en-GB" sz="800" dirty="0">
                        <a:effectLst/>
                        <a:latin typeface="GE Inspira" pitchFamily="34" charset="0"/>
                        <a:ea typeface="Calibri"/>
                        <a:cs typeface="Times New Roman"/>
                      </a:endParaRPr>
                    </a:p>
                    <a:p>
                      <a:pPr>
                        <a:lnSpc>
                          <a:spcPct val="115000"/>
                        </a:lnSpc>
                        <a:spcAft>
                          <a:spcPts val="0"/>
                        </a:spcAft>
                      </a:pPr>
                      <a:r>
                        <a:rPr lang="en-GB" sz="800" dirty="0">
                          <a:effectLst/>
                          <a:latin typeface="GE Inspira" pitchFamily="34" charset="0"/>
                          <a:ea typeface="Calibri"/>
                          <a:cs typeface="Times New Roman"/>
                        </a:rPr>
                        <a:t> Approval held at</a:t>
                      </a:r>
                      <a:r>
                        <a:rPr lang="en-GB" sz="800" baseline="0" dirty="0">
                          <a:effectLst/>
                          <a:latin typeface="GE Inspira" pitchFamily="34" charset="0"/>
                          <a:ea typeface="Calibri"/>
                          <a:cs typeface="Times New Roman"/>
                        </a:rPr>
                        <a:t> </a:t>
                      </a:r>
                      <a:r>
                        <a:rPr lang="en-GB" sz="800" dirty="0">
                          <a:effectLst/>
                          <a:latin typeface="GE Inspira" pitchFamily="34" charset="0"/>
                          <a:ea typeface="Calibri"/>
                          <a:cs typeface="Times New Roman"/>
                          <a:hlinkClick r:id="rId2"/>
                        </a:rPr>
                        <a:t>https://ge.ent.box.com/folder/32422859219</a:t>
                      </a:r>
                      <a:r>
                        <a:rPr lang="en-GB" sz="800" dirty="0">
                          <a:effectLst/>
                          <a:latin typeface="GE Inspira" pitchFamily="34" charset="0"/>
                          <a:ea typeface="Calibri"/>
                          <a:cs typeface="Times New Roman"/>
                        </a:rPr>
                        <a:t> </a:t>
                      </a:r>
                    </a:p>
                    <a:p>
                      <a:pPr>
                        <a:lnSpc>
                          <a:spcPct val="115000"/>
                        </a:lnSpc>
                        <a:spcAft>
                          <a:spcPts val="0"/>
                        </a:spcAft>
                      </a:pPr>
                      <a:endParaRPr lang="en-GB" sz="800" dirty="0">
                        <a:effectLst/>
                        <a:latin typeface="GE Inspira" pitchFamily="34" charset="0"/>
                        <a:ea typeface="Calibri"/>
                        <a:cs typeface="Times New Roman"/>
                      </a:endParaRPr>
                    </a:p>
                    <a:p>
                      <a:pPr>
                        <a:lnSpc>
                          <a:spcPct val="115000"/>
                        </a:lnSpc>
                        <a:spcAft>
                          <a:spcPts val="0"/>
                        </a:spcAft>
                      </a:pPr>
                      <a:endParaRPr lang="en-GB" sz="800" dirty="0">
                        <a:effectLst/>
                        <a:latin typeface="GE Inspira" pitchFamily="34" charset="0"/>
                        <a:ea typeface="Calibri"/>
                        <a:cs typeface="Times New Roman"/>
                      </a:endParaRPr>
                    </a:p>
                  </a:txBody>
                  <a:tcPr marL="5262" marR="5262" marT="5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a:txBody>
                    <a:bodyPr/>
                    <a:lstStyle/>
                    <a:p>
                      <a:pPr>
                        <a:lnSpc>
                          <a:spcPct val="115000"/>
                        </a:lnSpc>
                        <a:spcAft>
                          <a:spcPts val="0"/>
                        </a:spcAft>
                      </a:pPr>
                      <a:r>
                        <a:rPr lang="en-GB" sz="800" dirty="0">
                          <a:solidFill>
                            <a:srgbClr val="1F497D"/>
                          </a:solidFill>
                          <a:effectLst/>
                          <a:latin typeface="GE Inspira" pitchFamily="34" charset="0"/>
                          <a:ea typeface="Calibri"/>
                          <a:cs typeface="Times New Roman"/>
                        </a:rPr>
                        <a:t> Approver Signature</a:t>
                      </a:r>
                      <a:endParaRPr lang="en-GB" sz="800" dirty="0">
                        <a:effectLst/>
                        <a:latin typeface="GE Inspira" pitchFamily="34" charset="0"/>
                        <a:ea typeface="Calibri"/>
                        <a:cs typeface="Times New Roman"/>
                      </a:endParaRPr>
                    </a:p>
                  </a:txBody>
                  <a:tcPr marL="5262" marR="5262" marT="526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gridSpan="4">
                  <a:txBody>
                    <a:bodyPr/>
                    <a:lstStyle/>
                    <a:p>
                      <a:pPr>
                        <a:lnSpc>
                          <a:spcPct val="115000"/>
                        </a:lnSpc>
                        <a:spcAft>
                          <a:spcPts val="0"/>
                        </a:spcAft>
                      </a:pPr>
                      <a:r>
                        <a:rPr lang="en-GB" sz="800" dirty="0">
                          <a:effectLst/>
                          <a:latin typeface="GE Inspira" pitchFamily="34" charset="0"/>
                          <a:ea typeface="Calibri"/>
                          <a:cs typeface="Times New Roman"/>
                        </a:rPr>
                        <a:t> Approval held at </a:t>
                      </a:r>
                      <a:r>
                        <a:rPr lang="en-GB" sz="800" dirty="0">
                          <a:effectLst/>
                          <a:latin typeface="GE Inspira" pitchFamily="34" charset="0"/>
                          <a:ea typeface="Calibri"/>
                          <a:cs typeface="Times New Roman"/>
                          <a:hlinkClick r:id="rId2"/>
                        </a:rPr>
                        <a:t>https://ge.ent.box.com/folder/32422859219</a:t>
                      </a:r>
                      <a:r>
                        <a:rPr lang="en-GB" sz="800" dirty="0">
                          <a:effectLst/>
                          <a:latin typeface="GE Inspira" pitchFamily="34" charset="0"/>
                          <a:ea typeface="Calibri"/>
                          <a:cs typeface="Times New Roman"/>
                        </a:rPr>
                        <a:t> </a:t>
                      </a:r>
                    </a:p>
                  </a:txBody>
                  <a:tcPr marL="5262" marR="5262" marT="5262" marB="0" anchor="ctr">
                    <a:lnL w="12700" cap="flat" cmpd="sng" algn="ctr">
                      <a:solidFill>
                        <a:schemeClr val="tx1"/>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905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4"/>
                  </a:ext>
                </a:extLst>
              </a:tr>
              <a:tr h="263256">
                <a:tc gridSpan="2">
                  <a:txBody>
                    <a:bodyPr/>
                    <a:lstStyle/>
                    <a:p>
                      <a:pPr>
                        <a:lnSpc>
                          <a:spcPct val="115000"/>
                        </a:lnSpc>
                        <a:spcAft>
                          <a:spcPts val="0"/>
                        </a:spcAft>
                      </a:pPr>
                      <a:r>
                        <a:rPr lang="en-GB" sz="800" dirty="0">
                          <a:solidFill>
                            <a:srgbClr val="1F497D"/>
                          </a:solidFill>
                          <a:effectLst/>
                          <a:latin typeface="GE Inspira" pitchFamily="34" charset="0"/>
                          <a:ea typeface="Calibri"/>
                          <a:cs typeface="Times New Roman"/>
                        </a:rPr>
                        <a:t>*    Full compliance on publishing in</a:t>
                      </a:r>
                      <a:r>
                        <a:rPr lang="en-GB" sz="800" baseline="0" dirty="0">
                          <a:solidFill>
                            <a:srgbClr val="1F497D"/>
                          </a:solidFill>
                          <a:effectLst/>
                          <a:latin typeface="GE Inspira" pitchFamily="34" charset="0"/>
                          <a:ea typeface="Calibri"/>
                          <a:cs typeface="Times New Roman"/>
                        </a:rPr>
                        <a:t> the QMS/BMS</a:t>
                      </a:r>
                      <a:r>
                        <a:rPr lang="en-GB" sz="800" dirty="0">
                          <a:solidFill>
                            <a:srgbClr val="1F497D"/>
                          </a:solidFill>
                          <a:effectLst/>
                          <a:latin typeface="GE Inspira" pitchFamily="34" charset="0"/>
                          <a:ea typeface="Calibri"/>
                          <a:cs typeface="Times New Roman"/>
                        </a:rPr>
                        <a:t>		                                                                                                                                                                                         </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a:noFill/>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gridSpan="5">
                  <a:txBody>
                    <a:bodyPr/>
                    <a:lstStyle/>
                    <a:p>
                      <a:pPr algn="r">
                        <a:lnSpc>
                          <a:spcPct val="115000"/>
                        </a:lnSpc>
                        <a:spcAft>
                          <a:spcPts val="0"/>
                        </a:spcAft>
                      </a:pPr>
                      <a:endParaRPr lang="en-GB" sz="800" dirty="0">
                        <a:effectLst/>
                        <a:latin typeface="GE Inspira" pitchFamily="34" charset="0"/>
                        <a:ea typeface="Calibri"/>
                        <a:cs typeface="Times New Roman"/>
                      </a:endParaRPr>
                    </a:p>
                  </a:txBody>
                  <a:tcPr marL="0" marR="0" marT="0" marB="0" anchor="ctr">
                    <a:lnL>
                      <a:noFill/>
                    </a:lnL>
                    <a:lnR w="12700" cap="flat" cmpd="sng" algn="ctr">
                      <a:solidFill>
                        <a:srgbClr val="1F497D"/>
                      </a:solidFill>
                      <a:prstDash val="solid"/>
                      <a:round/>
                      <a:headEnd type="none" w="med" len="med"/>
                      <a:tailEnd type="none" w="med" len="med"/>
                    </a:lnR>
                    <a:lnT w="1905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5"/>
                  </a:ext>
                </a:extLst>
              </a:tr>
              <a:tr h="230268">
                <a:tc gridSpan="7">
                  <a:txBody>
                    <a:bodyPr/>
                    <a:lstStyle/>
                    <a:p>
                      <a:pPr>
                        <a:lnSpc>
                          <a:spcPct val="115000"/>
                        </a:lnSpc>
                        <a:spcAft>
                          <a:spcPts val="0"/>
                        </a:spcAft>
                      </a:pPr>
                      <a:r>
                        <a:rPr lang="en-GB" sz="900" b="1" dirty="0">
                          <a:solidFill>
                            <a:srgbClr val="FFFFFF"/>
                          </a:solidFill>
                          <a:effectLst/>
                          <a:latin typeface="GE Inspira" pitchFamily="34" charset="0"/>
                          <a:ea typeface="Calibri"/>
                          <a:cs typeface="Times New Roman"/>
                        </a:rPr>
                        <a:t> Revision History</a:t>
                      </a:r>
                      <a:endParaRPr lang="en-GB" sz="9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1F497D"/>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6"/>
                  </a:ext>
                </a:extLst>
              </a:tr>
              <a:tr h="270771">
                <a:tc>
                  <a:txBody>
                    <a:bodyPr/>
                    <a:lstStyle/>
                    <a:p>
                      <a:pPr algn="ctr">
                        <a:lnSpc>
                          <a:spcPct val="115000"/>
                        </a:lnSpc>
                        <a:spcAft>
                          <a:spcPts val="0"/>
                        </a:spcAft>
                      </a:pPr>
                      <a:r>
                        <a:rPr lang="en-GB" sz="800" b="1">
                          <a:solidFill>
                            <a:srgbClr val="1F497D"/>
                          </a:solidFill>
                          <a:effectLst/>
                          <a:latin typeface="GE Inspira" pitchFamily="34" charset="0"/>
                          <a:ea typeface="Calibri"/>
                          <a:cs typeface="Times New Roman"/>
                        </a:rPr>
                        <a:t>Revision #</a:t>
                      </a:r>
                      <a:endParaRPr lang="en-GB" sz="80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C6D9F1"/>
                    </a:solidFill>
                  </a:tcPr>
                </a:tc>
                <a:tc gridSpan="2">
                  <a:txBody>
                    <a:bodyPr/>
                    <a:lstStyle/>
                    <a:p>
                      <a:pPr algn="ctr">
                        <a:lnSpc>
                          <a:spcPct val="115000"/>
                        </a:lnSpc>
                        <a:spcAft>
                          <a:spcPts val="0"/>
                        </a:spcAft>
                      </a:pPr>
                      <a:r>
                        <a:rPr lang="en-GB" sz="800" b="1">
                          <a:solidFill>
                            <a:srgbClr val="1F497D"/>
                          </a:solidFill>
                          <a:effectLst/>
                          <a:latin typeface="GE Inspira" pitchFamily="34" charset="0"/>
                          <a:ea typeface="Calibri"/>
                          <a:cs typeface="Times New Roman"/>
                        </a:rPr>
                        <a:t>Section Modified / Description of Change</a:t>
                      </a:r>
                      <a:endParaRPr lang="en-GB" sz="80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C6D9F1"/>
                    </a:solidFill>
                  </a:tcPr>
                </a:tc>
                <a:tc hMerge="1">
                  <a:txBody>
                    <a:bodyPr/>
                    <a:lstStyle/>
                    <a:p>
                      <a:endParaRPr lang="en-GB"/>
                    </a:p>
                  </a:txBody>
                  <a:tcPr/>
                </a:tc>
                <a:tc>
                  <a:txBody>
                    <a:bodyPr/>
                    <a:lstStyle/>
                    <a:p>
                      <a:pPr algn="ctr">
                        <a:lnSpc>
                          <a:spcPct val="115000"/>
                        </a:lnSpc>
                        <a:spcAft>
                          <a:spcPts val="0"/>
                        </a:spcAft>
                      </a:pPr>
                      <a:r>
                        <a:rPr lang="en-GB" sz="800" b="1" dirty="0">
                          <a:solidFill>
                            <a:srgbClr val="1F497D"/>
                          </a:solidFill>
                          <a:effectLst/>
                          <a:latin typeface="GE Inspira" pitchFamily="34" charset="0"/>
                          <a:ea typeface="Calibri"/>
                          <a:cs typeface="Times New Roman"/>
                        </a:rPr>
                        <a:t>Author</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C6D9F1"/>
                    </a:solidFill>
                  </a:tcPr>
                </a:tc>
                <a:tc>
                  <a:txBody>
                    <a:bodyPr/>
                    <a:lstStyle/>
                    <a:p>
                      <a:pPr algn="ctr">
                        <a:lnSpc>
                          <a:spcPct val="115000"/>
                        </a:lnSpc>
                        <a:spcAft>
                          <a:spcPts val="0"/>
                        </a:spcAft>
                      </a:pPr>
                      <a:r>
                        <a:rPr lang="en-GB" sz="800" b="1" dirty="0">
                          <a:solidFill>
                            <a:srgbClr val="1F497D"/>
                          </a:solidFill>
                          <a:effectLst/>
                          <a:latin typeface="GE Inspira" pitchFamily="34" charset="0"/>
                          <a:ea typeface="Calibri"/>
                          <a:cs typeface="Times New Roman"/>
                        </a:rPr>
                        <a:t>Date</a:t>
                      </a: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C6D9F1"/>
                    </a:solidFill>
                  </a:tcPr>
                </a:tc>
                <a:tc>
                  <a:txBody>
                    <a:bodyPr/>
                    <a:lstStyle/>
                    <a:p>
                      <a:pPr algn="ctr">
                        <a:lnSpc>
                          <a:spcPct val="115000"/>
                        </a:lnSpc>
                        <a:spcAft>
                          <a:spcPts val="0"/>
                        </a:spcAft>
                      </a:pP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spcAft>
                          <a:spcPts val="0"/>
                        </a:spcAft>
                      </a:pPr>
                      <a:endParaRPr lang="en-GB" sz="800" dirty="0">
                        <a:effectLst/>
                        <a:latin typeface="GE Inspira" pitchFamily="34" charset="0"/>
                        <a:ea typeface="Calibri"/>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7"/>
                  </a:ext>
                </a:extLst>
              </a:tr>
              <a:tr h="230268">
                <a:tc>
                  <a:txBody>
                    <a:bodyPr/>
                    <a:lstStyle/>
                    <a:p>
                      <a:pPr algn="ctr">
                        <a:lnSpc>
                          <a:spcPct val="115000"/>
                        </a:lnSpc>
                      </a:pPr>
                      <a:r>
                        <a:rPr lang="en-GB" sz="800" dirty="0">
                          <a:effectLst/>
                          <a:latin typeface="GE Inspira" pitchFamily="34" charset="0"/>
                          <a:cs typeface="Times New Roman"/>
                        </a:rPr>
                        <a:t>1.0</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r>
                        <a:rPr lang="en-GB" sz="800" dirty="0">
                          <a:effectLst/>
                          <a:latin typeface="GE Inspira" pitchFamily="34" charset="0"/>
                          <a:cs typeface="Times New Roman"/>
                        </a:rPr>
                        <a:t> Original</a:t>
                      </a:r>
                      <a:r>
                        <a:rPr lang="en-GB" sz="800" baseline="0" dirty="0">
                          <a:effectLst/>
                          <a:latin typeface="GE Inspira" pitchFamily="34" charset="0"/>
                          <a:cs typeface="Times New Roman"/>
                        </a:rPr>
                        <a:t> issue for Jandakot site controls</a:t>
                      </a: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r>
                        <a:rPr lang="en-GB" sz="800" dirty="0">
                          <a:effectLst/>
                          <a:latin typeface="GE Inspira" pitchFamily="34" charset="0"/>
                          <a:cs typeface="Times New Roman"/>
                        </a:rPr>
                        <a:t>Rameshwari Rajan</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effectLst/>
                          <a:latin typeface="GE Inspira" pitchFamily="34" charset="0"/>
                          <a:cs typeface="Times New Roman"/>
                        </a:rPr>
                        <a:t>05.08.2016</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8"/>
                  </a:ext>
                </a:extLst>
              </a:tr>
              <a:tr h="230268">
                <a:tc>
                  <a:txBody>
                    <a:bodyPr/>
                    <a:lstStyle/>
                    <a:p>
                      <a:pPr algn="ctr">
                        <a:lnSpc>
                          <a:spcPct val="115000"/>
                        </a:lnSpc>
                      </a:pPr>
                      <a:r>
                        <a:rPr lang="en-GB" sz="800" dirty="0">
                          <a:effectLst/>
                          <a:latin typeface="GE Inspira" pitchFamily="34" charset="0"/>
                          <a:cs typeface="Times New Roman"/>
                        </a:rPr>
                        <a:t>2.0</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r>
                        <a:rPr lang="en-GB" sz="800" dirty="0">
                          <a:effectLst/>
                          <a:latin typeface="GE Inspira" pitchFamily="34" charset="0"/>
                          <a:cs typeface="Times New Roman"/>
                        </a:rPr>
                        <a:t> Inclusion of API-Q2 requirements</a:t>
                      </a:r>
                      <a:r>
                        <a:rPr lang="en-GB" sz="800" baseline="0" dirty="0">
                          <a:effectLst/>
                          <a:latin typeface="GE Inspira" pitchFamily="34" charset="0"/>
                          <a:cs typeface="Times New Roman"/>
                        </a:rPr>
                        <a:t> for SS&amp;OE</a:t>
                      </a: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r>
                        <a:rPr lang="en-GB" sz="800" dirty="0">
                          <a:effectLst/>
                          <a:latin typeface="GE Inspira" pitchFamily="34" charset="0"/>
                          <a:cs typeface="Times New Roman"/>
                        </a:rPr>
                        <a:t>Tim Sims 300009974</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r>
                        <a:rPr lang="en-GB" sz="800" dirty="0">
                          <a:solidFill>
                            <a:schemeClr val="tx1"/>
                          </a:solidFill>
                          <a:effectLst/>
                          <a:latin typeface="GE Inspira" pitchFamily="34" charset="0"/>
                          <a:cs typeface="Times New Roman"/>
                        </a:rPr>
                        <a:t>18.07.2017</a:t>
                      </a: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230268">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0"/>
                  </a:ext>
                </a:extLst>
              </a:tr>
              <a:tr h="230268">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1"/>
                  </a:ext>
                </a:extLst>
              </a:tr>
              <a:tr h="230268">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2"/>
                  </a:ext>
                </a:extLst>
              </a:tr>
              <a:tr h="230268">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3"/>
                  </a:ext>
                </a:extLst>
              </a:tr>
              <a:tr h="230268">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4"/>
                  </a:ext>
                </a:extLst>
              </a:tr>
              <a:tr h="230268">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5"/>
                  </a:ext>
                </a:extLst>
              </a:tr>
              <a:tr h="243154">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6"/>
                  </a:ext>
                </a:extLst>
              </a:tr>
              <a:tr h="230268">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7"/>
                  </a:ext>
                </a:extLst>
              </a:tr>
              <a:tr h="230268">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8"/>
                  </a:ext>
                </a:extLst>
              </a:tr>
              <a:tr h="230268">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gridSpan="2">
                  <a:txBody>
                    <a:bodyPr/>
                    <a:lstStyle/>
                    <a:p>
                      <a:pP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hMerge="1">
                  <a:txBody>
                    <a:bodyPr/>
                    <a:lstStyle/>
                    <a:p>
                      <a:endParaRPr lang="en-GB"/>
                    </a:p>
                  </a:txBody>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tc>
                  <a:txBody>
                    <a:bodyPr/>
                    <a:lstStyle/>
                    <a:p>
                      <a:pPr algn="ctr">
                        <a:lnSpc>
                          <a:spcPct val="115000"/>
                        </a:lnSpc>
                      </a:pPr>
                      <a:endParaRPr lang="en-GB" sz="800" dirty="0">
                        <a:effectLst/>
                        <a:highlight>
                          <a:srgbClr val="C0C0C0"/>
                        </a:highlight>
                        <a:latin typeface="GE Inspira" pitchFamily="34" charset="0"/>
                        <a:cs typeface="Times New Roman"/>
                      </a:endParaRPr>
                    </a:p>
                  </a:txBody>
                  <a:tcPr marL="5262" marR="5262" marT="5262"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9"/>
                  </a:ext>
                </a:extLst>
              </a:tr>
            </a:tbl>
          </a:graphicData>
        </a:graphic>
      </p:graphicFrame>
      <p:pic>
        <p:nvPicPr>
          <p:cNvPr id="5" name="Picture 4"/>
          <p:cNvPicPr>
            <a:picLocks noChangeAspect="1"/>
          </p:cNvPicPr>
          <p:nvPr/>
        </p:nvPicPr>
        <p:blipFill>
          <a:blip r:embed="rId3"/>
          <a:stretch>
            <a:fillRect/>
          </a:stretch>
        </p:blipFill>
        <p:spPr>
          <a:xfrm>
            <a:off x="6002312" y="6383246"/>
            <a:ext cx="5019675" cy="257175"/>
          </a:xfrm>
          <a:prstGeom prst="rect">
            <a:avLst/>
          </a:prstGeom>
        </p:spPr>
      </p:pic>
      <p:grpSp>
        <p:nvGrpSpPr>
          <p:cNvPr id="6" name="Group 5"/>
          <p:cNvGrpSpPr/>
          <p:nvPr/>
        </p:nvGrpSpPr>
        <p:grpSpPr>
          <a:xfrm>
            <a:off x="269967" y="6043748"/>
            <a:ext cx="1595346" cy="687977"/>
            <a:chOff x="269966" y="5944450"/>
            <a:chExt cx="1681837" cy="787276"/>
          </a:xfrm>
        </p:grpSpPr>
        <p:sp>
          <p:nvSpPr>
            <p:cNvPr id="7" name="Rectangle 6"/>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4"/>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372117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26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of Change (MOC)</a:t>
            </a:r>
          </a:p>
        </p:txBody>
      </p:sp>
      <p:pic>
        <p:nvPicPr>
          <p:cNvPr id="7" name="Picture 5" descr="C:\Users\305012698\AppData\Local\Microsoft\Windows\Temporary Internet Files\Content.IE5\ATKRIG8W\aprende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382" y="2369515"/>
            <a:ext cx="4333875" cy="32480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1842814903"/>
              </p:ext>
            </p:extLst>
          </p:nvPr>
        </p:nvGraphicFramePr>
        <p:xfrm>
          <a:off x="6065710" y="1806139"/>
          <a:ext cx="5345358" cy="43747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1265028" y="1768561"/>
            <a:ext cx="3156660" cy="855940"/>
          </a:xfrm>
          <a:prstGeom prst="stripedRightArrow">
            <a:avLst/>
          </a:prstGeom>
          <a:ln/>
        </p:spPr>
        <p:style>
          <a:lnRef idx="0">
            <a:schemeClr val="accent5"/>
          </a:lnRef>
          <a:fillRef idx="3">
            <a:schemeClr val="accent5"/>
          </a:fillRef>
          <a:effectRef idx="3">
            <a:schemeClr val="accent5"/>
          </a:effectRef>
          <a:fontRef idx="minor">
            <a:schemeClr val="lt1"/>
          </a:fontRef>
        </p:style>
        <p:txBody>
          <a:bodyPr wrap="square" lIns="0" tIns="0" rIns="0" bIns="0" rtlCol="0">
            <a:spAutoFit/>
          </a:bodyPr>
          <a:lstStyle/>
          <a:p>
            <a:pPr algn="ctr"/>
            <a:r>
              <a:rPr lang="en-US" sz="2800" b="1" dirty="0">
                <a:solidFill>
                  <a:schemeClr val="bg1"/>
                </a:solidFill>
              </a:rPr>
              <a:t>Change</a:t>
            </a:r>
            <a:endParaRPr lang="en-AU" sz="2800" b="1" dirty="0">
              <a:solidFill>
                <a:schemeClr val="bg1"/>
              </a:solidFill>
            </a:endParaRPr>
          </a:p>
        </p:txBody>
      </p:sp>
      <p:pic>
        <p:nvPicPr>
          <p:cNvPr id="3" name="Picture 2"/>
          <p:cNvPicPr>
            <a:picLocks noChangeAspect="1"/>
          </p:cNvPicPr>
          <p:nvPr/>
        </p:nvPicPr>
        <p:blipFill>
          <a:blip r:embed="rId9"/>
          <a:stretch>
            <a:fillRect/>
          </a:stretch>
        </p:blipFill>
        <p:spPr>
          <a:xfrm>
            <a:off x="5665923" y="6285717"/>
            <a:ext cx="5019675" cy="257175"/>
          </a:xfrm>
          <a:prstGeom prst="rect">
            <a:avLst/>
          </a:prstGeom>
        </p:spPr>
      </p:pic>
      <p:grpSp>
        <p:nvGrpSpPr>
          <p:cNvPr id="11" name="Group 10"/>
          <p:cNvGrpSpPr/>
          <p:nvPr/>
        </p:nvGrpSpPr>
        <p:grpSpPr>
          <a:xfrm>
            <a:off x="269966" y="5944450"/>
            <a:ext cx="1681837" cy="787276"/>
            <a:chOff x="269966" y="5944450"/>
            <a:chExt cx="1681837" cy="787276"/>
          </a:xfrm>
        </p:grpSpPr>
        <p:sp>
          <p:nvSpPr>
            <p:cNvPr id="4" name="Rectangle 3"/>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10"/>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224314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356630346"/>
              </p:ext>
            </p:extLst>
          </p:nvPr>
        </p:nvGraphicFramePr>
        <p:xfrm>
          <a:off x="-514756" y="982583"/>
          <a:ext cx="9507256" cy="4906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p:cNvSpPr>
            <a:spLocks noGrp="1"/>
          </p:cNvSpPr>
          <p:nvPr>
            <p:ph type="title"/>
          </p:nvPr>
        </p:nvSpPr>
        <p:spPr>
          <a:xfrm>
            <a:off x="529143" y="206157"/>
            <a:ext cx="11133308" cy="1021002"/>
          </a:xfrm>
        </p:spPr>
        <p:txBody>
          <a:bodyPr/>
          <a:lstStyle/>
          <a:p>
            <a:r>
              <a:rPr lang="en-US" dirty="0"/>
              <a:t>Visualize change that requires management</a:t>
            </a:r>
          </a:p>
        </p:txBody>
      </p:sp>
      <p:sp>
        <p:nvSpPr>
          <p:cNvPr id="2" name="TextBox 1"/>
          <p:cNvSpPr txBox="1"/>
          <p:nvPr/>
        </p:nvSpPr>
        <p:spPr>
          <a:xfrm>
            <a:off x="8785288" y="414012"/>
            <a:ext cx="3084375" cy="1885131"/>
          </a:xfrm>
          <a:prstGeom prst="rect">
            <a:avLst/>
          </a:prstGeom>
          <a:noFill/>
        </p:spPr>
        <p:txBody>
          <a:bodyPr wrap="square" lIns="0" tIns="0" rIns="0" bIns="0" rtlCol="0">
            <a:spAutoFit/>
          </a:bodyPr>
          <a:lstStyle/>
          <a:p>
            <a:r>
              <a:rPr lang="en-US" sz="800" b="1" dirty="0"/>
              <a:t>API-Q2 5.11.2 </a:t>
            </a:r>
            <a:r>
              <a:rPr lang="en-US" sz="800" b="1" dirty="0" err="1"/>
              <a:t>MoC</a:t>
            </a:r>
            <a:r>
              <a:rPr lang="en-US" sz="800" b="1" dirty="0"/>
              <a:t> Implementation</a:t>
            </a:r>
          </a:p>
          <a:p>
            <a:r>
              <a:rPr lang="en-US" sz="800" b="1" dirty="0"/>
              <a:t>Note1</a:t>
            </a:r>
            <a:r>
              <a:rPr lang="en-US" sz="800" dirty="0"/>
              <a:t>  </a:t>
            </a:r>
          </a:p>
          <a:p>
            <a:r>
              <a:rPr lang="en-US" sz="800" i="1" dirty="0"/>
              <a:t>cl</a:t>
            </a:r>
            <a:r>
              <a:rPr lang="en-US" sz="800" dirty="0"/>
              <a:t> </a:t>
            </a:r>
            <a:r>
              <a:rPr lang="en-US" sz="800" i="1" dirty="0"/>
              <a:t>b) &amp; c)</a:t>
            </a:r>
            <a:r>
              <a:rPr lang="en-US" sz="800" dirty="0"/>
              <a:t> … </a:t>
            </a:r>
            <a:r>
              <a:rPr lang="en-AU" sz="800" dirty="0"/>
              <a:t>whose absence or departure could negatively impact the service.</a:t>
            </a:r>
          </a:p>
          <a:p>
            <a:r>
              <a:rPr lang="en-US" sz="800" b="1" dirty="0"/>
              <a:t>Note2</a:t>
            </a:r>
          </a:p>
          <a:p>
            <a:r>
              <a:rPr lang="en-US" sz="800" i="1" dirty="0"/>
              <a:t>cl d) </a:t>
            </a:r>
            <a:r>
              <a:rPr lang="en-US" sz="800" dirty="0"/>
              <a:t>… including temporary changes and improvements resulting from corrective and preventive actions</a:t>
            </a:r>
          </a:p>
          <a:p>
            <a:r>
              <a:rPr lang="en-US" sz="800" b="1" dirty="0"/>
              <a:t>Note3</a:t>
            </a:r>
          </a:p>
          <a:p>
            <a:r>
              <a:rPr lang="en-US" sz="800" i="1" dirty="0"/>
              <a:t>cl f) … including those that were originally agreed upon by the customer and those required by changes in legal and other applicable requirements</a:t>
            </a:r>
          </a:p>
          <a:p>
            <a:r>
              <a:rPr lang="en-US" sz="800" b="1" dirty="0"/>
              <a:t>Note 4</a:t>
            </a:r>
          </a:p>
          <a:p>
            <a:r>
              <a:rPr lang="en-US" sz="800" i="1" dirty="0"/>
              <a:t>cl e) </a:t>
            </a:r>
            <a:r>
              <a:rPr lang="en-US" sz="800" dirty="0"/>
              <a:t>changes to original equipment manufacturers specifications, applications, and/or software for service related product</a:t>
            </a:r>
          </a:p>
          <a:p>
            <a:endParaRPr lang="en-AU" sz="1050" i="1" dirty="0"/>
          </a:p>
        </p:txBody>
      </p:sp>
      <p:sp>
        <p:nvSpPr>
          <p:cNvPr id="3" name="TextBox 2"/>
          <p:cNvSpPr txBox="1"/>
          <p:nvPr/>
        </p:nvSpPr>
        <p:spPr>
          <a:xfrm>
            <a:off x="5841370" y="1059527"/>
            <a:ext cx="1117199" cy="153888"/>
          </a:xfrm>
          <a:prstGeom prst="rect">
            <a:avLst/>
          </a:prstGeom>
          <a:solidFill>
            <a:srgbClr val="FF0000"/>
          </a:solidFill>
          <a:ln cap="flat">
            <a:solidFill>
              <a:srgbClr val="FF0000"/>
            </a:solidFill>
          </a:ln>
        </p:spPr>
        <p:txBody>
          <a:bodyPr wrap="square" lIns="0" tIns="0" rIns="0" bIns="0" rtlCol="0">
            <a:spAutoFit/>
          </a:bodyPr>
          <a:lstStyle/>
          <a:p>
            <a:r>
              <a:rPr lang="en-US" sz="1000" b="1" dirty="0">
                <a:solidFill>
                  <a:schemeClr val="bg1"/>
                </a:solidFill>
              </a:rPr>
              <a:t>API-Q2 mandatory</a:t>
            </a:r>
            <a:endParaRPr lang="en-AU" sz="1000" b="1" dirty="0">
              <a:solidFill>
                <a:schemeClr val="bg1"/>
              </a:solidFill>
            </a:endParaRPr>
          </a:p>
        </p:txBody>
      </p:sp>
      <p:sp>
        <p:nvSpPr>
          <p:cNvPr id="8" name="TextBox 7"/>
          <p:cNvSpPr txBox="1"/>
          <p:nvPr/>
        </p:nvSpPr>
        <p:spPr>
          <a:xfrm>
            <a:off x="6295363" y="4688154"/>
            <a:ext cx="1117199" cy="153888"/>
          </a:xfrm>
          <a:prstGeom prst="rect">
            <a:avLst/>
          </a:prstGeom>
          <a:solidFill>
            <a:srgbClr val="FF0000"/>
          </a:solidFill>
          <a:ln cap="flat">
            <a:solidFill>
              <a:srgbClr val="FF0000"/>
            </a:solidFill>
          </a:ln>
        </p:spPr>
        <p:txBody>
          <a:bodyPr wrap="square" lIns="0" tIns="0" rIns="0" bIns="0" rtlCol="0">
            <a:spAutoFit/>
          </a:bodyPr>
          <a:lstStyle/>
          <a:p>
            <a:r>
              <a:rPr lang="en-US" sz="1000" b="1" dirty="0">
                <a:solidFill>
                  <a:schemeClr val="bg1"/>
                </a:solidFill>
              </a:rPr>
              <a:t>API-Q2 mandatory</a:t>
            </a:r>
            <a:endParaRPr lang="en-AU" sz="1000" b="1" dirty="0">
              <a:solidFill>
                <a:schemeClr val="bg1"/>
              </a:solidFill>
            </a:endParaRPr>
          </a:p>
        </p:txBody>
      </p:sp>
      <p:sp>
        <p:nvSpPr>
          <p:cNvPr id="11" name="TextBox 10"/>
          <p:cNvSpPr txBox="1"/>
          <p:nvPr/>
        </p:nvSpPr>
        <p:spPr>
          <a:xfrm>
            <a:off x="3680272" y="1059527"/>
            <a:ext cx="1117199" cy="153888"/>
          </a:xfrm>
          <a:prstGeom prst="rect">
            <a:avLst/>
          </a:prstGeom>
          <a:solidFill>
            <a:srgbClr val="FF0000"/>
          </a:solidFill>
          <a:ln cap="flat">
            <a:solidFill>
              <a:srgbClr val="FF0000"/>
            </a:solidFill>
          </a:ln>
        </p:spPr>
        <p:txBody>
          <a:bodyPr wrap="square" lIns="0" tIns="0" rIns="0" bIns="0" rtlCol="0">
            <a:spAutoFit/>
          </a:bodyPr>
          <a:lstStyle/>
          <a:p>
            <a:r>
              <a:rPr lang="en-US" sz="1000" b="1" dirty="0">
                <a:solidFill>
                  <a:schemeClr val="bg1"/>
                </a:solidFill>
              </a:rPr>
              <a:t>API-Q2 mandatory</a:t>
            </a:r>
            <a:endParaRPr lang="en-AU" sz="1000" b="1" dirty="0">
              <a:solidFill>
                <a:schemeClr val="bg1"/>
              </a:solidFill>
            </a:endParaRPr>
          </a:p>
        </p:txBody>
      </p:sp>
      <p:grpSp>
        <p:nvGrpSpPr>
          <p:cNvPr id="15" name="Group 14"/>
          <p:cNvGrpSpPr/>
          <p:nvPr/>
        </p:nvGrpSpPr>
        <p:grpSpPr>
          <a:xfrm>
            <a:off x="529143" y="3682659"/>
            <a:ext cx="1264332" cy="1264332"/>
            <a:chOff x="2272731" y="2336961"/>
            <a:chExt cx="1264332" cy="1264332"/>
          </a:xfrm>
          <a:scene3d>
            <a:camera prst="orthographicFront"/>
            <a:lightRig rig="threePt" dir="t">
              <a:rot lat="0" lon="0" rev="7500000"/>
            </a:lightRig>
          </a:scene3d>
        </p:grpSpPr>
        <p:sp>
          <p:nvSpPr>
            <p:cNvPr id="16" name="Oval 15"/>
            <p:cNvSpPr/>
            <p:nvPr/>
          </p:nvSpPr>
          <p:spPr>
            <a:xfrm>
              <a:off x="2272731" y="2336961"/>
              <a:ext cx="1264332" cy="1264332"/>
            </a:xfrm>
            <a:prstGeom prst="ellipse">
              <a:avLst/>
            </a:prstGeom>
            <a:solidFill>
              <a:srgbClr val="9900CC"/>
            </a:solidFill>
            <a:sp3d prstMaterial="plastic">
              <a:bevelT w="127000" h="25400" prst="relaxedInset"/>
            </a:sp3d>
          </p:spPr>
          <p:style>
            <a:lnRef idx="0">
              <a:schemeClr val="lt1">
                <a:hueOff val="0"/>
                <a:satOff val="0"/>
                <a:lumOff val="0"/>
                <a:alphaOff val="0"/>
              </a:schemeClr>
            </a:lnRef>
            <a:fillRef idx="3">
              <a:scrgbClr r="0" g="0" b="0"/>
            </a:fillRef>
            <a:effectRef idx="2">
              <a:schemeClr val="accent5">
                <a:hueOff val="12677992"/>
                <a:satOff val="6968"/>
                <a:lumOff val="-19444"/>
                <a:alphaOff val="0"/>
              </a:schemeClr>
            </a:effectRef>
            <a:fontRef idx="minor">
              <a:schemeClr val="lt1"/>
            </a:fontRef>
          </p:style>
        </p:sp>
        <p:sp>
          <p:nvSpPr>
            <p:cNvPr id="17" name="Oval 4"/>
            <p:cNvSpPr txBox="1"/>
            <p:nvPr/>
          </p:nvSpPr>
          <p:spPr>
            <a:xfrm>
              <a:off x="2457888" y="2522118"/>
              <a:ext cx="894018" cy="89401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dirty="0"/>
                <a:t>Changes to management system procedures</a:t>
              </a:r>
            </a:p>
            <a:p>
              <a:pPr marL="0" lvl="0" indent="0" algn="ctr" defTabSz="488950">
                <a:lnSpc>
                  <a:spcPct val="90000"/>
                </a:lnSpc>
                <a:spcBef>
                  <a:spcPct val="0"/>
                </a:spcBef>
                <a:spcAft>
                  <a:spcPct val="35000"/>
                </a:spcAft>
                <a:buNone/>
              </a:pPr>
              <a:r>
                <a:rPr lang="en-US" sz="900" kern="1200" dirty="0">
                  <a:solidFill>
                    <a:srgbClr val="FFFF00"/>
                  </a:solidFill>
                </a:rPr>
                <a:t>(Note 2)</a:t>
              </a:r>
              <a:endParaRPr lang="en-AU" sz="900" kern="1200" dirty="0">
                <a:solidFill>
                  <a:srgbClr val="FFFF00"/>
                </a:solidFill>
              </a:endParaRPr>
            </a:p>
          </p:txBody>
        </p:sp>
      </p:grpSp>
      <p:sp>
        <p:nvSpPr>
          <p:cNvPr id="18" name="TextBox 17"/>
          <p:cNvSpPr txBox="1"/>
          <p:nvPr/>
        </p:nvSpPr>
        <p:spPr>
          <a:xfrm>
            <a:off x="602709" y="3719958"/>
            <a:ext cx="1117199" cy="153888"/>
          </a:xfrm>
          <a:prstGeom prst="rect">
            <a:avLst/>
          </a:prstGeom>
          <a:solidFill>
            <a:srgbClr val="FF0000"/>
          </a:solidFill>
          <a:ln cap="flat">
            <a:solidFill>
              <a:srgbClr val="FF0000"/>
            </a:solidFill>
          </a:ln>
        </p:spPr>
        <p:txBody>
          <a:bodyPr wrap="square" lIns="0" tIns="0" rIns="0" bIns="0" rtlCol="0">
            <a:spAutoFit/>
          </a:bodyPr>
          <a:lstStyle/>
          <a:p>
            <a:r>
              <a:rPr lang="en-US" sz="1000" b="1" dirty="0">
                <a:solidFill>
                  <a:schemeClr val="bg1"/>
                </a:solidFill>
              </a:rPr>
              <a:t>API-Q2 mandatory</a:t>
            </a:r>
            <a:endParaRPr lang="en-AU" sz="1000" b="1" dirty="0">
              <a:solidFill>
                <a:schemeClr val="bg1"/>
              </a:solidFill>
            </a:endParaRPr>
          </a:p>
        </p:txBody>
      </p:sp>
      <p:grpSp>
        <p:nvGrpSpPr>
          <p:cNvPr id="19" name="Group 18"/>
          <p:cNvGrpSpPr/>
          <p:nvPr/>
        </p:nvGrpSpPr>
        <p:grpSpPr>
          <a:xfrm>
            <a:off x="1560878" y="5029221"/>
            <a:ext cx="1264332" cy="1264332"/>
            <a:chOff x="3251259" y="3583915"/>
            <a:chExt cx="1264332" cy="1264332"/>
          </a:xfrm>
          <a:scene3d>
            <a:camera prst="orthographicFront"/>
            <a:lightRig rig="threePt" dir="t">
              <a:rot lat="0" lon="0" rev="7500000"/>
            </a:lightRig>
          </a:scene3d>
        </p:grpSpPr>
        <p:sp>
          <p:nvSpPr>
            <p:cNvPr id="20" name="Oval 19"/>
            <p:cNvSpPr/>
            <p:nvPr/>
          </p:nvSpPr>
          <p:spPr>
            <a:xfrm>
              <a:off x="3251259" y="3583915"/>
              <a:ext cx="1264332" cy="1264332"/>
            </a:xfrm>
            <a:prstGeom prst="ellipse">
              <a:avLst/>
            </a:prstGeom>
            <a:solidFill>
              <a:srgbClr val="990099"/>
            </a:solidFill>
            <a:sp3d prstMaterial="plastic">
              <a:bevelT w="127000" h="25400" prst="relaxedInset"/>
            </a:sp3d>
          </p:spPr>
          <p:style>
            <a:lnRef idx="0">
              <a:schemeClr val="lt1">
                <a:hueOff val="0"/>
                <a:satOff val="0"/>
                <a:lumOff val="0"/>
                <a:alphaOff val="0"/>
              </a:schemeClr>
            </a:lnRef>
            <a:fillRef idx="3">
              <a:scrgbClr r="0" g="0" b="0"/>
            </a:fillRef>
            <a:effectRef idx="2">
              <a:schemeClr val="accent5">
                <a:hueOff val="10142394"/>
                <a:satOff val="5575"/>
                <a:lumOff val="-15555"/>
                <a:alphaOff val="0"/>
              </a:schemeClr>
            </a:effectRef>
            <a:fontRef idx="minor">
              <a:schemeClr val="lt1"/>
            </a:fontRef>
          </p:style>
        </p:sp>
        <p:sp>
          <p:nvSpPr>
            <p:cNvPr id="21" name="Oval 4"/>
            <p:cNvSpPr txBox="1"/>
            <p:nvPr/>
          </p:nvSpPr>
          <p:spPr>
            <a:xfrm>
              <a:off x="3483856" y="3808641"/>
              <a:ext cx="894018" cy="89401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Changes in approved design</a:t>
              </a:r>
            </a:p>
            <a:p>
              <a:pPr marL="0" lvl="0" indent="0" algn="ctr" defTabSz="488950">
                <a:lnSpc>
                  <a:spcPct val="90000"/>
                </a:lnSpc>
                <a:spcBef>
                  <a:spcPct val="0"/>
                </a:spcBef>
                <a:spcAft>
                  <a:spcPct val="35000"/>
                </a:spcAft>
                <a:buNone/>
              </a:pPr>
              <a:r>
                <a:rPr lang="en-US" sz="900" dirty="0">
                  <a:solidFill>
                    <a:srgbClr val="FFFF00"/>
                  </a:solidFill>
                </a:rPr>
                <a:t>(Note 3)</a:t>
              </a:r>
              <a:endParaRPr lang="en-AU" sz="900" kern="1200" dirty="0">
                <a:solidFill>
                  <a:srgbClr val="FFFF00"/>
                </a:solidFill>
              </a:endParaRPr>
            </a:p>
          </p:txBody>
        </p:sp>
      </p:grpSp>
      <p:sp>
        <p:nvSpPr>
          <p:cNvPr id="22" name="TextBox 21"/>
          <p:cNvSpPr txBox="1"/>
          <p:nvPr/>
        </p:nvSpPr>
        <p:spPr>
          <a:xfrm>
            <a:off x="1634445" y="5116104"/>
            <a:ext cx="1117199" cy="153888"/>
          </a:xfrm>
          <a:prstGeom prst="rect">
            <a:avLst/>
          </a:prstGeom>
          <a:solidFill>
            <a:srgbClr val="FF0000"/>
          </a:solidFill>
          <a:ln cap="flat">
            <a:solidFill>
              <a:srgbClr val="FF0000"/>
            </a:solidFill>
          </a:ln>
        </p:spPr>
        <p:txBody>
          <a:bodyPr wrap="square" lIns="0" tIns="0" rIns="0" bIns="0" rtlCol="0">
            <a:spAutoFit/>
          </a:bodyPr>
          <a:lstStyle/>
          <a:p>
            <a:r>
              <a:rPr lang="en-US" sz="1000" b="1" dirty="0">
                <a:solidFill>
                  <a:schemeClr val="bg1"/>
                </a:solidFill>
              </a:rPr>
              <a:t>API-Q2 mandatory</a:t>
            </a:r>
            <a:endParaRPr lang="en-AU" sz="1000" b="1" dirty="0">
              <a:solidFill>
                <a:schemeClr val="bg1"/>
              </a:solidFill>
            </a:endParaRPr>
          </a:p>
        </p:txBody>
      </p:sp>
      <p:grpSp>
        <p:nvGrpSpPr>
          <p:cNvPr id="23" name="Group 22"/>
          <p:cNvGrpSpPr/>
          <p:nvPr/>
        </p:nvGrpSpPr>
        <p:grpSpPr>
          <a:xfrm>
            <a:off x="7412562" y="4946991"/>
            <a:ext cx="1264332" cy="1264332"/>
            <a:chOff x="6693441" y="3642212"/>
            <a:chExt cx="1264332" cy="1264332"/>
          </a:xfrm>
          <a:scene3d>
            <a:camera prst="orthographicFront"/>
            <a:lightRig rig="threePt" dir="t">
              <a:rot lat="0" lon="0" rev="7500000"/>
            </a:lightRig>
          </a:scene3d>
        </p:grpSpPr>
        <p:sp>
          <p:nvSpPr>
            <p:cNvPr id="24" name="Oval 23"/>
            <p:cNvSpPr/>
            <p:nvPr/>
          </p:nvSpPr>
          <p:spPr>
            <a:xfrm>
              <a:off x="6693441" y="3642212"/>
              <a:ext cx="1264332" cy="1264332"/>
            </a:xfrm>
            <a:prstGeom prst="ellipse">
              <a:avLst/>
            </a:prstGeom>
            <a:solidFill>
              <a:schemeClr val="accent1">
                <a:lumMod val="75000"/>
              </a:schemeClr>
            </a:solidFill>
            <a:sp3d prstMaterial="plastic">
              <a:bevelT w="127000" h="25400" prst="relaxedInset"/>
            </a:sp3d>
          </p:spPr>
          <p:style>
            <a:lnRef idx="0">
              <a:schemeClr val="lt1">
                <a:hueOff val="0"/>
                <a:satOff val="0"/>
                <a:lumOff val="0"/>
                <a:alphaOff val="0"/>
              </a:schemeClr>
            </a:lnRef>
            <a:fillRef idx="3">
              <a:scrgbClr r="0" g="0" b="0"/>
            </a:fillRef>
            <a:effectRef idx="2">
              <a:schemeClr val="accent5">
                <a:hueOff val="5071197"/>
                <a:satOff val="2787"/>
                <a:lumOff val="-7778"/>
                <a:alphaOff val="0"/>
              </a:schemeClr>
            </a:effectRef>
            <a:fontRef idx="minor">
              <a:schemeClr val="lt1"/>
            </a:fontRef>
          </p:style>
        </p:sp>
        <p:sp>
          <p:nvSpPr>
            <p:cNvPr id="25" name="Oval 4"/>
            <p:cNvSpPr txBox="1"/>
            <p:nvPr/>
          </p:nvSpPr>
          <p:spPr>
            <a:xfrm>
              <a:off x="6878598" y="3827369"/>
              <a:ext cx="894018" cy="89401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AU" sz="1100" dirty="0"/>
                <a:t>Changes to OEM specifications</a:t>
              </a:r>
            </a:p>
            <a:p>
              <a:pPr lvl="0" algn="ctr" defTabSz="488950">
                <a:lnSpc>
                  <a:spcPct val="90000"/>
                </a:lnSpc>
                <a:spcBef>
                  <a:spcPct val="0"/>
                </a:spcBef>
                <a:spcAft>
                  <a:spcPct val="35000"/>
                </a:spcAft>
              </a:pPr>
              <a:r>
                <a:rPr lang="en-AU" sz="900" dirty="0">
                  <a:solidFill>
                    <a:srgbClr val="FFFF00"/>
                  </a:solidFill>
                </a:rPr>
                <a:t>(Note 4)</a:t>
              </a:r>
              <a:endParaRPr lang="en-AU" sz="900" kern="1200" dirty="0">
                <a:solidFill>
                  <a:srgbClr val="FFFF00"/>
                </a:solidFill>
              </a:endParaRPr>
            </a:p>
          </p:txBody>
        </p:sp>
      </p:grpSp>
      <p:sp>
        <p:nvSpPr>
          <p:cNvPr id="26" name="TextBox 25"/>
          <p:cNvSpPr txBox="1"/>
          <p:nvPr/>
        </p:nvSpPr>
        <p:spPr>
          <a:xfrm>
            <a:off x="7524596" y="4978260"/>
            <a:ext cx="1117199" cy="153888"/>
          </a:xfrm>
          <a:prstGeom prst="rect">
            <a:avLst/>
          </a:prstGeom>
          <a:solidFill>
            <a:srgbClr val="FF0000"/>
          </a:solidFill>
          <a:ln cap="flat">
            <a:solidFill>
              <a:srgbClr val="FF0000"/>
            </a:solidFill>
          </a:ln>
        </p:spPr>
        <p:txBody>
          <a:bodyPr wrap="square" lIns="0" tIns="0" rIns="0" bIns="0" rtlCol="0">
            <a:spAutoFit/>
          </a:bodyPr>
          <a:lstStyle/>
          <a:p>
            <a:r>
              <a:rPr lang="en-US" sz="1000" b="1" dirty="0">
                <a:solidFill>
                  <a:schemeClr val="bg1"/>
                </a:solidFill>
              </a:rPr>
              <a:t>API-Q2 mandatory</a:t>
            </a:r>
            <a:endParaRPr lang="en-AU" sz="1000" b="1" dirty="0">
              <a:solidFill>
                <a:schemeClr val="bg1"/>
              </a:solidFill>
            </a:endParaRPr>
          </a:p>
        </p:txBody>
      </p:sp>
      <p:pic>
        <p:nvPicPr>
          <p:cNvPr id="4" name="Picture 3"/>
          <p:cNvPicPr>
            <a:picLocks noChangeAspect="1"/>
          </p:cNvPicPr>
          <p:nvPr/>
        </p:nvPicPr>
        <p:blipFill>
          <a:blip r:embed="rId7"/>
          <a:stretch>
            <a:fillRect/>
          </a:stretch>
        </p:blipFill>
        <p:spPr>
          <a:xfrm>
            <a:off x="5981899" y="6356366"/>
            <a:ext cx="5019675" cy="257175"/>
          </a:xfrm>
          <a:prstGeom prst="rect">
            <a:avLst/>
          </a:prstGeom>
        </p:spPr>
      </p:pic>
      <p:grpSp>
        <p:nvGrpSpPr>
          <p:cNvPr id="28" name="Group 27"/>
          <p:cNvGrpSpPr/>
          <p:nvPr/>
        </p:nvGrpSpPr>
        <p:grpSpPr>
          <a:xfrm>
            <a:off x="209282" y="6036986"/>
            <a:ext cx="1446476" cy="650260"/>
            <a:chOff x="269966" y="5944450"/>
            <a:chExt cx="1681837" cy="787276"/>
          </a:xfrm>
        </p:grpSpPr>
        <p:sp>
          <p:nvSpPr>
            <p:cNvPr id="29" name="Rectangle 28"/>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29"/>
            <p:cNvPicPr>
              <a:picLocks noChangeAspect="1"/>
            </p:cNvPicPr>
            <p:nvPr/>
          </p:nvPicPr>
          <p:blipFill>
            <a:blip r:embed="rId8"/>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138414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171" y="510594"/>
            <a:ext cx="11198483" cy="404462"/>
          </a:xfrm>
        </p:spPr>
        <p:txBody>
          <a:bodyPr/>
          <a:lstStyle/>
          <a:p>
            <a:r>
              <a:rPr lang="en-US" dirty="0"/>
              <a:t>API-Q2 Management of Change (SS&amp;OE)</a:t>
            </a:r>
            <a:endParaRPr lang="en-AU" dirty="0"/>
          </a:p>
        </p:txBody>
      </p:sp>
      <p:grpSp>
        <p:nvGrpSpPr>
          <p:cNvPr id="3" name="Group 2"/>
          <p:cNvGrpSpPr/>
          <p:nvPr/>
        </p:nvGrpSpPr>
        <p:grpSpPr>
          <a:xfrm>
            <a:off x="364014" y="1160048"/>
            <a:ext cx="1276963" cy="1749023"/>
            <a:chOff x="364109" y="1159456"/>
            <a:chExt cx="1277296" cy="1749479"/>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109" y="1379944"/>
              <a:ext cx="1277296" cy="1528991"/>
            </a:xfrm>
            <a:prstGeom prst="rect">
              <a:avLst/>
            </a:prstGeom>
          </p:spPr>
        </p:pic>
        <p:sp>
          <p:nvSpPr>
            <p:cNvPr id="13" name="TextBox 12"/>
            <p:cNvSpPr txBox="1"/>
            <p:nvPr/>
          </p:nvSpPr>
          <p:spPr>
            <a:xfrm>
              <a:off x="364109" y="1159456"/>
              <a:ext cx="1014915" cy="184727"/>
            </a:xfrm>
            <a:prstGeom prst="rect">
              <a:avLst/>
            </a:prstGeom>
            <a:noFill/>
          </p:spPr>
          <p:txBody>
            <a:bodyPr wrap="square" lIns="0" tIns="0" rIns="0" bIns="0" rtlCol="0">
              <a:spAutoFit/>
            </a:bodyPr>
            <a:lstStyle/>
            <a:p>
              <a:r>
                <a:rPr lang="en-US" sz="1200" b="1" dirty="0">
                  <a:solidFill>
                    <a:srgbClr val="FF0000"/>
                  </a:solidFill>
                </a:rPr>
                <a:t>API-Q2</a:t>
              </a:r>
              <a:endParaRPr lang="en-AU" sz="1200" b="1" dirty="0">
                <a:solidFill>
                  <a:srgbClr val="FF0000"/>
                </a:solidFill>
              </a:endParaRPr>
            </a:p>
          </p:txBody>
        </p:sp>
      </p:grpSp>
      <p:graphicFrame>
        <p:nvGraphicFramePr>
          <p:cNvPr id="6" name="Table 5"/>
          <p:cNvGraphicFramePr>
            <a:graphicFrameLocks noGrp="1"/>
          </p:cNvGraphicFramePr>
          <p:nvPr>
            <p:extLst>
              <p:ext uri="{D42A27DB-BD31-4B8C-83A1-F6EECF244321}">
                <p14:modId xmlns:p14="http://schemas.microsoft.com/office/powerpoint/2010/main" val="3046342751"/>
              </p:ext>
            </p:extLst>
          </p:nvPr>
        </p:nvGraphicFramePr>
        <p:xfrm>
          <a:off x="1713666" y="1174361"/>
          <a:ext cx="5163384" cy="4452600"/>
        </p:xfrm>
        <a:graphic>
          <a:graphicData uri="http://schemas.openxmlformats.org/drawingml/2006/table">
            <a:tbl>
              <a:tblPr>
                <a:tableStyleId>{5C22544A-7EE6-4342-B048-85BDC9FD1C3A}</a:tableStyleId>
              </a:tblPr>
              <a:tblGrid>
                <a:gridCol w="476899">
                  <a:extLst>
                    <a:ext uri="{9D8B030D-6E8A-4147-A177-3AD203B41FA5}">
                      <a16:colId xmlns:a16="http://schemas.microsoft.com/office/drawing/2014/main" val="1225752898"/>
                    </a:ext>
                  </a:extLst>
                </a:gridCol>
                <a:gridCol w="1621900">
                  <a:extLst>
                    <a:ext uri="{9D8B030D-6E8A-4147-A177-3AD203B41FA5}">
                      <a16:colId xmlns:a16="http://schemas.microsoft.com/office/drawing/2014/main" val="323911358"/>
                    </a:ext>
                  </a:extLst>
                </a:gridCol>
                <a:gridCol w="3064585">
                  <a:extLst>
                    <a:ext uri="{9D8B030D-6E8A-4147-A177-3AD203B41FA5}">
                      <a16:colId xmlns:a16="http://schemas.microsoft.com/office/drawing/2014/main" val="2538004262"/>
                    </a:ext>
                  </a:extLst>
                </a:gridCol>
              </a:tblGrid>
              <a:tr h="213385">
                <a:tc>
                  <a:txBody>
                    <a:bodyPr/>
                    <a:lstStyle/>
                    <a:p>
                      <a:pPr algn="l" fontAlgn="t"/>
                      <a:r>
                        <a:rPr lang="en-AU" sz="800" u="none" strike="noStrike" dirty="0">
                          <a:effectLst/>
                        </a:rPr>
                        <a:t>5.11</a:t>
                      </a:r>
                      <a:endParaRPr lang="en-AU" sz="800" b="0" i="0" u="none" strike="noStrike" dirty="0">
                        <a:solidFill>
                          <a:srgbClr val="000000"/>
                        </a:solidFill>
                        <a:effectLst/>
                        <a:latin typeface="Calibri" panose="020F0502020204030204" pitchFamily="34" charset="0"/>
                      </a:endParaRPr>
                    </a:p>
                  </a:txBody>
                  <a:tcPr marL="5895" marR="5895" marT="5895" marB="0"/>
                </a:tc>
                <a:tc>
                  <a:txBody>
                    <a:bodyPr/>
                    <a:lstStyle/>
                    <a:p>
                      <a:pPr algn="l" fontAlgn="t"/>
                      <a:r>
                        <a:rPr lang="en-AU" sz="800" u="none" strike="noStrike">
                          <a:effectLst/>
                        </a:rPr>
                        <a:t>Management of Change</a:t>
                      </a:r>
                      <a:endParaRPr lang="en-AU" sz="800" b="0" i="0" u="none" strike="noStrike">
                        <a:solidFill>
                          <a:srgbClr val="000000"/>
                        </a:solidFill>
                        <a:effectLst/>
                        <a:latin typeface="Calibri" panose="020F0502020204030204" pitchFamily="34" charset="0"/>
                      </a:endParaRPr>
                    </a:p>
                  </a:txBody>
                  <a:tcPr marL="5895" marR="5895" marT="5895" marB="0"/>
                </a:tc>
                <a:tc>
                  <a:txBody>
                    <a:bodyPr/>
                    <a:lstStyle/>
                    <a:p>
                      <a:pPr algn="l" fontAlgn="t"/>
                      <a:r>
                        <a:rPr lang="en-AU" sz="800" u="none" strike="noStrike">
                          <a:effectLst/>
                        </a:rPr>
                        <a:t> </a:t>
                      </a:r>
                      <a:endParaRPr lang="en-AU" sz="800" b="0" i="0" u="none" strike="noStrike">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3228466379"/>
                  </a:ext>
                </a:extLst>
              </a:tr>
              <a:tr h="732112">
                <a:tc>
                  <a:txBody>
                    <a:bodyPr/>
                    <a:lstStyle/>
                    <a:p>
                      <a:pPr algn="l" fontAlgn="t"/>
                      <a:r>
                        <a:rPr lang="en-AU" sz="800" u="none" strike="noStrike" dirty="0">
                          <a:effectLst/>
                        </a:rPr>
                        <a:t>5.11.1</a:t>
                      </a:r>
                      <a:endParaRPr lang="en-AU" sz="800" b="0" i="0" u="none" strike="noStrike" dirty="0">
                        <a:solidFill>
                          <a:srgbClr val="000000"/>
                        </a:solidFill>
                        <a:effectLst/>
                        <a:latin typeface="Calibri" panose="020F0502020204030204" pitchFamily="34" charset="0"/>
                      </a:endParaRPr>
                    </a:p>
                  </a:txBody>
                  <a:tcPr marL="5895" marR="5895" marT="5895" marB="0"/>
                </a:tc>
                <a:tc>
                  <a:txBody>
                    <a:bodyPr/>
                    <a:lstStyle/>
                    <a:p>
                      <a:pPr algn="l" fontAlgn="t"/>
                      <a:r>
                        <a:rPr lang="en-AU" sz="800" u="none" strike="noStrike" dirty="0">
                          <a:effectLst/>
                        </a:rPr>
                        <a:t>General</a:t>
                      </a:r>
                      <a:endParaRPr lang="en-AU" sz="800" b="0" i="0" u="none" strike="noStrike" dirty="0">
                        <a:solidFill>
                          <a:srgbClr val="000000"/>
                        </a:solidFill>
                        <a:effectLst/>
                        <a:latin typeface="Calibri" panose="020F0502020204030204" pitchFamily="34" charset="0"/>
                      </a:endParaRPr>
                    </a:p>
                  </a:txBody>
                  <a:tcPr marL="5895" marR="5895" marT="5895" marB="0"/>
                </a:tc>
                <a:tc>
                  <a:txBody>
                    <a:bodyPr/>
                    <a:lstStyle/>
                    <a:p>
                      <a:pPr algn="l" fontAlgn="t"/>
                      <a:r>
                        <a:rPr lang="en-AU" sz="800" u="none" strike="noStrike" dirty="0">
                          <a:effectLst/>
                        </a:rPr>
                        <a:t>The organization shall maintain a documented procedure for management of change (MOC). For the management of change, the organization shall identify the potential risks (see 5.3) associated with the change and any required approvals prior to the introduction of such changes.</a:t>
                      </a:r>
                      <a:endParaRPr lang="en-AU" sz="800" b="0" i="0" u="none" strike="noStrike" dirty="0">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383839769"/>
                  </a:ext>
                </a:extLst>
              </a:tr>
              <a:tr h="317131">
                <a:tc rowSpan="7">
                  <a:txBody>
                    <a:bodyPr/>
                    <a:lstStyle/>
                    <a:p>
                      <a:pPr algn="l" fontAlgn="t"/>
                      <a:r>
                        <a:rPr lang="en-AU" sz="800" u="none" strike="noStrike" dirty="0">
                          <a:effectLst/>
                        </a:rPr>
                        <a:t>5.11.2</a:t>
                      </a:r>
                      <a:endParaRPr lang="en-AU" sz="800" b="0" i="0" u="none" strike="noStrike" dirty="0">
                        <a:solidFill>
                          <a:srgbClr val="000000"/>
                        </a:solidFill>
                        <a:effectLst/>
                        <a:latin typeface="Calibri" panose="020F0502020204030204" pitchFamily="34" charset="0"/>
                      </a:endParaRPr>
                    </a:p>
                  </a:txBody>
                  <a:tcPr marL="5895" marR="5895" marT="5895" marB="0"/>
                </a:tc>
                <a:tc rowSpan="7">
                  <a:txBody>
                    <a:bodyPr/>
                    <a:lstStyle/>
                    <a:p>
                      <a:pPr algn="l" fontAlgn="t"/>
                      <a:r>
                        <a:rPr lang="en-AU" sz="800" u="none" strike="noStrike" dirty="0">
                          <a:effectLst/>
                        </a:rPr>
                        <a:t>MOC Implementation</a:t>
                      </a:r>
                      <a:endParaRPr lang="en-AU" sz="800" b="0" i="0" u="none" strike="noStrike" dirty="0">
                        <a:solidFill>
                          <a:srgbClr val="000000"/>
                        </a:solidFill>
                        <a:effectLst/>
                        <a:latin typeface="Calibri" panose="020F0502020204030204" pitchFamily="34" charset="0"/>
                      </a:endParaRPr>
                    </a:p>
                  </a:txBody>
                  <a:tcPr marL="5895" marR="5895" marT="5895" marB="0"/>
                </a:tc>
                <a:tc>
                  <a:txBody>
                    <a:bodyPr/>
                    <a:lstStyle/>
                    <a:p>
                      <a:pPr algn="l" fontAlgn="t"/>
                      <a:r>
                        <a:rPr lang="en-AU" sz="800" u="none" strike="noStrike">
                          <a:effectLst/>
                        </a:rPr>
                        <a:t>The organization shall use the MOC process for any of the following that may impact the execution of a service:</a:t>
                      </a:r>
                      <a:endParaRPr lang="en-AU" sz="800" b="0" i="0" u="none" strike="noStrike">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2996628168"/>
                  </a:ext>
                </a:extLst>
              </a:tr>
              <a:tr h="213385">
                <a:tc vMerge="1">
                  <a:txBody>
                    <a:bodyPr/>
                    <a:lstStyle/>
                    <a:p>
                      <a:endParaRPr lang="en-AU"/>
                    </a:p>
                  </a:txBody>
                  <a:tcPr/>
                </a:tc>
                <a:tc vMerge="1">
                  <a:txBody>
                    <a:bodyPr/>
                    <a:lstStyle/>
                    <a:p>
                      <a:endParaRPr lang="en-AU"/>
                    </a:p>
                  </a:txBody>
                  <a:tcPr/>
                </a:tc>
                <a:tc>
                  <a:txBody>
                    <a:bodyPr/>
                    <a:lstStyle/>
                    <a:p>
                      <a:pPr algn="l" fontAlgn="t"/>
                      <a:r>
                        <a:rPr lang="en-AU" sz="800" b="1" u="none" strike="noStrike" dirty="0">
                          <a:effectLst/>
                        </a:rPr>
                        <a:t>a) changes or proposed changes in the organizational structure;</a:t>
                      </a:r>
                      <a:endParaRPr lang="en-AU" sz="800" b="1" i="0" u="none" strike="noStrike" dirty="0">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3209096432"/>
                  </a:ext>
                </a:extLst>
              </a:tr>
              <a:tr h="317131">
                <a:tc vMerge="1">
                  <a:txBody>
                    <a:bodyPr/>
                    <a:lstStyle/>
                    <a:p>
                      <a:endParaRPr lang="en-AU"/>
                    </a:p>
                  </a:txBody>
                  <a:tcPr/>
                </a:tc>
                <a:tc vMerge="1">
                  <a:txBody>
                    <a:bodyPr/>
                    <a:lstStyle/>
                    <a:p>
                      <a:endParaRPr lang="en-AU"/>
                    </a:p>
                  </a:txBody>
                  <a:tcPr/>
                </a:tc>
                <a:tc>
                  <a:txBody>
                    <a:bodyPr/>
                    <a:lstStyle/>
                    <a:p>
                      <a:pPr algn="l" fontAlgn="t"/>
                      <a:r>
                        <a:rPr lang="en-AU" sz="800" b="1" u="none" strike="noStrike" dirty="0">
                          <a:effectLst/>
                        </a:rPr>
                        <a:t>b) changes in key or essential personnel, whose absence or departure could negatively impact the service;</a:t>
                      </a:r>
                      <a:endParaRPr lang="en-AU" sz="800" b="1" i="0" u="none" strike="noStrike" dirty="0">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3693289194"/>
                  </a:ext>
                </a:extLst>
              </a:tr>
              <a:tr h="235785">
                <a:tc vMerge="1">
                  <a:txBody>
                    <a:bodyPr/>
                    <a:lstStyle/>
                    <a:p>
                      <a:endParaRPr lang="en-AU"/>
                    </a:p>
                  </a:txBody>
                  <a:tcPr/>
                </a:tc>
                <a:tc vMerge="1">
                  <a:txBody>
                    <a:bodyPr/>
                    <a:lstStyle/>
                    <a:p>
                      <a:endParaRPr lang="en-AU"/>
                    </a:p>
                  </a:txBody>
                  <a:tcPr/>
                </a:tc>
                <a:tc>
                  <a:txBody>
                    <a:bodyPr/>
                    <a:lstStyle/>
                    <a:p>
                      <a:pPr algn="l" fontAlgn="t"/>
                      <a:r>
                        <a:rPr lang="en-AU" sz="800" b="1" u="none" strike="noStrike" dirty="0">
                          <a:effectLst/>
                        </a:rPr>
                        <a:t>c) changes in critical suppliers whose absence or departure could negatively impact the service;</a:t>
                      </a:r>
                      <a:endParaRPr lang="en-AU" sz="800" b="1" i="0" u="none" strike="noStrike" dirty="0">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3714338893"/>
                  </a:ext>
                </a:extLst>
              </a:tr>
              <a:tr h="420876">
                <a:tc vMerge="1">
                  <a:txBody>
                    <a:bodyPr/>
                    <a:lstStyle/>
                    <a:p>
                      <a:endParaRPr lang="en-AU"/>
                    </a:p>
                  </a:txBody>
                  <a:tcPr/>
                </a:tc>
                <a:tc vMerge="1">
                  <a:txBody>
                    <a:bodyPr/>
                    <a:lstStyle/>
                    <a:p>
                      <a:endParaRPr lang="en-AU"/>
                    </a:p>
                  </a:txBody>
                  <a:tcPr/>
                </a:tc>
                <a:tc>
                  <a:txBody>
                    <a:bodyPr/>
                    <a:lstStyle/>
                    <a:p>
                      <a:pPr algn="l" fontAlgn="t"/>
                      <a:r>
                        <a:rPr lang="en-AU" sz="800" b="1" u="none" strike="noStrike" dirty="0">
                          <a:effectLst/>
                        </a:rPr>
                        <a:t>d) changes to the management system procedures, including temporary changes and improvements resulting from corrective and preventive actions (see 6.4);</a:t>
                      </a:r>
                      <a:endParaRPr lang="en-AU" sz="800" b="1" i="0" u="none" strike="noStrike" dirty="0">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3280129293"/>
                  </a:ext>
                </a:extLst>
              </a:tr>
              <a:tr h="420876">
                <a:tc vMerge="1">
                  <a:txBody>
                    <a:bodyPr/>
                    <a:lstStyle/>
                    <a:p>
                      <a:endParaRPr lang="en-AU"/>
                    </a:p>
                  </a:txBody>
                  <a:tcPr/>
                </a:tc>
                <a:tc vMerge="1">
                  <a:txBody>
                    <a:bodyPr/>
                    <a:lstStyle/>
                    <a:p>
                      <a:endParaRPr lang="en-AU"/>
                    </a:p>
                  </a:txBody>
                  <a:tcPr/>
                </a:tc>
                <a:tc>
                  <a:txBody>
                    <a:bodyPr/>
                    <a:lstStyle/>
                    <a:p>
                      <a:pPr algn="l" fontAlgn="t"/>
                      <a:r>
                        <a:rPr lang="en-AU" sz="800" b="1" u="none" strike="noStrike" dirty="0">
                          <a:effectLst/>
                        </a:rPr>
                        <a:t>e) changes to original equipment manufacturer’s specifications, applications and/or software for service-related product; and</a:t>
                      </a:r>
                      <a:endParaRPr lang="en-AU" sz="800" b="1" i="0" u="none" strike="noStrike" dirty="0">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1796027845"/>
                  </a:ext>
                </a:extLst>
              </a:tr>
              <a:tr h="524621">
                <a:tc vMerge="1">
                  <a:txBody>
                    <a:bodyPr/>
                    <a:lstStyle/>
                    <a:p>
                      <a:endParaRPr lang="en-AU"/>
                    </a:p>
                  </a:txBody>
                  <a:tcPr/>
                </a:tc>
                <a:tc vMerge="1">
                  <a:txBody>
                    <a:bodyPr/>
                    <a:lstStyle/>
                    <a:p>
                      <a:endParaRPr lang="en-AU"/>
                    </a:p>
                  </a:txBody>
                  <a:tcPr/>
                </a:tc>
                <a:tc>
                  <a:txBody>
                    <a:bodyPr/>
                    <a:lstStyle/>
                    <a:p>
                      <a:pPr algn="l" fontAlgn="t"/>
                      <a:r>
                        <a:rPr lang="en-AU" sz="800" b="1" u="none" strike="noStrike" dirty="0">
                          <a:effectLst/>
                        </a:rPr>
                        <a:t>f) changes in approved design (see 5.4) including those that were originally agreed upon by the customer and those required by changes in legal and other applicable requirements.</a:t>
                      </a:r>
                      <a:endParaRPr lang="en-AU" sz="800" b="1" i="0" u="none" strike="noStrike" dirty="0">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2612958609"/>
                  </a:ext>
                </a:extLst>
              </a:tr>
              <a:tr h="1043348">
                <a:tc>
                  <a:txBody>
                    <a:bodyPr/>
                    <a:lstStyle/>
                    <a:p>
                      <a:pPr algn="l" fontAlgn="t"/>
                      <a:r>
                        <a:rPr lang="en-AU" sz="800" u="none" strike="noStrike" dirty="0">
                          <a:effectLst/>
                        </a:rPr>
                        <a:t>5.11.3</a:t>
                      </a:r>
                      <a:endParaRPr lang="en-AU" sz="800" b="0" i="0" u="none" strike="noStrike" dirty="0">
                        <a:solidFill>
                          <a:srgbClr val="000000"/>
                        </a:solidFill>
                        <a:effectLst/>
                        <a:latin typeface="Calibri" panose="020F0502020204030204" pitchFamily="34" charset="0"/>
                      </a:endParaRPr>
                    </a:p>
                  </a:txBody>
                  <a:tcPr marL="5895" marR="5895" marT="5895" marB="0"/>
                </a:tc>
                <a:tc>
                  <a:txBody>
                    <a:bodyPr/>
                    <a:lstStyle/>
                    <a:p>
                      <a:pPr algn="l" fontAlgn="t"/>
                      <a:r>
                        <a:rPr lang="en-AU" sz="800" u="none" strike="noStrike">
                          <a:effectLst/>
                        </a:rPr>
                        <a:t>MOC Evaluation, Notification and Controls</a:t>
                      </a:r>
                      <a:endParaRPr lang="en-AU" sz="800" b="0" i="0" u="none" strike="noStrike">
                        <a:solidFill>
                          <a:srgbClr val="000000"/>
                        </a:solidFill>
                        <a:effectLst/>
                        <a:latin typeface="Calibri" panose="020F0502020204030204" pitchFamily="34" charset="0"/>
                      </a:endParaRPr>
                    </a:p>
                  </a:txBody>
                  <a:tcPr marL="5895" marR="5895" marT="5895" marB="0"/>
                </a:tc>
                <a:tc>
                  <a:txBody>
                    <a:bodyPr/>
                    <a:lstStyle/>
                    <a:p>
                      <a:pPr algn="l" fontAlgn="t"/>
                      <a:r>
                        <a:rPr lang="en-AU" sz="800" u="none" strike="noStrike" dirty="0">
                          <a:effectLst/>
                        </a:rPr>
                        <a:t>The organization shall conduct a risk assessment (see 5.3) when evaluating a potential change. The organization shall notify relevant personnel, including the customer, of the change and residual or new risk due to changes that have either been initiated by the organization or requested by the customer. The organization shall ensure that relevant documents are amended. The organization shall maintain records (see 4.5) of MOC activities.</a:t>
                      </a:r>
                      <a:endParaRPr lang="en-AU" sz="800" b="0" i="0" u="none" strike="noStrike" dirty="0">
                        <a:solidFill>
                          <a:srgbClr val="000000"/>
                        </a:solidFill>
                        <a:effectLst/>
                        <a:latin typeface="Calibri" panose="020F0502020204030204" pitchFamily="34" charset="0"/>
                      </a:endParaRPr>
                    </a:p>
                  </a:txBody>
                  <a:tcPr marL="5895" marR="5895" marT="5895" marB="0"/>
                </a:tc>
                <a:extLst>
                  <a:ext uri="{0D108BD9-81ED-4DB2-BD59-A6C34878D82A}">
                    <a16:rowId xmlns:a16="http://schemas.microsoft.com/office/drawing/2014/main" val="3278324875"/>
                  </a:ext>
                </a:extLst>
              </a:tr>
            </a:tbl>
          </a:graphicData>
        </a:graphic>
      </p:graphicFrame>
      <p:sp>
        <p:nvSpPr>
          <p:cNvPr id="8" name="TextBox 7"/>
          <p:cNvSpPr txBox="1"/>
          <p:nvPr/>
        </p:nvSpPr>
        <p:spPr>
          <a:xfrm>
            <a:off x="7066728" y="1174361"/>
            <a:ext cx="4942392" cy="2400657"/>
          </a:xfrm>
          <a:prstGeom prst="rect">
            <a:avLst/>
          </a:prstGeom>
          <a:noFill/>
        </p:spPr>
        <p:txBody>
          <a:bodyPr wrap="square" lIns="0" tIns="0" rIns="0" bIns="0" rtlCol="0">
            <a:spAutoFit/>
          </a:bodyPr>
          <a:lstStyle/>
          <a:p>
            <a:r>
              <a:rPr lang="en-US" sz="1400" dirty="0"/>
              <a:t>Where else does MOC occur in API-Q2?</a:t>
            </a:r>
          </a:p>
          <a:p>
            <a:pPr marL="285750" indent="-285750">
              <a:buFontTx/>
              <a:buChar char="-"/>
            </a:pPr>
            <a:r>
              <a:rPr lang="en-US" sz="1400" dirty="0"/>
              <a:t>5.2	Planning</a:t>
            </a:r>
          </a:p>
          <a:p>
            <a:pPr marL="285750" indent="-285750">
              <a:buFontTx/>
              <a:buChar char="-"/>
            </a:pPr>
            <a:r>
              <a:rPr lang="en-US" sz="1400" dirty="0"/>
              <a:t>5.4.6	</a:t>
            </a:r>
            <a:r>
              <a:rPr lang="en-AU" sz="1400" dirty="0"/>
              <a:t>Control of Design and Development Changes</a:t>
            </a:r>
          </a:p>
          <a:p>
            <a:pPr marL="285750" indent="-285750">
              <a:buFontTx/>
              <a:buChar char="-"/>
            </a:pPr>
            <a:endParaRPr lang="en-US" sz="1400" dirty="0"/>
          </a:p>
          <a:p>
            <a:pPr marL="285750" indent="-285750">
              <a:buFontTx/>
              <a:buChar char="-"/>
            </a:pPr>
            <a:endParaRPr lang="en-US" sz="1400" dirty="0"/>
          </a:p>
          <a:p>
            <a:r>
              <a:rPr lang="en-US" sz="1400" dirty="0"/>
              <a:t>QMS Documentation …</a:t>
            </a:r>
          </a:p>
          <a:p>
            <a:pPr marL="285750" indent="-285750">
              <a:buFontTx/>
              <a:buChar char="-"/>
            </a:pPr>
            <a:r>
              <a:rPr lang="en-US" sz="1400" dirty="0"/>
              <a:t>Management of Change Procedure QP-SER-GLO-QUA-011</a:t>
            </a:r>
          </a:p>
          <a:p>
            <a:r>
              <a:rPr lang="en-AU" sz="1000" dirty="0"/>
              <a:t>DRL of Document : </a:t>
            </a:r>
          </a:p>
          <a:p>
            <a:r>
              <a:rPr lang="en-AU" sz="1000" dirty="0">
                <a:solidFill>
                  <a:srgbClr val="0000FF"/>
                </a:solidFill>
              </a:rPr>
              <a:t>http://edms.pw.ge.com/dctmquality/home/components/drl/drl.jsp?objectId=0900f5ea80862e60&amp;showRendition=true </a:t>
            </a:r>
          </a:p>
          <a:p>
            <a:endParaRPr lang="en-AU" sz="1400" dirty="0"/>
          </a:p>
          <a:p>
            <a:pPr marL="285750" indent="-285750">
              <a:buFontTx/>
              <a:buChar char="-"/>
            </a:pPr>
            <a:endParaRPr lang="en-AU" sz="1400" dirty="0"/>
          </a:p>
        </p:txBody>
      </p:sp>
      <p:pic>
        <p:nvPicPr>
          <p:cNvPr id="4" name="Picture 3"/>
          <p:cNvPicPr>
            <a:picLocks noChangeAspect="1"/>
          </p:cNvPicPr>
          <p:nvPr/>
        </p:nvPicPr>
        <p:blipFill>
          <a:blip r:embed="rId3"/>
          <a:stretch>
            <a:fillRect/>
          </a:stretch>
        </p:blipFill>
        <p:spPr>
          <a:xfrm>
            <a:off x="6414860" y="6357120"/>
            <a:ext cx="5019675" cy="257175"/>
          </a:xfrm>
          <a:prstGeom prst="rect">
            <a:avLst/>
          </a:prstGeom>
        </p:spPr>
      </p:pic>
      <p:grpSp>
        <p:nvGrpSpPr>
          <p:cNvPr id="11" name="Group 10"/>
          <p:cNvGrpSpPr/>
          <p:nvPr/>
        </p:nvGrpSpPr>
        <p:grpSpPr>
          <a:xfrm>
            <a:off x="269966" y="5944450"/>
            <a:ext cx="1681837" cy="787276"/>
            <a:chOff x="269966" y="5944450"/>
            <a:chExt cx="1681837" cy="787276"/>
          </a:xfrm>
        </p:grpSpPr>
        <p:sp>
          <p:nvSpPr>
            <p:cNvPr id="12" name="Rectangle 11"/>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108684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171" y="510594"/>
            <a:ext cx="11198483" cy="404462"/>
          </a:xfrm>
        </p:spPr>
        <p:txBody>
          <a:bodyPr/>
          <a:lstStyle/>
          <a:p>
            <a:r>
              <a:rPr lang="en-US" dirty="0"/>
              <a:t>ISO9001:2015 Planning of Changes</a:t>
            </a:r>
            <a:endParaRPr lang="en-AU"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802" y="1252401"/>
            <a:ext cx="1138100" cy="1447625"/>
          </a:xfrm>
          <a:prstGeom prst="rect">
            <a:avLst/>
          </a:prstGeom>
        </p:spPr>
      </p:pic>
      <p:sp>
        <p:nvSpPr>
          <p:cNvPr id="9" name="TextBox 8"/>
          <p:cNvSpPr txBox="1"/>
          <p:nvPr/>
        </p:nvSpPr>
        <p:spPr>
          <a:xfrm>
            <a:off x="6424293" y="6293216"/>
            <a:ext cx="4486941" cy="276927"/>
          </a:xfrm>
          <a:prstGeom prst="rect">
            <a:avLst/>
          </a:prstGeom>
          <a:solidFill>
            <a:schemeClr val="bg1"/>
          </a:solidFill>
        </p:spPr>
        <p:txBody>
          <a:bodyPr wrap="square" lIns="0" tIns="0" rIns="0" bIns="0" rtlCol="0">
            <a:spAutoFit/>
          </a:bodyPr>
          <a:lstStyle/>
          <a:p>
            <a:endParaRPr lang="en-AU" sz="1799" dirty="0">
              <a:solidFill>
                <a:schemeClr val="accent2"/>
              </a:solidFill>
            </a:endParaRPr>
          </a:p>
        </p:txBody>
      </p:sp>
      <p:sp>
        <p:nvSpPr>
          <p:cNvPr id="10" name="TextBox 9"/>
          <p:cNvSpPr txBox="1"/>
          <p:nvPr/>
        </p:nvSpPr>
        <p:spPr>
          <a:xfrm>
            <a:off x="383803" y="991388"/>
            <a:ext cx="1014651" cy="184679"/>
          </a:xfrm>
          <a:prstGeom prst="rect">
            <a:avLst/>
          </a:prstGeom>
          <a:noFill/>
        </p:spPr>
        <p:txBody>
          <a:bodyPr wrap="square" lIns="0" tIns="0" rIns="0" bIns="0" rtlCol="0">
            <a:spAutoFit/>
          </a:bodyPr>
          <a:lstStyle/>
          <a:p>
            <a:r>
              <a:rPr lang="en-US" sz="1200" b="1" dirty="0">
                <a:solidFill>
                  <a:srgbClr val="0000CC"/>
                </a:solidFill>
              </a:rPr>
              <a:t>ISO9001:2015</a:t>
            </a:r>
            <a:endParaRPr lang="en-AU" sz="1200" b="1" dirty="0">
              <a:solidFill>
                <a:srgbClr val="0000CC"/>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367318730"/>
              </p:ext>
            </p:extLst>
          </p:nvPr>
        </p:nvGraphicFramePr>
        <p:xfrm>
          <a:off x="1937271" y="1083727"/>
          <a:ext cx="6286500" cy="1524000"/>
        </p:xfrm>
        <a:graphic>
          <a:graphicData uri="http://schemas.openxmlformats.org/drawingml/2006/table">
            <a:tbl>
              <a:tblPr>
                <a:tableStyleId>{5C22544A-7EE6-4342-B048-85BDC9FD1C3A}</a:tableStyleId>
              </a:tblPr>
              <a:tblGrid>
                <a:gridCol w="2082800">
                  <a:extLst>
                    <a:ext uri="{9D8B030D-6E8A-4147-A177-3AD203B41FA5}">
                      <a16:colId xmlns:a16="http://schemas.microsoft.com/office/drawing/2014/main" val="1549209444"/>
                    </a:ext>
                  </a:extLst>
                </a:gridCol>
                <a:gridCol w="4203700">
                  <a:extLst>
                    <a:ext uri="{9D8B030D-6E8A-4147-A177-3AD203B41FA5}">
                      <a16:colId xmlns:a16="http://schemas.microsoft.com/office/drawing/2014/main" val="813118497"/>
                    </a:ext>
                  </a:extLst>
                </a:gridCol>
              </a:tblGrid>
              <a:tr h="571500">
                <a:tc>
                  <a:txBody>
                    <a:bodyPr/>
                    <a:lstStyle/>
                    <a:p>
                      <a:pPr algn="l" fontAlgn="t"/>
                      <a:r>
                        <a:rPr lang="en-AU" sz="800" u="none" strike="noStrike" dirty="0">
                          <a:effectLst/>
                        </a:rPr>
                        <a:t>6.3      Planning of changes</a:t>
                      </a:r>
                      <a:endParaRPr lang="en-AU" sz="8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AU" sz="800" u="none" strike="noStrike" dirty="0">
                          <a:effectLst/>
                        </a:rPr>
                        <a:t>When the organization determines the need for changes to the quality management system, the changes shall be carried out in a planned manner (see 4.4).</a:t>
                      </a:r>
                      <a:endParaRPr lang="en-AU" sz="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098139392"/>
                  </a:ext>
                </a:extLst>
              </a:tr>
              <a:tr h="190500">
                <a:tc>
                  <a:txBody>
                    <a:bodyPr/>
                    <a:lstStyle/>
                    <a:p>
                      <a:pPr algn="l" fontAlgn="t"/>
                      <a:r>
                        <a:rPr lang="en-AU" sz="800" u="none" strike="noStrike">
                          <a:effectLst/>
                        </a:rPr>
                        <a:t> </a:t>
                      </a:r>
                      <a:endParaRPr lang="en-AU" sz="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AU" sz="800" u="none" strike="noStrike" dirty="0">
                          <a:effectLst/>
                        </a:rPr>
                        <a:t>The organization shall consider:</a:t>
                      </a:r>
                      <a:endParaRPr lang="en-AU" sz="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958749053"/>
                  </a:ext>
                </a:extLst>
              </a:tr>
              <a:tr h="190500">
                <a:tc>
                  <a:txBody>
                    <a:bodyPr/>
                    <a:lstStyle/>
                    <a:p>
                      <a:pPr algn="l" fontAlgn="t"/>
                      <a:r>
                        <a:rPr lang="en-AU" sz="800" u="none" strike="noStrike">
                          <a:effectLst/>
                        </a:rPr>
                        <a:t> </a:t>
                      </a:r>
                      <a:endParaRPr lang="en-AU" sz="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AU" sz="800" u="none" strike="noStrike" dirty="0">
                          <a:effectLst/>
                        </a:rPr>
                        <a:t>a) the purpose of the changes and their potential consequences;</a:t>
                      </a:r>
                      <a:endParaRPr lang="en-AU" sz="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479308220"/>
                  </a:ext>
                </a:extLst>
              </a:tr>
              <a:tr h="190500">
                <a:tc>
                  <a:txBody>
                    <a:bodyPr/>
                    <a:lstStyle/>
                    <a:p>
                      <a:pPr algn="l" fontAlgn="t"/>
                      <a:r>
                        <a:rPr lang="en-AU" sz="800" u="none" strike="noStrike">
                          <a:effectLst/>
                        </a:rPr>
                        <a:t> </a:t>
                      </a:r>
                      <a:endParaRPr lang="en-AU" sz="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AU" sz="800" u="none" strike="noStrike" dirty="0">
                          <a:effectLst/>
                        </a:rPr>
                        <a:t>b) the integrity of the quality management system;</a:t>
                      </a:r>
                      <a:endParaRPr lang="en-AU" sz="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252061993"/>
                  </a:ext>
                </a:extLst>
              </a:tr>
              <a:tr h="190500">
                <a:tc>
                  <a:txBody>
                    <a:bodyPr/>
                    <a:lstStyle/>
                    <a:p>
                      <a:pPr algn="l" fontAlgn="t"/>
                      <a:r>
                        <a:rPr lang="en-AU" sz="800" u="none" strike="noStrike">
                          <a:effectLst/>
                        </a:rPr>
                        <a:t> </a:t>
                      </a:r>
                      <a:endParaRPr lang="en-AU" sz="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AU" sz="800" u="none" strike="noStrike" dirty="0">
                          <a:effectLst/>
                        </a:rPr>
                        <a:t>c) the availability of resources;</a:t>
                      </a:r>
                      <a:endParaRPr lang="en-AU" sz="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21070365"/>
                  </a:ext>
                </a:extLst>
              </a:tr>
              <a:tr h="190500">
                <a:tc>
                  <a:txBody>
                    <a:bodyPr/>
                    <a:lstStyle/>
                    <a:p>
                      <a:pPr algn="l" fontAlgn="t"/>
                      <a:r>
                        <a:rPr lang="en-AU" sz="800" u="none" strike="noStrike">
                          <a:effectLst/>
                        </a:rPr>
                        <a:t> </a:t>
                      </a:r>
                      <a:endParaRPr lang="en-AU" sz="8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AU" sz="800" u="none" strike="noStrike" dirty="0">
                          <a:effectLst/>
                        </a:rPr>
                        <a:t>d) the allocation or reallocation of responsibilities and authorities.</a:t>
                      </a:r>
                      <a:endParaRPr lang="en-AU" sz="8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803591689"/>
                  </a:ext>
                </a:extLst>
              </a:tr>
            </a:tbl>
          </a:graphicData>
        </a:graphic>
      </p:graphicFrame>
      <p:sp>
        <p:nvSpPr>
          <p:cNvPr id="11" name="TextBox 10"/>
          <p:cNvSpPr txBox="1"/>
          <p:nvPr/>
        </p:nvSpPr>
        <p:spPr>
          <a:xfrm>
            <a:off x="1937271" y="2788709"/>
            <a:ext cx="4942392" cy="1231106"/>
          </a:xfrm>
          <a:prstGeom prst="rect">
            <a:avLst/>
          </a:prstGeom>
          <a:noFill/>
        </p:spPr>
        <p:txBody>
          <a:bodyPr wrap="square" lIns="0" tIns="0" rIns="0" bIns="0" rtlCol="0">
            <a:spAutoFit/>
          </a:bodyPr>
          <a:lstStyle/>
          <a:p>
            <a:r>
              <a:rPr lang="en-US" sz="1400" dirty="0"/>
              <a:t>Changes additional to those specified in API-Q2</a:t>
            </a:r>
          </a:p>
          <a:p>
            <a:pPr marL="285750" indent="-285750">
              <a:buFontTx/>
              <a:buChar char="-"/>
            </a:pPr>
            <a:r>
              <a:rPr lang="en-US" sz="1400" dirty="0"/>
              <a:t>Customer scope</a:t>
            </a:r>
          </a:p>
          <a:p>
            <a:pPr marL="285750" indent="-285750">
              <a:buFontTx/>
              <a:buChar char="-"/>
            </a:pPr>
            <a:r>
              <a:rPr lang="en-US" sz="1400" dirty="0"/>
              <a:t>Equipment / Facility</a:t>
            </a:r>
          </a:p>
          <a:p>
            <a:pPr marL="171450" indent="-171450">
              <a:buFontTx/>
              <a:buChar char="-"/>
            </a:pPr>
            <a:endParaRPr lang="en-AU" sz="1000" dirty="0"/>
          </a:p>
          <a:p>
            <a:endParaRPr lang="en-AU" sz="1400" dirty="0"/>
          </a:p>
          <a:p>
            <a:pPr marL="285750" indent="-285750">
              <a:buFontTx/>
              <a:buChar char="-"/>
            </a:pPr>
            <a:endParaRPr lang="en-AU" sz="1400" dirty="0"/>
          </a:p>
        </p:txBody>
      </p:sp>
      <p:pic>
        <p:nvPicPr>
          <p:cNvPr id="3" name="Picture 2"/>
          <p:cNvPicPr>
            <a:picLocks noChangeAspect="1"/>
          </p:cNvPicPr>
          <p:nvPr/>
        </p:nvPicPr>
        <p:blipFill>
          <a:blip r:embed="rId3"/>
          <a:stretch>
            <a:fillRect/>
          </a:stretch>
        </p:blipFill>
        <p:spPr>
          <a:xfrm>
            <a:off x="6879663" y="6505166"/>
            <a:ext cx="5019675" cy="257175"/>
          </a:xfrm>
          <a:prstGeom prst="rect">
            <a:avLst/>
          </a:prstGeom>
        </p:spPr>
      </p:pic>
      <p:grpSp>
        <p:nvGrpSpPr>
          <p:cNvPr id="12" name="Group 11"/>
          <p:cNvGrpSpPr/>
          <p:nvPr/>
        </p:nvGrpSpPr>
        <p:grpSpPr>
          <a:xfrm>
            <a:off x="269966" y="5944450"/>
            <a:ext cx="1681837" cy="787276"/>
            <a:chOff x="269966" y="5944450"/>
            <a:chExt cx="1681837" cy="787276"/>
          </a:xfrm>
        </p:grpSpPr>
        <p:sp>
          <p:nvSpPr>
            <p:cNvPr id="13" name="Rectangle 12"/>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360778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27" y="194279"/>
            <a:ext cx="11133308" cy="1021002"/>
          </a:xfrm>
        </p:spPr>
        <p:txBody>
          <a:bodyPr/>
          <a:lstStyle/>
          <a:p>
            <a:r>
              <a:rPr lang="en-US" dirty="0"/>
              <a:t>Process Map</a:t>
            </a:r>
            <a:endParaRPr lang="en-AU" dirty="0"/>
          </a:p>
        </p:txBody>
      </p:sp>
      <p:pic>
        <p:nvPicPr>
          <p:cNvPr id="4" name="Picture 3"/>
          <p:cNvPicPr>
            <a:picLocks noChangeAspect="1"/>
          </p:cNvPicPr>
          <p:nvPr/>
        </p:nvPicPr>
        <p:blipFill>
          <a:blip r:embed="rId2"/>
          <a:stretch>
            <a:fillRect/>
          </a:stretch>
        </p:blipFill>
        <p:spPr>
          <a:xfrm>
            <a:off x="6002312" y="6383246"/>
            <a:ext cx="5019675" cy="257175"/>
          </a:xfrm>
          <a:prstGeom prst="rect">
            <a:avLst/>
          </a:prstGeom>
        </p:spPr>
      </p:pic>
      <p:pic>
        <p:nvPicPr>
          <p:cNvPr id="6" name="Picture 5"/>
          <p:cNvPicPr>
            <a:picLocks noChangeAspect="1"/>
          </p:cNvPicPr>
          <p:nvPr/>
        </p:nvPicPr>
        <p:blipFill>
          <a:blip r:embed="rId3"/>
          <a:stretch>
            <a:fillRect/>
          </a:stretch>
        </p:blipFill>
        <p:spPr>
          <a:xfrm>
            <a:off x="1362074" y="628580"/>
            <a:ext cx="8130269" cy="5772404"/>
          </a:xfrm>
          <a:prstGeom prst="rect">
            <a:avLst/>
          </a:prstGeom>
        </p:spPr>
      </p:pic>
      <p:grpSp>
        <p:nvGrpSpPr>
          <p:cNvPr id="7" name="Group 6"/>
          <p:cNvGrpSpPr/>
          <p:nvPr/>
        </p:nvGrpSpPr>
        <p:grpSpPr>
          <a:xfrm>
            <a:off x="269966" y="5944450"/>
            <a:ext cx="1681837" cy="787276"/>
            <a:chOff x="269966" y="5944450"/>
            <a:chExt cx="1681837" cy="787276"/>
          </a:xfrm>
        </p:grpSpPr>
        <p:sp>
          <p:nvSpPr>
            <p:cNvPr id="8" name="Rectangle 7"/>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p:nvPicPr>
          <p:blipFill>
            <a:blip r:embed="rId4"/>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74552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099" y="418733"/>
            <a:ext cx="2385444" cy="492443"/>
          </a:xfrm>
          <a:prstGeom prst="rect">
            <a:avLst/>
          </a:prstGeom>
          <a:noFill/>
        </p:spPr>
        <p:txBody>
          <a:bodyPr wrap="square" lIns="0" tIns="0" rIns="0" bIns="0" rtlCol="0">
            <a:spAutoFit/>
          </a:bodyPr>
          <a:lstStyle/>
          <a:p>
            <a:r>
              <a:rPr lang="en-US" sz="3200" dirty="0"/>
              <a:t>Step-1</a:t>
            </a:r>
            <a:endParaRPr lang="en-AU" sz="3200" dirty="0"/>
          </a:p>
        </p:txBody>
      </p:sp>
      <p:sp>
        <p:nvSpPr>
          <p:cNvPr id="4" name="TextBox 3"/>
          <p:cNvSpPr txBox="1"/>
          <p:nvPr/>
        </p:nvSpPr>
        <p:spPr>
          <a:xfrm>
            <a:off x="826717" y="1240077"/>
            <a:ext cx="10434038" cy="3877985"/>
          </a:xfrm>
          <a:prstGeom prst="rect">
            <a:avLst/>
          </a:prstGeom>
          <a:noFill/>
        </p:spPr>
        <p:txBody>
          <a:bodyPr wrap="square" lIns="0" tIns="0" rIns="0" bIns="0" rtlCol="0">
            <a:spAutoFit/>
          </a:bodyPr>
          <a:lstStyle/>
          <a:p>
            <a:r>
              <a:rPr lang="en-US" sz="2800" dirty="0"/>
              <a:t>1.1- Discuss the identified change with your immediate team (including leadership when required).</a:t>
            </a:r>
          </a:p>
          <a:p>
            <a:endParaRPr lang="en-US" sz="2800" dirty="0"/>
          </a:p>
          <a:p>
            <a:r>
              <a:rPr lang="en-US" sz="2800" dirty="0"/>
              <a:t>1.2- If the Change Management has not been addressed with an existing process (e.g. Project risk using ARM tool, Engineering change using </a:t>
            </a:r>
            <a:r>
              <a:rPr lang="en-US" sz="2800" dirty="0" err="1"/>
              <a:t>ePims</a:t>
            </a:r>
            <a:r>
              <a:rPr lang="en-US" sz="2800" dirty="0"/>
              <a:t>/ EDM) raise a MOC request using the link below:</a:t>
            </a:r>
          </a:p>
          <a:p>
            <a:r>
              <a:rPr lang="en-US" sz="2800" dirty="0">
                <a:hlinkClick r:id="rId3"/>
              </a:rPr>
              <a:t>https://app.smartsheet.com/b/form?EQBCT=05f6fc89ebae4e4b8311440527fe7604</a:t>
            </a:r>
            <a:endParaRPr lang="en-AU" sz="2800" dirty="0"/>
          </a:p>
        </p:txBody>
      </p:sp>
      <p:pic>
        <p:nvPicPr>
          <p:cNvPr id="6" name="Picture 5"/>
          <p:cNvPicPr>
            <a:picLocks noChangeAspect="1"/>
          </p:cNvPicPr>
          <p:nvPr/>
        </p:nvPicPr>
        <p:blipFill>
          <a:blip r:embed="rId4"/>
          <a:stretch>
            <a:fillRect/>
          </a:stretch>
        </p:blipFill>
        <p:spPr>
          <a:xfrm>
            <a:off x="6002312" y="6383246"/>
            <a:ext cx="5019675" cy="257175"/>
          </a:xfrm>
          <a:prstGeom prst="rect">
            <a:avLst/>
          </a:prstGeom>
        </p:spPr>
      </p:pic>
      <p:grpSp>
        <p:nvGrpSpPr>
          <p:cNvPr id="7" name="Group 6"/>
          <p:cNvGrpSpPr/>
          <p:nvPr/>
        </p:nvGrpSpPr>
        <p:grpSpPr>
          <a:xfrm>
            <a:off x="269966" y="5944450"/>
            <a:ext cx="1681837" cy="787276"/>
            <a:chOff x="269966" y="5944450"/>
            <a:chExt cx="1681837" cy="787276"/>
          </a:xfrm>
        </p:grpSpPr>
        <p:sp>
          <p:nvSpPr>
            <p:cNvPr id="8" name="Rectangle 7"/>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p:nvPicPr>
          <p:blipFill>
            <a:blip r:embed="rId5"/>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140495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099" y="418733"/>
            <a:ext cx="2385444" cy="492443"/>
          </a:xfrm>
          <a:prstGeom prst="rect">
            <a:avLst/>
          </a:prstGeom>
          <a:noFill/>
        </p:spPr>
        <p:txBody>
          <a:bodyPr wrap="square" lIns="0" tIns="0" rIns="0" bIns="0" rtlCol="0">
            <a:spAutoFit/>
          </a:bodyPr>
          <a:lstStyle/>
          <a:p>
            <a:r>
              <a:rPr lang="en-US" sz="3200" dirty="0"/>
              <a:t>Step-2</a:t>
            </a:r>
            <a:endParaRPr lang="en-AU" sz="3200" dirty="0"/>
          </a:p>
        </p:txBody>
      </p:sp>
      <p:sp>
        <p:nvSpPr>
          <p:cNvPr id="4" name="TextBox 3"/>
          <p:cNvSpPr txBox="1"/>
          <p:nvPr/>
        </p:nvSpPr>
        <p:spPr>
          <a:xfrm>
            <a:off x="826717" y="1240077"/>
            <a:ext cx="10434038" cy="861774"/>
          </a:xfrm>
          <a:prstGeom prst="rect">
            <a:avLst/>
          </a:prstGeom>
          <a:noFill/>
        </p:spPr>
        <p:txBody>
          <a:bodyPr wrap="square" lIns="0" tIns="0" rIns="0" bIns="0" rtlCol="0">
            <a:spAutoFit/>
          </a:bodyPr>
          <a:lstStyle/>
          <a:p>
            <a:r>
              <a:rPr lang="en-US" sz="2800" dirty="0"/>
              <a:t>2.1- Complete the form with the details of the identified change source</a:t>
            </a:r>
          </a:p>
        </p:txBody>
      </p:sp>
      <p:pic>
        <p:nvPicPr>
          <p:cNvPr id="2" name="Picture 1"/>
          <p:cNvPicPr>
            <a:picLocks noChangeAspect="1"/>
          </p:cNvPicPr>
          <p:nvPr/>
        </p:nvPicPr>
        <p:blipFill>
          <a:blip r:embed="rId3"/>
          <a:stretch>
            <a:fillRect/>
          </a:stretch>
        </p:blipFill>
        <p:spPr>
          <a:xfrm>
            <a:off x="2956895" y="2101851"/>
            <a:ext cx="5334000" cy="3705225"/>
          </a:xfrm>
          <a:prstGeom prst="rect">
            <a:avLst/>
          </a:prstGeom>
        </p:spPr>
      </p:pic>
      <p:pic>
        <p:nvPicPr>
          <p:cNvPr id="7" name="Picture 6"/>
          <p:cNvPicPr>
            <a:picLocks noChangeAspect="1"/>
          </p:cNvPicPr>
          <p:nvPr/>
        </p:nvPicPr>
        <p:blipFill>
          <a:blip r:embed="rId4"/>
          <a:stretch>
            <a:fillRect/>
          </a:stretch>
        </p:blipFill>
        <p:spPr>
          <a:xfrm>
            <a:off x="6002312" y="6383246"/>
            <a:ext cx="5019675" cy="257175"/>
          </a:xfrm>
          <a:prstGeom prst="rect">
            <a:avLst/>
          </a:prstGeom>
        </p:spPr>
      </p:pic>
      <p:grpSp>
        <p:nvGrpSpPr>
          <p:cNvPr id="8" name="Group 7"/>
          <p:cNvGrpSpPr/>
          <p:nvPr/>
        </p:nvGrpSpPr>
        <p:grpSpPr>
          <a:xfrm>
            <a:off x="269966" y="5944450"/>
            <a:ext cx="1681837" cy="787276"/>
            <a:chOff x="269966" y="5944450"/>
            <a:chExt cx="1681837" cy="787276"/>
          </a:xfrm>
        </p:grpSpPr>
        <p:sp>
          <p:nvSpPr>
            <p:cNvPr id="9" name="Rectangle 8"/>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5"/>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292579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099" y="418733"/>
            <a:ext cx="2385444" cy="492443"/>
          </a:xfrm>
          <a:prstGeom prst="rect">
            <a:avLst/>
          </a:prstGeom>
          <a:noFill/>
        </p:spPr>
        <p:txBody>
          <a:bodyPr wrap="square" lIns="0" tIns="0" rIns="0" bIns="0" rtlCol="0">
            <a:spAutoFit/>
          </a:bodyPr>
          <a:lstStyle/>
          <a:p>
            <a:r>
              <a:rPr lang="en-US" sz="3200" dirty="0"/>
              <a:t>Step-3</a:t>
            </a:r>
            <a:endParaRPr lang="en-AU" sz="3200" dirty="0"/>
          </a:p>
        </p:txBody>
      </p:sp>
      <p:sp>
        <p:nvSpPr>
          <p:cNvPr id="4" name="TextBox 3"/>
          <p:cNvSpPr txBox="1"/>
          <p:nvPr/>
        </p:nvSpPr>
        <p:spPr>
          <a:xfrm>
            <a:off x="826717" y="1240077"/>
            <a:ext cx="10434038" cy="430887"/>
          </a:xfrm>
          <a:prstGeom prst="rect">
            <a:avLst/>
          </a:prstGeom>
          <a:noFill/>
        </p:spPr>
        <p:txBody>
          <a:bodyPr wrap="square" lIns="0" tIns="0" rIns="0" bIns="0" rtlCol="0">
            <a:spAutoFit/>
          </a:bodyPr>
          <a:lstStyle/>
          <a:p>
            <a:r>
              <a:rPr lang="en-US" sz="2800" dirty="0"/>
              <a:t>3.1- Select the change Category and select Function</a:t>
            </a: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497" t="13140" r="29337" b="22505"/>
          <a:stretch/>
        </p:blipFill>
        <p:spPr bwMode="auto">
          <a:xfrm>
            <a:off x="826717" y="1670964"/>
            <a:ext cx="5199084" cy="4228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stretch>
            <a:fillRect/>
          </a:stretch>
        </p:blipFill>
        <p:spPr>
          <a:xfrm>
            <a:off x="6043736" y="1670964"/>
            <a:ext cx="5023695" cy="2591474"/>
          </a:xfrm>
          <a:prstGeom prst="rect">
            <a:avLst/>
          </a:prstGeom>
        </p:spPr>
      </p:pic>
      <p:pic>
        <p:nvPicPr>
          <p:cNvPr id="10" name="Picture 9"/>
          <p:cNvPicPr>
            <a:picLocks noChangeAspect="1"/>
          </p:cNvPicPr>
          <p:nvPr/>
        </p:nvPicPr>
        <p:blipFill>
          <a:blip r:embed="rId5"/>
          <a:stretch>
            <a:fillRect/>
          </a:stretch>
        </p:blipFill>
        <p:spPr>
          <a:xfrm>
            <a:off x="6002312" y="6383246"/>
            <a:ext cx="5019675" cy="257175"/>
          </a:xfrm>
          <a:prstGeom prst="rect">
            <a:avLst/>
          </a:prstGeom>
        </p:spPr>
      </p:pic>
      <p:grpSp>
        <p:nvGrpSpPr>
          <p:cNvPr id="11" name="Group 10"/>
          <p:cNvGrpSpPr/>
          <p:nvPr/>
        </p:nvGrpSpPr>
        <p:grpSpPr>
          <a:xfrm>
            <a:off x="269966" y="5944450"/>
            <a:ext cx="1681837" cy="787276"/>
            <a:chOff x="269966" y="5944450"/>
            <a:chExt cx="1681837" cy="787276"/>
          </a:xfrm>
        </p:grpSpPr>
        <p:sp>
          <p:nvSpPr>
            <p:cNvPr id="12" name="Rectangle 11"/>
            <p:cNvSpPr/>
            <p:nvPr/>
          </p:nvSpPr>
          <p:spPr>
            <a:xfrm>
              <a:off x="269966" y="6043749"/>
              <a:ext cx="1306285" cy="687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6"/>
            <a:stretch>
              <a:fillRect/>
            </a:stretch>
          </p:blipFill>
          <p:spPr>
            <a:xfrm>
              <a:off x="505327" y="5944450"/>
              <a:ext cx="1446476" cy="682534"/>
            </a:xfrm>
            <a:prstGeom prst="rect">
              <a:avLst/>
            </a:prstGeom>
          </p:spPr>
        </p:pic>
      </p:grpSp>
    </p:spTree>
    <p:extLst>
      <p:ext uri="{BB962C8B-B14F-4D97-AF65-F5344CB8AC3E}">
        <p14:creationId xmlns:p14="http://schemas.microsoft.com/office/powerpoint/2010/main" val="2199539817"/>
      </p:ext>
    </p:extLst>
  </p:cSld>
  <p:clrMapOvr>
    <a:masterClrMapping/>
  </p:clrMapOvr>
</p:sld>
</file>

<file path=ppt/theme/theme1.xml><?xml version="1.0" encoding="utf-8"?>
<a:theme xmlns:a="http://schemas.openxmlformats.org/drawingml/2006/main" name="blank">
  <a:themeElements>
    <a:clrScheme name="GE Theme Colors">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75D83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2000" dirty="0" smtClean="0"/>
        </a:defPPr>
      </a:lstStyle>
    </a:txDef>
  </a:objectDefaults>
  <a:extraClrSchemeLst/>
</a:theme>
</file>

<file path=ppt/theme/theme2.xml><?xml version="1.0" encoding="utf-8"?>
<a:theme xmlns:a="http://schemas.openxmlformats.org/drawingml/2006/main" name="Office Them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2014 V01 Interim 05 (probably final)">
      <a:dk1>
        <a:srgbClr val="575757"/>
      </a:dk1>
      <a:lt1>
        <a:sysClr val="window" lastClr="FFFFFF"/>
      </a:lt1>
      <a:dk2>
        <a:srgbClr val="005CB9"/>
      </a:dk2>
      <a:lt2>
        <a:srgbClr val="E9E9E9"/>
      </a:lt2>
      <a:accent1>
        <a:srgbClr val="3693F8"/>
      </a:accent1>
      <a:accent2>
        <a:srgbClr val="00366E"/>
      </a:accent2>
      <a:accent3>
        <a:srgbClr val="46AD00"/>
      </a:accent3>
      <a:accent4>
        <a:srgbClr val="1D5F11"/>
      </a:accent4>
      <a:accent5>
        <a:srgbClr val="FFCF45"/>
      </a:accent5>
      <a:accent6>
        <a:srgbClr val="841225"/>
      </a:accent6>
      <a:hlink>
        <a:srgbClr val="005CBA"/>
      </a:hlink>
      <a:folHlink>
        <a:srgbClr val="005CB9"/>
      </a:folHlink>
    </a:clrScheme>
    <a:fontScheme name="GE Inspira Pitch 2014">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857</TotalTime>
  <Words>895</Words>
  <Application>Microsoft Office PowerPoint</Application>
  <PresentationFormat>Custom</PresentationFormat>
  <Paragraphs>142</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GE Inspira</vt:lpstr>
      <vt:lpstr>GE Inspira Pitch</vt:lpstr>
      <vt:lpstr>Times New Roman</vt:lpstr>
      <vt:lpstr>blank</vt:lpstr>
      <vt:lpstr>ANZ  Subsea Services Oilfield Equipment Management of Change  (MOC) Guidelines </vt:lpstr>
      <vt:lpstr>Management of Change (MOC)</vt:lpstr>
      <vt:lpstr>Visualize change that requires management</vt:lpstr>
      <vt:lpstr>API-Q2 Management of Change (SS&amp;OE)</vt:lpstr>
      <vt:lpstr>ISO9001:2015 Planning of Changes</vt:lpstr>
      <vt:lpstr>Process Map</vt:lpstr>
      <vt:lpstr>PowerPoint Presentation</vt:lpstr>
      <vt:lpstr>PowerPoint Presentation</vt:lpstr>
      <vt:lpstr>PowerPoint Presentation</vt:lpstr>
      <vt:lpstr>PowerPoint Presentation</vt:lpstr>
      <vt:lpstr>Quality Review Process</vt:lpstr>
      <vt:lpstr>Approval &amp; Revision Details</vt:lpstr>
      <vt:lpstr>PowerPoint Presentation</vt:lpstr>
    </vt:vector>
  </TitlesOfParts>
  <Company>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of Change(MOC) Guidelines</dc:title>
  <dc:creator>GE User</dc:creator>
  <cp:lastModifiedBy>Sims, Timothy (GE Oil &amp; Gas)</cp:lastModifiedBy>
  <cp:revision>76</cp:revision>
  <cp:lastPrinted>2017-06-23T05:45:26Z</cp:lastPrinted>
  <dcterms:created xsi:type="dcterms:W3CDTF">2016-04-28T04:25:46Z</dcterms:created>
  <dcterms:modified xsi:type="dcterms:W3CDTF">2017-07-18T23:55:55Z</dcterms:modified>
</cp:coreProperties>
</file>