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wav" ContentType="audio/x-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22"/>
  </p:notesMasterIdLst>
  <p:sldIdLst>
    <p:sldId id="256" r:id="rId2"/>
    <p:sldId id="263" r:id="rId3"/>
    <p:sldId id="261" r:id="rId4"/>
    <p:sldId id="262" r:id="rId5"/>
    <p:sldId id="302" r:id="rId6"/>
    <p:sldId id="301" r:id="rId7"/>
    <p:sldId id="264" r:id="rId8"/>
    <p:sldId id="304" r:id="rId9"/>
    <p:sldId id="316" r:id="rId10"/>
    <p:sldId id="306" r:id="rId11"/>
    <p:sldId id="307" r:id="rId12"/>
    <p:sldId id="308" r:id="rId13"/>
    <p:sldId id="309" r:id="rId14"/>
    <p:sldId id="310" r:id="rId15"/>
    <p:sldId id="311" r:id="rId16"/>
    <p:sldId id="312" r:id="rId17"/>
    <p:sldId id="313" r:id="rId18"/>
    <p:sldId id="314" r:id="rId19"/>
    <p:sldId id="315" r:id="rId20"/>
    <p:sldId id="305" r:id="rId21"/>
  </p:sldIdLst>
  <p:sldSz cx="9144000" cy="5143500" type="screen16x9"/>
  <p:notesSz cx="6858000" cy="9144000"/>
  <p:embeddedFontLst>
    <p:embeddedFont>
      <p:font typeface="Agency FB" panose="020B0503020202020204" pitchFamily="34" charset="0"/>
      <p:regular r:id="rId23"/>
      <p:bold r:id="rId24"/>
    </p:embeddedFont>
    <p:embeddedFont>
      <p:font typeface="Anaheim" panose="020B0604020202020204" charset="-18"/>
      <p:regular r:id="rId25"/>
    </p:embeddedFont>
    <p:embeddedFont>
      <p:font typeface="Nunito Light" panose="020B0604020202020204" charset="-18"/>
      <p:regular r:id="rId26"/>
      <p:italic r:id="rId27"/>
    </p:embeddedFont>
    <p:embeddedFont>
      <p:font typeface="Overpass Mono" panose="020B0604020202020204" charset="-18"/>
      <p:regular r:id="rId28"/>
      <p:bold r:id="rId29"/>
    </p:embeddedFont>
    <p:embeddedFont>
      <p:font typeface="Raleway SemiBold" panose="020B0604020202020204" charset="-18"/>
      <p:bold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14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7BE0C5A-8AF2-402A-8D56-489B376B4ED5}">
  <a:tblStyle styleId="{27BE0C5A-8AF2-402A-8D56-489B376B4ED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CB03A36-0B09-409A-B665-56BD46C4BEDD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8b2f66a28e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8b2f66a28e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456089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8b2f66a28e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8b2f66a28e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81019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8b2f66a28e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8b2f66a28e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081255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8b2f66a28e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8b2f66a28e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196964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8b2f66a28e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8b2f66a28e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200721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8b2f66a28e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8b2f66a28e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658098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8b2f66a28e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8b2f66a28e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300198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8b2f66a28e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8b2f66a28e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231154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8b2f66a28e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8b2f66a28e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078735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8b2f66a28e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8b2f66a28e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154334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822dda0a4d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822dda0a4d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8b2f66a28e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8b2f66a28e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884230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8b872573b1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8b872573b1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822dda0a4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822dda0a4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8de203a353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Google Shape;772;g8de203a353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5907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8b872573b1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8b872573b1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8926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8b2f66a28e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8b2f66a28e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8b2f66a28e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8b2f66a28e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363178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8b872573b1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8b872573b1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94775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7362284" y="1723643"/>
            <a:ext cx="1781706" cy="3419867"/>
            <a:chOff x="7397009" y="1731193"/>
            <a:chExt cx="1781706" cy="3419867"/>
          </a:xfrm>
        </p:grpSpPr>
        <p:sp>
          <p:nvSpPr>
            <p:cNvPr id="10" name="Google Shape;10;p2"/>
            <p:cNvSpPr/>
            <p:nvPr/>
          </p:nvSpPr>
          <p:spPr>
            <a:xfrm>
              <a:off x="7858529" y="1731193"/>
              <a:ext cx="1320185" cy="132176"/>
            </a:xfrm>
            <a:custGeom>
              <a:avLst/>
              <a:gdLst/>
              <a:ahLst/>
              <a:cxnLst/>
              <a:rect l="l" t="t" r="r" b="b"/>
              <a:pathLst>
                <a:path w="19277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9277" y="1930"/>
                  </a:lnTo>
                  <a:lnTo>
                    <a:pt x="1927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7784360" y="1950550"/>
              <a:ext cx="865993" cy="132176"/>
            </a:xfrm>
            <a:custGeom>
              <a:avLst/>
              <a:gdLst/>
              <a:ahLst/>
              <a:cxnLst/>
              <a:rect l="l" t="t" r="r" b="b"/>
              <a:pathLst>
                <a:path w="1264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2645" y="1929"/>
                  </a:lnTo>
                  <a:lnTo>
                    <a:pt x="1264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8855808" y="1950550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445651" y="2169086"/>
              <a:ext cx="733063" cy="132998"/>
            </a:xfrm>
            <a:custGeom>
              <a:avLst/>
              <a:gdLst/>
              <a:ahLst/>
              <a:cxnLst/>
              <a:rect l="l" t="t" r="r" b="b"/>
              <a:pathLst>
                <a:path w="10704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10704" y="1941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738356" y="2388443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990637" y="2388443"/>
              <a:ext cx="597737" cy="132929"/>
            </a:xfrm>
            <a:custGeom>
              <a:avLst/>
              <a:gdLst/>
              <a:ahLst/>
              <a:cxnLst/>
              <a:rect l="l" t="t" r="r" b="b"/>
              <a:pathLst>
                <a:path w="8728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8728" y="1941"/>
                  </a:lnTo>
                  <a:lnTo>
                    <a:pt x="8728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683208" y="2607801"/>
              <a:ext cx="1495507" cy="132108"/>
            </a:xfrm>
            <a:custGeom>
              <a:avLst/>
              <a:gdLst/>
              <a:ahLst/>
              <a:cxnLst/>
              <a:rect l="l" t="t" r="r" b="b"/>
              <a:pathLst>
                <a:path w="21837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298888" y="2827090"/>
              <a:ext cx="879827" cy="132176"/>
            </a:xfrm>
            <a:custGeom>
              <a:avLst/>
              <a:gdLst/>
              <a:ahLst/>
              <a:cxnLst/>
              <a:rect l="l" t="t" r="r" b="b"/>
              <a:pathLst>
                <a:path w="12847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2847" y="1930"/>
                  </a:lnTo>
                  <a:lnTo>
                    <a:pt x="1284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855808" y="304644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784360" y="2169086"/>
              <a:ext cx="499050" cy="132998"/>
            </a:xfrm>
            <a:custGeom>
              <a:avLst/>
              <a:gdLst/>
              <a:ahLst/>
              <a:cxnLst/>
              <a:rect l="l" t="t" r="r" b="b"/>
              <a:pathLst>
                <a:path w="7287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7287" y="1941"/>
                  </a:lnTo>
                  <a:lnTo>
                    <a:pt x="72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020017" y="4142344"/>
              <a:ext cx="322975" cy="132176"/>
            </a:xfrm>
            <a:custGeom>
              <a:avLst/>
              <a:gdLst/>
              <a:ahLst/>
              <a:cxnLst/>
              <a:rect l="l" t="t" r="r" b="b"/>
              <a:pathLst>
                <a:path w="4716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521789" y="4142344"/>
              <a:ext cx="322153" cy="132176"/>
            </a:xfrm>
            <a:custGeom>
              <a:avLst/>
              <a:gdLst/>
              <a:ahLst/>
              <a:cxnLst/>
              <a:rect l="l" t="t" r="r" b="b"/>
              <a:pathLst>
                <a:path w="4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03" y="1929"/>
                  </a:lnTo>
                  <a:lnTo>
                    <a:pt x="47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152056" y="3264983"/>
              <a:ext cx="1026659" cy="132998"/>
            </a:xfrm>
            <a:custGeom>
              <a:avLst/>
              <a:gdLst/>
              <a:ahLst/>
              <a:cxnLst/>
              <a:rect l="l" t="t" r="r" b="b"/>
              <a:pathLst>
                <a:path w="14991" h="1942" extrusionOk="0">
                  <a:moveTo>
                    <a:pt x="1" y="0"/>
                  </a:moveTo>
                  <a:lnTo>
                    <a:pt x="1" y="1941"/>
                  </a:lnTo>
                  <a:lnTo>
                    <a:pt x="14991" y="1941"/>
                  </a:lnTo>
                  <a:lnTo>
                    <a:pt x="1499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784360" y="3484340"/>
              <a:ext cx="807301" cy="132929"/>
            </a:xfrm>
            <a:custGeom>
              <a:avLst/>
              <a:gdLst/>
              <a:ahLst/>
              <a:cxnLst/>
              <a:rect l="l" t="t" r="r" b="b"/>
              <a:pathLst>
                <a:path w="11788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11787" y="1941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738356" y="3484340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931945" y="3046447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445651" y="3703698"/>
              <a:ext cx="733063" cy="132108"/>
            </a:xfrm>
            <a:custGeom>
              <a:avLst/>
              <a:gdLst/>
              <a:ahLst/>
              <a:cxnLst/>
              <a:rect l="l" t="t" r="r" b="b"/>
              <a:pathLst>
                <a:path w="10704" h="1929" extrusionOk="0">
                  <a:moveTo>
                    <a:pt x="0" y="0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855808" y="392298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4715" y="1930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990637" y="3703698"/>
              <a:ext cx="322975" cy="132108"/>
            </a:xfrm>
            <a:custGeom>
              <a:avLst/>
              <a:gdLst/>
              <a:ahLst/>
              <a:cxnLst/>
              <a:rect l="l" t="t" r="r" b="b"/>
              <a:pathLst>
                <a:path w="4716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4715" y="1929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445651" y="4142344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858529" y="3922987"/>
              <a:ext cx="862774" cy="132176"/>
            </a:xfrm>
            <a:custGeom>
              <a:avLst/>
              <a:gdLst/>
              <a:ahLst/>
              <a:cxnLst/>
              <a:rect l="l" t="t" r="r" b="b"/>
              <a:pathLst>
                <a:path w="12598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2598" y="1930"/>
                  </a:lnTo>
                  <a:lnTo>
                    <a:pt x="125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683208" y="4361702"/>
              <a:ext cx="1495507" cy="132176"/>
            </a:xfrm>
            <a:custGeom>
              <a:avLst/>
              <a:gdLst/>
              <a:ahLst/>
              <a:cxnLst/>
              <a:rect l="l" t="t" r="r" b="b"/>
              <a:pathLst>
                <a:path w="21837" h="1930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767736" y="4580237"/>
              <a:ext cx="410978" cy="132929"/>
            </a:xfrm>
            <a:custGeom>
              <a:avLst/>
              <a:gdLst/>
              <a:ahLst/>
              <a:cxnLst/>
              <a:rect l="l" t="t" r="r" b="b"/>
              <a:pathLst>
                <a:path w="6001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814494" y="4580237"/>
              <a:ext cx="773880" cy="132929"/>
            </a:xfrm>
            <a:custGeom>
              <a:avLst/>
              <a:gdLst/>
              <a:ahLst/>
              <a:cxnLst/>
              <a:rect l="l" t="t" r="r" b="b"/>
              <a:pathLst>
                <a:path w="1130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397009" y="4799526"/>
              <a:ext cx="833394" cy="132998"/>
            </a:xfrm>
            <a:custGeom>
              <a:avLst/>
              <a:gdLst/>
              <a:ahLst/>
              <a:cxnLst/>
              <a:rect l="l" t="t" r="r" b="b"/>
              <a:pathLst>
                <a:path w="12169" h="1942" extrusionOk="0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82851" y="4799526"/>
              <a:ext cx="795864" cy="132998"/>
            </a:xfrm>
            <a:custGeom>
              <a:avLst/>
              <a:gdLst/>
              <a:ahLst/>
              <a:cxnLst/>
              <a:rect l="l" t="t" r="r" b="b"/>
              <a:pathLst>
                <a:path w="11621" h="1942" extrusionOk="0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064053" y="5018884"/>
              <a:ext cx="1114662" cy="132176"/>
            </a:xfrm>
            <a:custGeom>
              <a:avLst/>
              <a:gdLst/>
              <a:ahLst/>
              <a:cxnLst/>
              <a:rect l="l" t="t" r="r" b="b"/>
              <a:pathLst>
                <a:path w="16276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" name="Google Shape;37;p2"/>
          <p:cNvSpPr/>
          <p:nvPr/>
        </p:nvSpPr>
        <p:spPr>
          <a:xfrm>
            <a:off x="1962382" y="0"/>
            <a:ext cx="2721868" cy="387420"/>
          </a:xfrm>
          <a:custGeom>
            <a:avLst/>
            <a:gdLst/>
            <a:ahLst/>
            <a:cxnLst/>
            <a:rect l="l" t="t" r="r" b="b"/>
            <a:pathLst>
              <a:path w="39744" h="5657" extrusionOk="0">
                <a:moveTo>
                  <a:pt x="1" y="1"/>
                </a:moveTo>
                <a:lnTo>
                  <a:pt x="1" y="5656"/>
                </a:lnTo>
                <a:lnTo>
                  <a:pt x="39744" y="5656"/>
                </a:lnTo>
                <a:lnTo>
                  <a:pt x="3974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873813" y="0"/>
            <a:ext cx="664647" cy="387420"/>
          </a:xfrm>
          <a:custGeom>
            <a:avLst/>
            <a:gdLst/>
            <a:ahLst/>
            <a:cxnLst/>
            <a:rect l="l" t="t" r="r" b="b"/>
            <a:pathLst>
              <a:path w="9705" h="5657" extrusionOk="0">
                <a:moveTo>
                  <a:pt x="1" y="1"/>
                </a:moveTo>
                <a:lnTo>
                  <a:pt x="1" y="5656"/>
                </a:lnTo>
                <a:lnTo>
                  <a:pt x="9704" y="5656"/>
                </a:lnTo>
                <a:lnTo>
                  <a:pt x="97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1049134" y="938616"/>
            <a:ext cx="212098" cy="385776"/>
          </a:xfrm>
          <a:custGeom>
            <a:avLst/>
            <a:gdLst/>
            <a:ahLst/>
            <a:cxnLst/>
            <a:rect l="l" t="t" r="r" b="b"/>
            <a:pathLst>
              <a:path w="3097" h="5633" extrusionOk="0">
                <a:moveTo>
                  <a:pt x="2239" y="1"/>
                </a:moveTo>
                <a:lnTo>
                  <a:pt x="1" y="5275"/>
                </a:lnTo>
                <a:lnTo>
                  <a:pt x="846" y="5633"/>
                </a:lnTo>
                <a:lnTo>
                  <a:pt x="3096" y="370"/>
                </a:lnTo>
                <a:lnTo>
                  <a:pt x="223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873813" y="1008745"/>
            <a:ext cx="167240" cy="245519"/>
          </a:xfrm>
          <a:custGeom>
            <a:avLst/>
            <a:gdLst/>
            <a:ahLst/>
            <a:cxnLst/>
            <a:rect l="l" t="t" r="r" b="b"/>
            <a:pathLst>
              <a:path w="2442" h="3585" extrusionOk="0">
                <a:moveTo>
                  <a:pt x="1787" y="1"/>
                </a:moveTo>
                <a:lnTo>
                  <a:pt x="1" y="1787"/>
                </a:lnTo>
                <a:lnTo>
                  <a:pt x="1787" y="3585"/>
                </a:lnTo>
                <a:lnTo>
                  <a:pt x="2442" y="2930"/>
                </a:lnTo>
                <a:lnTo>
                  <a:pt x="1299" y="1787"/>
                </a:lnTo>
                <a:lnTo>
                  <a:pt x="2442" y="656"/>
                </a:lnTo>
                <a:lnTo>
                  <a:pt x="17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1268492" y="1008745"/>
            <a:ext cx="168062" cy="245519"/>
          </a:xfrm>
          <a:custGeom>
            <a:avLst/>
            <a:gdLst/>
            <a:ahLst/>
            <a:cxnLst/>
            <a:rect l="l" t="t" r="r" b="b"/>
            <a:pathLst>
              <a:path w="2454" h="3585" extrusionOk="0">
                <a:moveTo>
                  <a:pt x="655" y="1"/>
                </a:moveTo>
                <a:lnTo>
                  <a:pt x="0" y="656"/>
                </a:lnTo>
                <a:lnTo>
                  <a:pt x="1143" y="1787"/>
                </a:lnTo>
                <a:lnTo>
                  <a:pt x="0" y="2930"/>
                </a:lnTo>
                <a:lnTo>
                  <a:pt x="655" y="3585"/>
                </a:lnTo>
                <a:lnTo>
                  <a:pt x="2453" y="1787"/>
                </a:lnTo>
                <a:lnTo>
                  <a:pt x="65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3516020" y="4983597"/>
            <a:ext cx="1054395" cy="159912"/>
          </a:xfrm>
          <a:custGeom>
            <a:avLst/>
            <a:gdLst/>
            <a:ahLst/>
            <a:cxnLst/>
            <a:rect l="l" t="t" r="r" b="b"/>
            <a:pathLst>
              <a:path w="15396" h="2335" extrusionOk="0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2"/>
          <p:cNvSpPr/>
          <p:nvPr/>
        </p:nvSpPr>
        <p:spPr>
          <a:xfrm>
            <a:off x="1160341" y="4983597"/>
            <a:ext cx="2152689" cy="159912"/>
          </a:xfrm>
          <a:custGeom>
            <a:avLst/>
            <a:gdLst/>
            <a:ahLst/>
            <a:cxnLst/>
            <a:rect l="l" t="t" r="r" b="b"/>
            <a:pathLst>
              <a:path w="31433" h="2335" extrusionOk="0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2"/>
          <p:cNvSpPr/>
          <p:nvPr/>
        </p:nvSpPr>
        <p:spPr>
          <a:xfrm>
            <a:off x="1805333" y="4452017"/>
            <a:ext cx="3750923" cy="160666"/>
          </a:xfrm>
          <a:custGeom>
            <a:avLst/>
            <a:gdLst/>
            <a:ahLst/>
            <a:cxnLst/>
            <a:rect l="l" t="t" r="r" b="b"/>
            <a:pathLst>
              <a:path w="54770" h="2346" extrusionOk="0">
                <a:moveTo>
                  <a:pt x="0" y="0"/>
                </a:moveTo>
                <a:lnTo>
                  <a:pt x="0" y="2346"/>
                </a:lnTo>
                <a:lnTo>
                  <a:pt x="54769" y="2346"/>
                </a:lnTo>
                <a:lnTo>
                  <a:pt x="547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2"/>
          <p:cNvSpPr/>
          <p:nvPr/>
        </p:nvSpPr>
        <p:spPr>
          <a:xfrm>
            <a:off x="0" y="4452017"/>
            <a:ext cx="1490645" cy="160666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2"/>
          <p:cNvSpPr/>
          <p:nvPr/>
        </p:nvSpPr>
        <p:spPr>
          <a:xfrm>
            <a:off x="596093" y="4717807"/>
            <a:ext cx="3218453" cy="160734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2"/>
          <p:cNvSpPr/>
          <p:nvPr/>
        </p:nvSpPr>
        <p:spPr>
          <a:xfrm>
            <a:off x="0" y="4717807"/>
            <a:ext cx="364546" cy="160734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2"/>
          <p:cNvSpPr/>
          <p:nvPr/>
        </p:nvSpPr>
        <p:spPr>
          <a:xfrm>
            <a:off x="0" y="4983597"/>
            <a:ext cx="828532" cy="159912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2"/>
          <p:cNvSpPr txBox="1">
            <a:spLocks noGrp="1"/>
          </p:cNvSpPr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>
            <a:endParaRPr/>
          </a:p>
        </p:txBody>
      </p:sp>
      <p:sp>
        <p:nvSpPr>
          <p:cNvPr id="50" name="Google Shape;50;p2"/>
          <p:cNvSpPr txBox="1">
            <a:spLocks noGrp="1"/>
          </p:cNvSpPr>
          <p:nvPr>
            <p:ph type="subTitle" idx="1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"/>
          <p:cNvSpPr/>
          <p:nvPr/>
        </p:nvSpPr>
        <p:spPr>
          <a:xfrm>
            <a:off x="0" y="3268775"/>
            <a:ext cx="667651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4"/>
          <p:cNvSpPr/>
          <p:nvPr/>
        </p:nvSpPr>
        <p:spPr>
          <a:xfrm>
            <a:off x="7960123" y="323033"/>
            <a:ext cx="1183740" cy="355315"/>
          </a:xfrm>
          <a:custGeom>
            <a:avLst/>
            <a:gdLst/>
            <a:ahLst/>
            <a:cxnLst/>
            <a:rect l="l" t="t" r="r" b="b"/>
            <a:pathLst>
              <a:path w="9205" h="2763" extrusionOk="0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4"/>
          <p:cNvSpPr/>
          <p:nvPr/>
        </p:nvSpPr>
        <p:spPr>
          <a:xfrm>
            <a:off x="7173125" y="912516"/>
            <a:ext cx="1970757" cy="355315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4"/>
          <p:cNvSpPr/>
          <p:nvPr/>
        </p:nvSpPr>
        <p:spPr>
          <a:xfrm>
            <a:off x="7173125" y="2089940"/>
            <a:ext cx="1970757" cy="356858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4"/>
          <p:cNvSpPr/>
          <p:nvPr/>
        </p:nvSpPr>
        <p:spPr>
          <a:xfrm>
            <a:off x="0" y="2089940"/>
            <a:ext cx="552969" cy="356858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4"/>
          <p:cNvSpPr/>
          <p:nvPr/>
        </p:nvSpPr>
        <p:spPr>
          <a:xfrm>
            <a:off x="8773245" y="1500456"/>
            <a:ext cx="370618" cy="356858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4"/>
          <p:cNvSpPr/>
          <p:nvPr/>
        </p:nvSpPr>
        <p:spPr>
          <a:xfrm>
            <a:off x="8039723" y="3268778"/>
            <a:ext cx="1104138" cy="355443"/>
          </a:xfrm>
          <a:custGeom>
            <a:avLst/>
            <a:gdLst/>
            <a:ahLst/>
            <a:cxnLst/>
            <a:rect l="l" t="t" r="r" b="b"/>
            <a:pathLst>
              <a:path w="8586" h="2764" extrusionOk="0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4"/>
          <p:cNvSpPr/>
          <p:nvPr/>
        </p:nvSpPr>
        <p:spPr>
          <a:xfrm>
            <a:off x="7555951" y="3858262"/>
            <a:ext cx="1587922" cy="355315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4"/>
          <p:cNvSpPr/>
          <p:nvPr/>
        </p:nvSpPr>
        <p:spPr>
          <a:xfrm>
            <a:off x="0" y="4446202"/>
            <a:ext cx="1183740" cy="356858"/>
          </a:xfrm>
          <a:custGeom>
            <a:avLst/>
            <a:gdLst/>
            <a:ahLst/>
            <a:cxnLst/>
            <a:rect l="l" t="t" r="r" b="b"/>
            <a:pathLst>
              <a:path w="9205" h="2775" extrusionOk="0">
                <a:moveTo>
                  <a:pt x="1" y="1"/>
                </a:moveTo>
                <a:lnTo>
                  <a:pt x="1" y="2775"/>
                </a:lnTo>
                <a:lnTo>
                  <a:pt x="9204" y="2775"/>
                </a:lnTo>
                <a:lnTo>
                  <a:pt x="9204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0" y="3858262"/>
            <a:ext cx="1970757" cy="355315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4"/>
          <p:cNvSpPr/>
          <p:nvPr/>
        </p:nvSpPr>
        <p:spPr>
          <a:xfrm>
            <a:off x="2325759" y="3858262"/>
            <a:ext cx="866747" cy="355315"/>
          </a:xfrm>
          <a:custGeom>
            <a:avLst/>
            <a:gdLst/>
            <a:ahLst/>
            <a:cxnLst/>
            <a:rect l="l" t="t" r="r" b="b"/>
            <a:pathLst>
              <a:path w="6740" h="2763" extrusionOk="0">
                <a:moveTo>
                  <a:pt x="1" y="1"/>
                </a:moveTo>
                <a:lnTo>
                  <a:pt x="1" y="2763"/>
                </a:lnTo>
                <a:lnTo>
                  <a:pt x="6739" y="2763"/>
                </a:lnTo>
                <a:lnTo>
                  <a:pt x="6739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4"/>
          <p:cNvSpPr/>
          <p:nvPr/>
        </p:nvSpPr>
        <p:spPr>
          <a:xfrm>
            <a:off x="0" y="2679300"/>
            <a:ext cx="1485912" cy="355450"/>
          </a:xfrm>
          <a:custGeom>
            <a:avLst/>
            <a:gdLst/>
            <a:ahLst/>
            <a:cxnLst/>
            <a:rect l="l" t="t" r="r" b="b"/>
            <a:pathLst>
              <a:path w="15325" h="2764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4"/>
          <p:cNvSpPr/>
          <p:nvPr/>
        </p:nvSpPr>
        <p:spPr>
          <a:xfrm>
            <a:off x="896262" y="3268778"/>
            <a:ext cx="370618" cy="355443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4"/>
          <p:cNvSpPr/>
          <p:nvPr/>
        </p:nvSpPr>
        <p:spPr>
          <a:xfrm>
            <a:off x="0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4"/>
          <p:cNvSpPr/>
          <p:nvPr/>
        </p:nvSpPr>
        <p:spPr>
          <a:xfrm>
            <a:off x="359324" y="912525"/>
            <a:ext cx="1228595" cy="355301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4"/>
          <p:cNvSpPr/>
          <p:nvPr/>
        </p:nvSpPr>
        <p:spPr>
          <a:xfrm>
            <a:off x="5395565" y="323033"/>
            <a:ext cx="2171240" cy="355315"/>
          </a:xfrm>
          <a:custGeom>
            <a:avLst/>
            <a:gdLst/>
            <a:ahLst/>
            <a:cxnLst/>
            <a:rect l="l" t="t" r="r" b="b"/>
            <a:pathLst>
              <a:path w="16884" h="2763" extrusionOk="0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4"/>
          <p:cNvSpPr/>
          <p:nvPr/>
        </p:nvSpPr>
        <p:spPr>
          <a:xfrm>
            <a:off x="5729396" y="3858262"/>
            <a:ext cx="1600139" cy="355315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4"/>
          <p:cNvSpPr/>
          <p:nvPr/>
        </p:nvSpPr>
        <p:spPr>
          <a:xfrm>
            <a:off x="1577072" y="4446200"/>
            <a:ext cx="3118770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4"/>
          <p:cNvSpPr txBox="1">
            <a:spLocks noGrp="1"/>
          </p:cNvSpPr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7" name="Google Shape;87;p4"/>
          <p:cNvSpPr txBox="1">
            <a:spLocks noGrp="1"/>
          </p:cNvSpPr>
          <p:nvPr>
            <p:ph type="title" idx="2" hasCustomPrompt="1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7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Four Columns">
  <p:cSld name="CUSTOM_6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6"/>
          <p:cNvSpPr txBox="1">
            <a:spLocks noGrp="1"/>
          </p:cNvSpPr>
          <p:nvPr>
            <p:ph type="ctrTitle"/>
          </p:nvPr>
        </p:nvSpPr>
        <p:spPr>
          <a:xfrm flipH="1">
            <a:off x="2266008" y="1775350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9" name="Google Shape;209;p16"/>
          <p:cNvSpPr txBox="1">
            <a:spLocks noGrp="1"/>
          </p:cNvSpPr>
          <p:nvPr>
            <p:ph type="ctrTitle" idx="2"/>
          </p:nvPr>
        </p:nvSpPr>
        <p:spPr>
          <a:xfrm flipH="1">
            <a:off x="4714188" y="1775427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0" name="Google Shape;210;p16"/>
          <p:cNvSpPr txBox="1">
            <a:spLocks noGrp="1"/>
          </p:cNvSpPr>
          <p:nvPr>
            <p:ph type="subTitle" idx="1"/>
          </p:nvPr>
        </p:nvSpPr>
        <p:spPr>
          <a:xfrm flipH="1">
            <a:off x="4714175" y="2208199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11" name="Google Shape;211;p16"/>
          <p:cNvSpPr txBox="1">
            <a:spLocks noGrp="1"/>
          </p:cNvSpPr>
          <p:nvPr>
            <p:ph type="ctrTitle" idx="3"/>
          </p:nvPr>
        </p:nvSpPr>
        <p:spPr>
          <a:xfrm flipH="1">
            <a:off x="2266001" y="3155675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2" name="Google Shape;212;p16"/>
          <p:cNvSpPr txBox="1">
            <a:spLocks noGrp="1"/>
          </p:cNvSpPr>
          <p:nvPr>
            <p:ph type="subTitle" idx="4"/>
          </p:nvPr>
        </p:nvSpPr>
        <p:spPr>
          <a:xfrm flipH="1">
            <a:off x="2266000" y="3585925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13" name="Google Shape;213;p16"/>
          <p:cNvSpPr txBox="1">
            <a:spLocks noGrp="1"/>
          </p:cNvSpPr>
          <p:nvPr>
            <p:ph type="ctrTitle" idx="5"/>
          </p:nvPr>
        </p:nvSpPr>
        <p:spPr>
          <a:xfrm flipH="1">
            <a:off x="4714200" y="3155754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4" name="Google Shape;214;p16"/>
          <p:cNvSpPr txBox="1">
            <a:spLocks noGrp="1"/>
          </p:cNvSpPr>
          <p:nvPr>
            <p:ph type="subTitle" idx="6"/>
          </p:nvPr>
        </p:nvSpPr>
        <p:spPr>
          <a:xfrm flipH="1">
            <a:off x="4714175" y="3585925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15" name="Google Shape;215;p16"/>
          <p:cNvSpPr txBox="1">
            <a:spLocks noGrp="1"/>
          </p:cNvSpPr>
          <p:nvPr>
            <p:ph type="title" idx="7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16" name="Google Shape;216;p16"/>
          <p:cNvSpPr txBox="1">
            <a:spLocks noGrp="1"/>
          </p:cNvSpPr>
          <p:nvPr>
            <p:ph type="subTitle" idx="8"/>
          </p:nvPr>
        </p:nvSpPr>
        <p:spPr>
          <a:xfrm flipH="1">
            <a:off x="2266008" y="2208197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1">
  <p:cSld name="CUSTOM_14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7"/>
          <p:cNvSpPr/>
          <p:nvPr/>
        </p:nvSpPr>
        <p:spPr>
          <a:xfrm>
            <a:off x="6200875" y="1515825"/>
            <a:ext cx="2943127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rgbClr val="FFFFFF">
              <a:alpha val="188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17"/>
          <p:cNvSpPr txBox="1">
            <a:spLocks noGrp="1"/>
          </p:cNvSpPr>
          <p:nvPr>
            <p:ph type="body" idx="1"/>
          </p:nvPr>
        </p:nvSpPr>
        <p:spPr>
          <a:xfrm>
            <a:off x="5438700" y="1973025"/>
            <a:ext cx="31242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SemiBold"/>
              <a:buChar char="●"/>
              <a:defRPr sz="1600"/>
            </a:lvl1pPr>
            <a:lvl2pPr marL="914400" lvl="1" indent="-330200" algn="r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marL="1371600" lvl="2" indent="-330200" algn="r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marL="1828800" lvl="3" indent="-330200" algn="r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marL="2286000" lvl="4" indent="-330200" algn="r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marL="2743200" lvl="5" indent="-330200" algn="r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marL="3200400" lvl="6" indent="-330200" algn="r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marL="3657600" lvl="7" indent="-330200" algn="r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marL="4114800" lvl="8" indent="-330200" algn="r" rtl="0"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 sz="1600"/>
            </a:lvl9pPr>
          </a:lstStyle>
          <a:p>
            <a:endParaRPr/>
          </a:p>
        </p:txBody>
      </p:sp>
      <p:sp>
        <p:nvSpPr>
          <p:cNvPr id="220" name="Google Shape;220;p17"/>
          <p:cNvSpPr txBox="1">
            <a:spLocks noGrp="1"/>
          </p:cNvSpPr>
          <p:nvPr>
            <p:ph type="title"/>
          </p:nvPr>
        </p:nvSpPr>
        <p:spPr>
          <a:xfrm>
            <a:off x="5438775" y="1168325"/>
            <a:ext cx="31242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221" name="Google Shape;221;p17"/>
          <p:cNvSpPr/>
          <p:nvPr/>
        </p:nvSpPr>
        <p:spPr>
          <a:xfrm>
            <a:off x="8318280" y="5018272"/>
            <a:ext cx="825726" cy="125232"/>
          </a:xfrm>
          <a:custGeom>
            <a:avLst/>
            <a:gdLst/>
            <a:ahLst/>
            <a:cxnLst/>
            <a:rect l="l" t="t" r="r" b="b"/>
            <a:pathLst>
              <a:path w="15396" h="2335" extrusionOk="0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17"/>
          <p:cNvSpPr/>
          <p:nvPr/>
        </p:nvSpPr>
        <p:spPr>
          <a:xfrm>
            <a:off x="6473454" y="5018272"/>
            <a:ext cx="1685830" cy="125232"/>
          </a:xfrm>
          <a:custGeom>
            <a:avLst/>
            <a:gdLst/>
            <a:ahLst/>
            <a:cxnLst/>
            <a:rect l="l" t="t" r="r" b="b"/>
            <a:pathLst>
              <a:path w="31433" h="2335" extrusionOk="0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17"/>
          <p:cNvSpPr/>
          <p:nvPr/>
        </p:nvSpPr>
        <p:spPr>
          <a:xfrm>
            <a:off x="6031569" y="4810127"/>
            <a:ext cx="2520459" cy="125875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17"/>
          <p:cNvSpPr/>
          <p:nvPr/>
        </p:nvSpPr>
        <p:spPr>
          <a:xfrm>
            <a:off x="5564744" y="4810127"/>
            <a:ext cx="285486" cy="125875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3">
  <p:cSld name="CUSTOM_5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9"/>
          <p:cNvSpPr/>
          <p:nvPr/>
        </p:nvSpPr>
        <p:spPr>
          <a:xfrm>
            <a:off x="1817725" y="0"/>
            <a:ext cx="7326300" cy="390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19"/>
          <p:cNvSpPr txBox="1">
            <a:spLocks noGrp="1"/>
          </p:cNvSpPr>
          <p:nvPr>
            <p:ph type="body" idx="1"/>
          </p:nvPr>
        </p:nvSpPr>
        <p:spPr>
          <a:xfrm>
            <a:off x="4579525" y="2388200"/>
            <a:ext cx="39327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23850" rtl="0">
              <a:spcBef>
                <a:spcPts val="16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rtl="0">
              <a:spcBef>
                <a:spcPts val="16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1150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1" name="Google Shape;241;p19"/>
          <p:cNvSpPr txBox="1">
            <a:spLocks noGrp="1"/>
          </p:cNvSpPr>
          <p:nvPr>
            <p:ph type="title"/>
          </p:nvPr>
        </p:nvSpPr>
        <p:spPr>
          <a:xfrm>
            <a:off x="4579531" y="1714800"/>
            <a:ext cx="3963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242" name="Google Shape;242;p19"/>
          <p:cNvSpPr/>
          <p:nvPr/>
        </p:nvSpPr>
        <p:spPr>
          <a:xfrm>
            <a:off x="0" y="2156637"/>
            <a:ext cx="2107897" cy="128764"/>
          </a:xfrm>
          <a:custGeom>
            <a:avLst/>
            <a:gdLst/>
            <a:ahLst/>
            <a:cxnLst/>
            <a:rect l="l" t="t" r="r" b="b"/>
            <a:pathLst>
              <a:path w="135840" h="8298" extrusionOk="0">
                <a:moveTo>
                  <a:pt x="1" y="1"/>
                </a:moveTo>
                <a:lnTo>
                  <a:pt x="1" y="8298"/>
                </a:lnTo>
                <a:lnTo>
                  <a:pt x="135840" y="8298"/>
                </a:lnTo>
                <a:lnTo>
                  <a:pt x="1358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19"/>
          <p:cNvSpPr/>
          <p:nvPr/>
        </p:nvSpPr>
        <p:spPr>
          <a:xfrm>
            <a:off x="2107970" y="2156637"/>
            <a:ext cx="1115538" cy="128764"/>
          </a:xfrm>
          <a:custGeom>
            <a:avLst/>
            <a:gdLst/>
            <a:ahLst/>
            <a:cxnLst/>
            <a:rect l="l" t="t" r="r" b="b"/>
            <a:pathLst>
              <a:path w="71889" h="8298" extrusionOk="0">
                <a:moveTo>
                  <a:pt x="1" y="1"/>
                </a:moveTo>
                <a:lnTo>
                  <a:pt x="1" y="8298"/>
                </a:lnTo>
                <a:lnTo>
                  <a:pt x="71889" y="8298"/>
                </a:lnTo>
                <a:lnTo>
                  <a:pt x="7188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19"/>
          <p:cNvSpPr/>
          <p:nvPr/>
        </p:nvSpPr>
        <p:spPr>
          <a:xfrm>
            <a:off x="430892" y="2369856"/>
            <a:ext cx="1645026" cy="128764"/>
          </a:xfrm>
          <a:custGeom>
            <a:avLst/>
            <a:gdLst/>
            <a:ahLst/>
            <a:cxnLst/>
            <a:rect l="l" t="t" r="r" b="b"/>
            <a:pathLst>
              <a:path w="106011" h="8298" extrusionOk="0">
                <a:moveTo>
                  <a:pt x="1" y="1"/>
                </a:moveTo>
                <a:lnTo>
                  <a:pt x="1" y="8297"/>
                </a:lnTo>
                <a:lnTo>
                  <a:pt x="106011" y="8297"/>
                </a:lnTo>
                <a:lnTo>
                  <a:pt x="10601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19"/>
          <p:cNvSpPr/>
          <p:nvPr/>
        </p:nvSpPr>
        <p:spPr>
          <a:xfrm>
            <a:off x="1597826" y="2369856"/>
            <a:ext cx="478141" cy="128764"/>
          </a:xfrm>
          <a:custGeom>
            <a:avLst/>
            <a:gdLst/>
            <a:ahLst/>
            <a:cxnLst/>
            <a:rect l="l" t="t" r="r" b="b"/>
            <a:pathLst>
              <a:path w="30813" h="8298" extrusionOk="0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19"/>
          <p:cNvSpPr/>
          <p:nvPr/>
        </p:nvSpPr>
        <p:spPr>
          <a:xfrm>
            <a:off x="2665754" y="2369856"/>
            <a:ext cx="557777" cy="128764"/>
          </a:xfrm>
          <a:custGeom>
            <a:avLst/>
            <a:gdLst/>
            <a:ahLst/>
            <a:cxnLst/>
            <a:rect l="l" t="t" r="r" b="b"/>
            <a:pathLst>
              <a:path w="35945" h="8298" extrusionOk="0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19"/>
          <p:cNvSpPr/>
          <p:nvPr/>
        </p:nvSpPr>
        <p:spPr>
          <a:xfrm>
            <a:off x="0" y="3222713"/>
            <a:ext cx="1472750" cy="128392"/>
          </a:xfrm>
          <a:custGeom>
            <a:avLst/>
            <a:gdLst/>
            <a:ahLst/>
            <a:cxnLst/>
            <a:rect l="l" t="t" r="r" b="b"/>
            <a:pathLst>
              <a:path w="94909" h="8274" extrusionOk="0">
                <a:moveTo>
                  <a:pt x="1" y="1"/>
                </a:moveTo>
                <a:lnTo>
                  <a:pt x="1" y="8274"/>
                </a:lnTo>
                <a:lnTo>
                  <a:pt x="94908" y="8274"/>
                </a:lnTo>
                <a:lnTo>
                  <a:pt x="9490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9"/>
          <p:cNvSpPr/>
          <p:nvPr/>
        </p:nvSpPr>
        <p:spPr>
          <a:xfrm>
            <a:off x="2202118" y="2369856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19"/>
          <p:cNvSpPr/>
          <p:nvPr/>
        </p:nvSpPr>
        <p:spPr>
          <a:xfrm>
            <a:off x="2406772" y="2369856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19"/>
          <p:cNvSpPr/>
          <p:nvPr/>
        </p:nvSpPr>
        <p:spPr>
          <a:xfrm>
            <a:off x="2061089" y="2796292"/>
            <a:ext cx="128764" cy="128749"/>
          </a:xfrm>
          <a:custGeom>
            <a:avLst/>
            <a:gdLst/>
            <a:ahLst/>
            <a:cxnLst/>
            <a:rect l="l" t="t" r="r" b="b"/>
            <a:pathLst>
              <a:path w="8298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19"/>
          <p:cNvSpPr/>
          <p:nvPr/>
        </p:nvSpPr>
        <p:spPr>
          <a:xfrm>
            <a:off x="1856436" y="2796292"/>
            <a:ext cx="128376" cy="128749"/>
          </a:xfrm>
          <a:custGeom>
            <a:avLst/>
            <a:gdLst/>
            <a:ahLst/>
            <a:cxnLst/>
            <a:rect l="l" t="t" r="r" b="b"/>
            <a:pathLst>
              <a:path w="8273" h="8297" extrusionOk="0">
                <a:moveTo>
                  <a:pt x="0" y="0"/>
                </a:moveTo>
                <a:lnTo>
                  <a:pt x="0" y="8297"/>
                </a:lnTo>
                <a:lnTo>
                  <a:pt x="8273" y="8297"/>
                </a:lnTo>
                <a:lnTo>
                  <a:pt x="827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19"/>
          <p:cNvSpPr/>
          <p:nvPr/>
        </p:nvSpPr>
        <p:spPr>
          <a:xfrm>
            <a:off x="641505" y="2796292"/>
            <a:ext cx="128764" cy="128749"/>
          </a:xfrm>
          <a:custGeom>
            <a:avLst/>
            <a:gdLst/>
            <a:ahLst/>
            <a:cxnLst/>
            <a:rect l="l" t="t" r="r" b="b"/>
            <a:pathLst>
              <a:path w="8298" h="8297" extrusionOk="0">
                <a:moveTo>
                  <a:pt x="1" y="0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19"/>
          <p:cNvSpPr/>
          <p:nvPr/>
        </p:nvSpPr>
        <p:spPr>
          <a:xfrm>
            <a:off x="3094800" y="2583074"/>
            <a:ext cx="128749" cy="128764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19"/>
          <p:cNvSpPr/>
          <p:nvPr/>
        </p:nvSpPr>
        <p:spPr>
          <a:xfrm>
            <a:off x="191634" y="2369856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19"/>
          <p:cNvSpPr/>
          <p:nvPr/>
        </p:nvSpPr>
        <p:spPr>
          <a:xfrm>
            <a:off x="1339573" y="3009138"/>
            <a:ext cx="1644653" cy="128749"/>
          </a:xfrm>
          <a:custGeom>
            <a:avLst/>
            <a:gdLst/>
            <a:ahLst/>
            <a:cxnLst/>
            <a:rect l="l" t="t" r="r" b="b"/>
            <a:pathLst>
              <a:path w="105987" h="8297" extrusionOk="0">
                <a:moveTo>
                  <a:pt x="1" y="0"/>
                </a:moveTo>
                <a:lnTo>
                  <a:pt x="1" y="8297"/>
                </a:lnTo>
                <a:lnTo>
                  <a:pt x="105987" y="8297"/>
                </a:lnTo>
                <a:lnTo>
                  <a:pt x="10598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19"/>
          <p:cNvSpPr/>
          <p:nvPr/>
        </p:nvSpPr>
        <p:spPr>
          <a:xfrm>
            <a:off x="1339573" y="3009138"/>
            <a:ext cx="478156" cy="128749"/>
          </a:xfrm>
          <a:custGeom>
            <a:avLst/>
            <a:gdLst/>
            <a:ahLst/>
            <a:cxnLst/>
            <a:rect l="l" t="t" r="r" b="b"/>
            <a:pathLst>
              <a:path w="30814" h="8297" extrusionOk="0">
                <a:moveTo>
                  <a:pt x="1" y="0"/>
                </a:moveTo>
                <a:lnTo>
                  <a:pt x="1" y="8297"/>
                </a:lnTo>
                <a:lnTo>
                  <a:pt x="30813" y="8297"/>
                </a:lnTo>
                <a:lnTo>
                  <a:pt x="3081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19"/>
          <p:cNvSpPr/>
          <p:nvPr/>
        </p:nvSpPr>
        <p:spPr>
          <a:xfrm>
            <a:off x="0" y="3009510"/>
            <a:ext cx="749775" cy="128376"/>
          </a:xfrm>
          <a:custGeom>
            <a:avLst/>
            <a:gdLst/>
            <a:ahLst/>
            <a:cxnLst/>
            <a:rect l="l" t="t" r="r" b="b"/>
            <a:pathLst>
              <a:path w="48318" h="8273" extrusionOk="0">
                <a:moveTo>
                  <a:pt x="1" y="0"/>
                </a:moveTo>
                <a:lnTo>
                  <a:pt x="1" y="8273"/>
                </a:lnTo>
                <a:lnTo>
                  <a:pt x="48318" y="8273"/>
                </a:lnTo>
                <a:lnTo>
                  <a:pt x="4831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19"/>
          <p:cNvSpPr/>
          <p:nvPr/>
        </p:nvSpPr>
        <p:spPr>
          <a:xfrm>
            <a:off x="1084687" y="3009138"/>
            <a:ext cx="128764" cy="128749"/>
          </a:xfrm>
          <a:custGeom>
            <a:avLst/>
            <a:gdLst/>
            <a:ahLst/>
            <a:cxnLst/>
            <a:rect l="l" t="t" r="r" b="b"/>
            <a:pathLst>
              <a:path w="8298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9"/>
          <p:cNvSpPr/>
          <p:nvPr/>
        </p:nvSpPr>
        <p:spPr>
          <a:xfrm>
            <a:off x="879662" y="3009138"/>
            <a:ext cx="128749" cy="128749"/>
          </a:xfrm>
          <a:custGeom>
            <a:avLst/>
            <a:gdLst/>
            <a:ahLst/>
            <a:cxnLst/>
            <a:rect l="l" t="t" r="r" b="b"/>
            <a:pathLst>
              <a:path w="8297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9"/>
          <p:cNvSpPr/>
          <p:nvPr/>
        </p:nvSpPr>
        <p:spPr>
          <a:xfrm>
            <a:off x="533979" y="3435558"/>
            <a:ext cx="128749" cy="128764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9"/>
          <p:cNvSpPr/>
          <p:nvPr/>
        </p:nvSpPr>
        <p:spPr>
          <a:xfrm>
            <a:off x="338622" y="3435558"/>
            <a:ext cx="128749" cy="128764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9"/>
          <p:cNvSpPr/>
          <p:nvPr/>
        </p:nvSpPr>
        <p:spPr>
          <a:xfrm>
            <a:off x="142891" y="3435558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9"/>
          <p:cNvSpPr/>
          <p:nvPr/>
        </p:nvSpPr>
        <p:spPr>
          <a:xfrm>
            <a:off x="3094800" y="3009138"/>
            <a:ext cx="128749" cy="128749"/>
          </a:xfrm>
          <a:custGeom>
            <a:avLst/>
            <a:gdLst/>
            <a:ahLst/>
            <a:cxnLst/>
            <a:rect l="l" t="t" r="r" b="b"/>
            <a:pathLst>
              <a:path w="8297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9"/>
          <p:cNvSpPr/>
          <p:nvPr/>
        </p:nvSpPr>
        <p:spPr>
          <a:xfrm>
            <a:off x="1676332" y="2583074"/>
            <a:ext cx="1314984" cy="128764"/>
          </a:xfrm>
          <a:custGeom>
            <a:avLst/>
            <a:gdLst/>
            <a:ahLst/>
            <a:cxnLst/>
            <a:rect l="l" t="t" r="r" b="b"/>
            <a:pathLst>
              <a:path w="84742" h="8298" extrusionOk="0">
                <a:moveTo>
                  <a:pt x="1" y="0"/>
                </a:moveTo>
                <a:lnTo>
                  <a:pt x="1" y="8297"/>
                </a:lnTo>
                <a:lnTo>
                  <a:pt x="84741" y="8297"/>
                </a:lnTo>
                <a:lnTo>
                  <a:pt x="8474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9"/>
          <p:cNvSpPr/>
          <p:nvPr/>
        </p:nvSpPr>
        <p:spPr>
          <a:xfrm>
            <a:off x="2267232" y="2796292"/>
            <a:ext cx="956281" cy="128749"/>
          </a:xfrm>
          <a:custGeom>
            <a:avLst/>
            <a:gdLst/>
            <a:ahLst/>
            <a:cxnLst/>
            <a:rect l="l" t="t" r="r" b="b"/>
            <a:pathLst>
              <a:path w="61626" h="8297" extrusionOk="0">
                <a:moveTo>
                  <a:pt x="1" y="0"/>
                </a:moveTo>
                <a:lnTo>
                  <a:pt x="1" y="8297"/>
                </a:lnTo>
                <a:lnTo>
                  <a:pt x="61626" y="8297"/>
                </a:lnTo>
                <a:lnTo>
                  <a:pt x="61626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9"/>
          <p:cNvSpPr/>
          <p:nvPr/>
        </p:nvSpPr>
        <p:spPr>
          <a:xfrm>
            <a:off x="641505" y="2796292"/>
            <a:ext cx="896384" cy="128749"/>
          </a:xfrm>
          <a:custGeom>
            <a:avLst/>
            <a:gdLst/>
            <a:ahLst/>
            <a:cxnLst/>
            <a:rect l="l" t="t" r="r" b="b"/>
            <a:pathLst>
              <a:path w="57766" h="8297" extrusionOk="0">
                <a:moveTo>
                  <a:pt x="1" y="0"/>
                </a:moveTo>
                <a:lnTo>
                  <a:pt x="1" y="8297"/>
                </a:lnTo>
                <a:lnTo>
                  <a:pt x="57765" y="8297"/>
                </a:lnTo>
                <a:lnTo>
                  <a:pt x="57765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9"/>
          <p:cNvSpPr/>
          <p:nvPr/>
        </p:nvSpPr>
        <p:spPr>
          <a:xfrm>
            <a:off x="0" y="2796292"/>
            <a:ext cx="449495" cy="128749"/>
          </a:xfrm>
          <a:custGeom>
            <a:avLst/>
            <a:gdLst/>
            <a:ahLst/>
            <a:cxnLst/>
            <a:rect l="l" t="t" r="r" b="b"/>
            <a:pathLst>
              <a:path w="28967" h="8297" extrusionOk="0">
                <a:moveTo>
                  <a:pt x="1" y="0"/>
                </a:moveTo>
                <a:lnTo>
                  <a:pt x="1" y="8297"/>
                </a:lnTo>
                <a:lnTo>
                  <a:pt x="28967" y="8297"/>
                </a:lnTo>
                <a:lnTo>
                  <a:pt x="2896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9"/>
          <p:cNvSpPr/>
          <p:nvPr/>
        </p:nvSpPr>
        <p:spPr>
          <a:xfrm>
            <a:off x="1676332" y="3222340"/>
            <a:ext cx="1547157" cy="128764"/>
          </a:xfrm>
          <a:custGeom>
            <a:avLst/>
            <a:gdLst/>
            <a:ahLst/>
            <a:cxnLst/>
            <a:rect l="l" t="t" r="r" b="b"/>
            <a:pathLst>
              <a:path w="99704" h="8298" extrusionOk="0">
                <a:moveTo>
                  <a:pt x="1" y="1"/>
                </a:moveTo>
                <a:lnTo>
                  <a:pt x="1" y="8298"/>
                </a:lnTo>
                <a:lnTo>
                  <a:pt x="99704" y="8298"/>
                </a:lnTo>
                <a:lnTo>
                  <a:pt x="99704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19"/>
          <p:cNvSpPr/>
          <p:nvPr/>
        </p:nvSpPr>
        <p:spPr>
          <a:xfrm>
            <a:off x="2522506" y="3435558"/>
            <a:ext cx="701019" cy="128764"/>
          </a:xfrm>
          <a:custGeom>
            <a:avLst/>
            <a:gdLst/>
            <a:ahLst/>
            <a:cxnLst/>
            <a:rect l="l" t="t" r="r" b="b"/>
            <a:pathLst>
              <a:path w="45176" h="8298" extrusionOk="0">
                <a:moveTo>
                  <a:pt x="0" y="1"/>
                </a:moveTo>
                <a:lnTo>
                  <a:pt x="0" y="8297"/>
                </a:lnTo>
                <a:lnTo>
                  <a:pt x="45176" y="8297"/>
                </a:lnTo>
                <a:lnTo>
                  <a:pt x="4517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19"/>
          <p:cNvSpPr/>
          <p:nvPr/>
        </p:nvSpPr>
        <p:spPr>
          <a:xfrm>
            <a:off x="0" y="2583074"/>
            <a:ext cx="1277773" cy="128764"/>
          </a:xfrm>
          <a:custGeom>
            <a:avLst/>
            <a:gdLst/>
            <a:ahLst/>
            <a:cxnLst/>
            <a:rect l="l" t="t" r="r" b="b"/>
            <a:pathLst>
              <a:path w="82344" h="8298" extrusionOk="0">
                <a:moveTo>
                  <a:pt x="1" y="0"/>
                </a:moveTo>
                <a:lnTo>
                  <a:pt x="1" y="8297"/>
                </a:lnTo>
                <a:lnTo>
                  <a:pt x="82343" y="8297"/>
                </a:lnTo>
                <a:lnTo>
                  <a:pt x="8234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19"/>
          <p:cNvSpPr/>
          <p:nvPr/>
        </p:nvSpPr>
        <p:spPr>
          <a:xfrm>
            <a:off x="812313" y="3435558"/>
            <a:ext cx="1562783" cy="128764"/>
          </a:xfrm>
          <a:custGeom>
            <a:avLst/>
            <a:gdLst/>
            <a:ahLst/>
            <a:cxnLst/>
            <a:rect l="l" t="t" r="r" b="b"/>
            <a:pathLst>
              <a:path w="100711" h="8298" extrusionOk="0">
                <a:moveTo>
                  <a:pt x="0" y="1"/>
                </a:moveTo>
                <a:lnTo>
                  <a:pt x="0" y="8297"/>
                </a:lnTo>
                <a:lnTo>
                  <a:pt x="100710" y="8297"/>
                </a:lnTo>
                <a:lnTo>
                  <a:pt x="10071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19"/>
          <p:cNvSpPr/>
          <p:nvPr/>
        </p:nvSpPr>
        <p:spPr>
          <a:xfrm>
            <a:off x="3223538" y="1474200"/>
            <a:ext cx="1086520" cy="2772465"/>
          </a:xfrm>
          <a:custGeom>
            <a:avLst/>
            <a:gdLst/>
            <a:ahLst/>
            <a:cxnLst/>
            <a:rect l="l" t="t" r="r" b="b"/>
            <a:pathLst>
              <a:path w="70019" h="178667" extrusionOk="0">
                <a:moveTo>
                  <a:pt x="1" y="1"/>
                </a:moveTo>
                <a:lnTo>
                  <a:pt x="1" y="22085"/>
                </a:lnTo>
                <a:lnTo>
                  <a:pt x="7434" y="22085"/>
                </a:lnTo>
                <a:cubicBezTo>
                  <a:pt x="22133" y="22637"/>
                  <a:pt x="29495" y="30574"/>
                  <a:pt x="29495" y="45848"/>
                </a:cubicBezTo>
                <a:lnTo>
                  <a:pt x="29495" y="60259"/>
                </a:lnTo>
                <a:cubicBezTo>
                  <a:pt x="29495" y="76397"/>
                  <a:pt x="35082" y="85941"/>
                  <a:pt x="46256" y="88914"/>
                </a:cubicBezTo>
                <a:lnTo>
                  <a:pt x="46256" y="89753"/>
                </a:lnTo>
                <a:cubicBezTo>
                  <a:pt x="35082" y="92727"/>
                  <a:pt x="29495" y="102270"/>
                  <a:pt x="29495" y="118408"/>
                </a:cubicBezTo>
                <a:lnTo>
                  <a:pt x="29495" y="132843"/>
                </a:lnTo>
                <a:cubicBezTo>
                  <a:pt x="29495" y="148405"/>
                  <a:pt x="22133" y="156390"/>
                  <a:pt x="7434" y="156822"/>
                </a:cubicBezTo>
                <a:lnTo>
                  <a:pt x="1" y="156822"/>
                </a:lnTo>
                <a:lnTo>
                  <a:pt x="1" y="178666"/>
                </a:lnTo>
                <a:lnTo>
                  <a:pt x="7434" y="178666"/>
                </a:lnTo>
                <a:cubicBezTo>
                  <a:pt x="21869" y="178379"/>
                  <a:pt x="33259" y="174038"/>
                  <a:pt x="41604" y="165622"/>
                </a:cubicBezTo>
                <a:cubicBezTo>
                  <a:pt x="49948" y="157205"/>
                  <a:pt x="54121" y="145072"/>
                  <a:pt x="54121" y="129222"/>
                </a:cubicBezTo>
                <a:lnTo>
                  <a:pt x="54121" y="115866"/>
                </a:lnTo>
                <a:cubicBezTo>
                  <a:pt x="54121" y="111046"/>
                  <a:pt x="55032" y="107234"/>
                  <a:pt x="56878" y="104404"/>
                </a:cubicBezTo>
                <a:cubicBezTo>
                  <a:pt x="58701" y="101575"/>
                  <a:pt x="61266" y="100160"/>
                  <a:pt x="64503" y="100160"/>
                </a:cubicBezTo>
                <a:lnTo>
                  <a:pt x="70019" y="100160"/>
                </a:lnTo>
                <a:lnTo>
                  <a:pt x="70019" y="78315"/>
                </a:lnTo>
                <a:lnTo>
                  <a:pt x="64503" y="78315"/>
                </a:lnTo>
                <a:cubicBezTo>
                  <a:pt x="61266" y="78315"/>
                  <a:pt x="58701" y="76901"/>
                  <a:pt x="56878" y="74071"/>
                </a:cubicBezTo>
                <a:cubicBezTo>
                  <a:pt x="55032" y="71242"/>
                  <a:pt x="54121" y="67405"/>
                  <a:pt x="54121" y="62609"/>
                </a:cubicBezTo>
                <a:lnTo>
                  <a:pt x="54121" y="49661"/>
                </a:lnTo>
                <a:cubicBezTo>
                  <a:pt x="54121" y="33667"/>
                  <a:pt x="49972" y="21510"/>
                  <a:pt x="41700" y="13165"/>
                </a:cubicBezTo>
                <a:cubicBezTo>
                  <a:pt x="33427" y="4821"/>
                  <a:pt x="22013" y="433"/>
                  <a:pt x="7434" y="1"/>
                </a:cubicBez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19"/>
          <p:cNvSpPr/>
          <p:nvPr/>
        </p:nvSpPr>
        <p:spPr>
          <a:xfrm>
            <a:off x="-12" y="4446900"/>
            <a:ext cx="1086600" cy="696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2800" b="1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Char char="●"/>
              <a:defRPr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3" r:id="rId3"/>
    <p:sldLayoutId id="2147483659" r:id="rId4"/>
    <p:sldLayoutId id="2147483662" r:id="rId5"/>
    <p:sldLayoutId id="2147483663" r:id="rId6"/>
    <p:sldLayoutId id="2147483665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4">
          <p15:clr>
            <a:srgbClr val="EA4335"/>
          </p15:clr>
        </p15:guide>
        <p15:guide id="2" pos="5306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89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audio" Target="../media/audio2.wav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7"/>
          <p:cNvSpPr txBox="1">
            <a:spLocks noGrp="1"/>
          </p:cNvSpPr>
          <p:nvPr>
            <p:ph type="ctrTitle"/>
          </p:nvPr>
        </p:nvSpPr>
        <p:spPr>
          <a:xfrm>
            <a:off x="990023" y="1441479"/>
            <a:ext cx="7163953" cy="1130271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Projektmunka</a:t>
            </a:r>
            <a:endParaRPr dirty="0"/>
          </a:p>
        </p:txBody>
      </p:sp>
      <p:sp>
        <p:nvSpPr>
          <p:cNvPr id="335" name="Google Shape;335;p27"/>
          <p:cNvSpPr txBox="1">
            <a:spLocks noGrp="1"/>
          </p:cNvSpPr>
          <p:nvPr>
            <p:ph type="subTitle" idx="1"/>
          </p:nvPr>
        </p:nvSpPr>
        <p:spPr>
          <a:xfrm>
            <a:off x="2156591" y="2571750"/>
            <a:ext cx="4830816" cy="408338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100" dirty="0">
                <a:solidFill>
                  <a:schemeClr val="dk2"/>
                </a:solidFill>
              </a:rPr>
              <a:t>Készítette: T. Dominik, R. Tamás, F. Balázs</a:t>
            </a:r>
            <a:endParaRPr sz="2100" dirty="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4" grpId="0"/>
      <p:bldP spid="335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35"/>
          <p:cNvSpPr txBox="1">
            <a:spLocks noGrp="1"/>
          </p:cNvSpPr>
          <p:nvPr>
            <p:ph type="title"/>
          </p:nvPr>
        </p:nvSpPr>
        <p:spPr>
          <a:xfrm>
            <a:off x="127800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Munkanapló</a:t>
            </a:r>
            <a:br>
              <a:rPr lang="hu-HU" dirty="0"/>
            </a:br>
            <a:r>
              <a:rPr lang="hu-HU" dirty="0"/>
              <a:t>Megtekintése:</a:t>
            </a:r>
            <a:endParaRPr dirty="0"/>
          </a:p>
        </p:txBody>
      </p:sp>
      <p:grpSp>
        <p:nvGrpSpPr>
          <p:cNvPr id="437" name="Google Shape;437;p35"/>
          <p:cNvGrpSpPr/>
          <p:nvPr/>
        </p:nvGrpSpPr>
        <p:grpSpPr>
          <a:xfrm>
            <a:off x="6739789" y="2872050"/>
            <a:ext cx="2404115" cy="2123775"/>
            <a:chOff x="6739789" y="1500450"/>
            <a:chExt cx="2404115" cy="2123775"/>
          </a:xfrm>
        </p:grpSpPr>
        <p:sp>
          <p:nvSpPr>
            <p:cNvPr id="438" name="Google Shape;438;p35"/>
            <p:cNvSpPr/>
            <p:nvPr/>
          </p:nvSpPr>
          <p:spPr>
            <a:xfrm>
              <a:off x="7377200" y="2089950"/>
              <a:ext cx="1766704" cy="356851"/>
            </a:xfrm>
            <a:custGeom>
              <a:avLst/>
              <a:gdLst/>
              <a:ahLst/>
              <a:cxnLst/>
              <a:rect l="l" t="t" r="r" b="b"/>
              <a:pathLst>
                <a:path w="15325" h="2775" extrusionOk="0">
                  <a:moveTo>
                    <a:pt x="1" y="0"/>
                  </a:moveTo>
                  <a:lnTo>
                    <a:pt x="1" y="2774"/>
                  </a:lnTo>
                  <a:lnTo>
                    <a:pt x="15324" y="2774"/>
                  </a:lnTo>
                  <a:lnTo>
                    <a:pt x="15324" y="0"/>
                  </a:lnTo>
                  <a:close/>
                </a:path>
              </a:pathLst>
            </a:custGeom>
            <a:solidFill>
              <a:srgbClr val="FFFFFF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5"/>
            <p:cNvSpPr/>
            <p:nvPr/>
          </p:nvSpPr>
          <p:spPr>
            <a:xfrm>
              <a:off x="6810278" y="1500450"/>
              <a:ext cx="1104154" cy="356872"/>
            </a:xfrm>
            <a:custGeom>
              <a:avLst/>
              <a:gdLst/>
              <a:ahLst/>
              <a:cxnLst/>
              <a:rect l="l" t="t" r="r" b="b"/>
              <a:pathLst>
                <a:path w="18027" h="2775" extrusionOk="0">
                  <a:moveTo>
                    <a:pt x="0" y="0"/>
                  </a:moveTo>
                  <a:lnTo>
                    <a:pt x="0" y="2774"/>
                  </a:lnTo>
                  <a:lnTo>
                    <a:pt x="18026" y="2774"/>
                  </a:lnTo>
                  <a:lnTo>
                    <a:pt x="18026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5"/>
            <p:cNvSpPr/>
            <p:nvPr/>
          </p:nvSpPr>
          <p:spPr>
            <a:xfrm>
              <a:off x="6896029" y="2679300"/>
              <a:ext cx="2247805" cy="355450"/>
            </a:xfrm>
            <a:custGeom>
              <a:avLst/>
              <a:gdLst/>
              <a:ahLst/>
              <a:cxnLst/>
              <a:rect l="l" t="t" r="r" b="b"/>
              <a:pathLst>
                <a:path w="12872" h="2764" extrusionOk="0">
                  <a:moveTo>
                    <a:pt x="1" y="1"/>
                  </a:moveTo>
                  <a:lnTo>
                    <a:pt x="1" y="2763"/>
                  </a:lnTo>
                  <a:lnTo>
                    <a:pt x="12871" y="2763"/>
                  </a:lnTo>
                  <a:lnTo>
                    <a:pt x="1287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5"/>
            <p:cNvSpPr/>
            <p:nvPr/>
          </p:nvSpPr>
          <p:spPr>
            <a:xfrm>
              <a:off x="8105579" y="1500450"/>
              <a:ext cx="1038298" cy="356872"/>
            </a:xfrm>
            <a:custGeom>
              <a:avLst/>
              <a:gdLst/>
              <a:ahLst/>
              <a:cxnLst/>
              <a:rect l="l" t="t" r="r" b="b"/>
              <a:pathLst>
                <a:path w="2882" h="2775" extrusionOk="0">
                  <a:moveTo>
                    <a:pt x="1" y="0"/>
                  </a:moveTo>
                  <a:lnTo>
                    <a:pt x="1" y="2774"/>
                  </a:lnTo>
                  <a:lnTo>
                    <a:pt x="2882" y="2774"/>
                  </a:lnTo>
                  <a:lnTo>
                    <a:pt x="2882" y="0"/>
                  </a:lnTo>
                  <a:close/>
                </a:path>
              </a:pathLst>
            </a:custGeom>
            <a:solidFill>
              <a:srgbClr val="FFFFFF">
                <a:alpha val="56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5"/>
            <p:cNvSpPr/>
            <p:nvPr/>
          </p:nvSpPr>
          <p:spPr>
            <a:xfrm>
              <a:off x="6739789" y="3268775"/>
              <a:ext cx="1104128" cy="355450"/>
            </a:xfrm>
            <a:custGeom>
              <a:avLst/>
              <a:gdLst/>
              <a:ahLst/>
              <a:cxnLst/>
              <a:rect l="l" t="t" r="r" b="b"/>
              <a:pathLst>
                <a:path w="18396" h="2764" extrusionOk="0">
                  <a:moveTo>
                    <a:pt x="1" y="1"/>
                  </a:moveTo>
                  <a:lnTo>
                    <a:pt x="1" y="2763"/>
                  </a:lnTo>
                  <a:lnTo>
                    <a:pt x="18396" y="2763"/>
                  </a:lnTo>
                  <a:lnTo>
                    <a:pt x="18396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3" name="Google Shape;443;p35"/>
          <p:cNvGrpSpPr/>
          <p:nvPr/>
        </p:nvGrpSpPr>
        <p:grpSpPr>
          <a:xfrm>
            <a:off x="10" y="128850"/>
            <a:ext cx="2428766" cy="2123775"/>
            <a:chOff x="10" y="1500450"/>
            <a:chExt cx="2428766" cy="2123775"/>
          </a:xfrm>
        </p:grpSpPr>
        <p:sp>
          <p:nvSpPr>
            <p:cNvPr id="444" name="Google Shape;444;p35"/>
            <p:cNvSpPr/>
            <p:nvPr/>
          </p:nvSpPr>
          <p:spPr>
            <a:xfrm>
              <a:off x="357025" y="2089950"/>
              <a:ext cx="2071751" cy="356851"/>
            </a:xfrm>
            <a:custGeom>
              <a:avLst/>
              <a:gdLst/>
              <a:ahLst/>
              <a:cxnLst/>
              <a:rect l="l" t="t" r="r" b="b"/>
              <a:pathLst>
                <a:path w="4300" h="2775" extrusionOk="0">
                  <a:moveTo>
                    <a:pt x="1" y="0"/>
                  </a:moveTo>
                  <a:lnTo>
                    <a:pt x="1" y="2774"/>
                  </a:lnTo>
                  <a:lnTo>
                    <a:pt x="4299" y="2774"/>
                  </a:lnTo>
                  <a:lnTo>
                    <a:pt x="4299" y="0"/>
                  </a:lnTo>
                  <a:close/>
                </a:path>
              </a:pathLst>
            </a:custGeom>
            <a:solidFill>
              <a:srgbClr val="FFFFFF">
                <a:alpha val="1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5"/>
            <p:cNvSpPr/>
            <p:nvPr/>
          </p:nvSpPr>
          <p:spPr>
            <a:xfrm>
              <a:off x="18" y="3268775"/>
              <a:ext cx="1038298" cy="355450"/>
            </a:xfrm>
            <a:custGeom>
              <a:avLst/>
              <a:gdLst/>
              <a:ahLst/>
              <a:cxnLst/>
              <a:rect l="l" t="t" r="r" b="b"/>
              <a:pathLst>
                <a:path w="2882" h="2764" extrusionOk="0">
                  <a:moveTo>
                    <a:pt x="0" y="1"/>
                  </a:moveTo>
                  <a:lnTo>
                    <a:pt x="0" y="2763"/>
                  </a:lnTo>
                  <a:lnTo>
                    <a:pt x="2881" y="2763"/>
                  </a:lnTo>
                  <a:lnTo>
                    <a:pt x="2881" y="1"/>
                  </a:lnTo>
                  <a:close/>
                </a:path>
              </a:pathLst>
            </a:custGeom>
            <a:solidFill>
              <a:srgbClr val="FFFFFF">
                <a:alpha val="501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5"/>
            <p:cNvSpPr/>
            <p:nvPr/>
          </p:nvSpPr>
          <p:spPr>
            <a:xfrm>
              <a:off x="10" y="1500456"/>
              <a:ext cx="1104138" cy="356858"/>
            </a:xfrm>
            <a:custGeom>
              <a:avLst/>
              <a:gdLst/>
              <a:ahLst/>
              <a:cxnLst/>
              <a:rect l="l" t="t" r="r" b="b"/>
              <a:pathLst>
                <a:path w="8586" h="2775" extrusionOk="0">
                  <a:moveTo>
                    <a:pt x="1" y="0"/>
                  </a:moveTo>
                  <a:lnTo>
                    <a:pt x="1" y="2774"/>
                  </a:lnTo>
                  <a:lnTo>
                    <a:pt x="8585" y="2774"/>
                  </a:lnTo>
                  <a:lnTo>
                    <a:pt x="858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5"/>
            <p:cNvSpPr/>
            <p:nvPr/>
          </p:nvSpPr>
          <p:spPr>
            <a:xfrm>
              <a:off x="1299972" y="1500450"/>
              <a:ext cx="490621" cy="356872"/>
            </a:xfrm>
            <a:custGeom>
              <a:avLst/>
              <a:gdLst/>
              <a:ahLst/>
              <a:cxnLst/>
              <a:rect l="l" t="t" r="r" b="b"/>
              <a:pathLst>
                <a:path w="18396" h="2775" extrusionOk="0">
                  <a:moveTo>
                    <a:pt x="0" y="0"/>
                  </a:moveTo>
                  <a:lnTo>
                    <a:pt x="0" y="2774"/>
                  </a:lnTo>
                  <a:lnTo>
                    <a:pt x="18396" y="2774"/>
                  </a:lnTo>
                  <a:lnTo>
                    <a:pt x="18396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" name="Csoportba foglalás 6">
            <a:extLst>
              <a:ext uri="{FF2B5EF4-FFF2-40B4-BE49-F238E27FC236}">
                <a16:creationId xmlns:a16="http://schemas.microsoft.com/office/drawing/2014/main" id="{E937FB24-84D7-402D-962C-77EA843052C7}"/>
              </a:ext>
            </a:extLst>
          </p:cNvPr>
          <p:cNvGrpSpPr/>
          <p:nvPr/>
        </p:nvGrpSpPr>
        <p:grpSpPr>
          <a:xfrm>
            <a:off x="4779670" y="2323747"/>
            <a:ext cx="2872993" cy="584117"/>
            <a:chOff x="4883168" y="2433686"/>
            <a:chExt cx="2872993" cy="584117"/>
          </a:xfrm>
        </p:grpSpPr>
        <p:sp>
          <p:nvSpPr>
            <p:cNvPr id="4" name="Akciógomb: üres 3">
              <a:hlinkClick r:id="" action="ppaction://noaction" highlightClick="1">
                <a:snd r:embed="rId3" name="drumroll.wav"/>
              </a:hlinkClick>
              <a:extLst>
                <a:ext uri="{FF2B5EF4-FFF2-40B4-BE49-F238E27FC236}">
                  <a16:creationId xmlns:a16="http://schemas.microsoft.com/office/drawing/2014/main" id="{B04B99CD-3753-4111-AE62-C60506EAD1AD}"/>
                </a:ext>
              </a:extLst>
            </p:cNvPr>
            <p:cNvSpPr/>
            <p:nvPr/>
          </p:nvSpPr>
          <p:spPr>
            <a:xfrm>
              <a:off x="4965839" y="2433686"/>
              <a:ext cx="2707653" cy="584117"/>
            </a:xfrm>
            <a:prstGeom prst="actionButtonBlank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8" name="Google Shape;374;p32">
              <a:extLst>
                <a:ext uri="{FF2B5EF4-FFF2-40B4-BE49-F238E27FC236}">
                  <a16:creationId xmlns:a16="http://schemas.microsoft.com/office/drawing/2014/main" id="{274FE691-74FF-4701-A96E-379164748658}"/>
                </a:ext>
              </a:extLst>
            </p:cNvPr>
            <p:cNvSpPr txBox="1">
              <a:spLocks/>
            </p:cNvSpPr>
            <p:nvPr/>
          </p:nvSpPr>
          <p:spPr>
            <a:xfrm>
              <a:off x="4883168" y="2521504"/>
              <a:ext cx="2872993" cy="44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91425" bIns="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Overpass Mono"/>
                <a:buNone/>
                <a:defRPr sz="3000" b="1" i="0" u="none" strike="noStrike" cap="none">
                  <a:solidFill>
                    <a:schemeClr val="dk2"/>
                  </a:solidFill>
                  <a:latin typeface="Overpass Mono"/>
                  <a:ea typeface="Overpass Mono"/>
                  <a:cs typeface="Overpass Mono"/>
                  <a:sym typeface="Overpass Mono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3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3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3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3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3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3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3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3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hu-HU" dirty="0">
                  <a:solidFill>
                    <a:schemeClr val="bg1"/>
                  </a:solidFill>
                </a:rPr>
                <a:t>Google </a:t>
              </a:r>
              <a:r>
                <a:rPr lang="hu-HU" dirty="0" err="1">
                  <a:solidFill>
                    <a:schemeClr val="bg1"/>
                  </a:solidFill>
                </a:rPr>
                <a:t>Docs</a:t>
              </a:r>
              <a:endParaRPr lang="hu-H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Csoportba foglalás 7">
            <a:extLst>
              <a:ext uri="{FF2B5EF4-FFF2-40B4-BE49-F238E27FC236}">
                <a16:creationId xmlns:a16="http://schemas.microsoft.com/office/drawing/2014/main" id="{540FF9CC-4932-42CF-81F2-1C46B6265048}"/>
              </a:ext>
            </a:extLst>
          </p:cNvPr>
          <p:cNvGrpSpPr/>
          <p:nvPr/>
        </p:nvGrpSpPr>
        <p:grpSpPr>
          <a:xfrm>
            <a:off x="1619102" y="2323748"/>
            <a:ext cx="2707653" cy="584117"/>
            <a:chOff x="1619102" y="2323748"/>
            <a:chExt cx="2707653" cy="584117"/>
          </a:xfrm>
        </p:grpSpPr>
        <p:sp>
          <p:nvSpPr>
            <p:cNvPr id="25" name="Akciógomb: üres 24">
              <a:hlinkClick r:id="" action="ppaction://noaction" highlightClick="1">
                <a:snd r:embed="rId3" name="drumroll.wav"/>
              </a:hlinkClick>
              <a:extLst>
                <a:ext uri="{FF2B5EF4-FFF2-40B4-BE49-F238E27FC236}">
                  <a16:creationId xmlns:a16="http://schemas.microsoft.com/office/drawing/2014/main" id="{B1BC7E6D-D64C-4AF0-8E9B-B6CC13F63EDD}"/>
                </a:ext>
              </a:extLst>
            </p:cNvPr>
            <p:cNvSpPr/>
            <p:nvPr/>
          </p:nvSpPr>
          <p:spPr>
            <a:xfrm>
              <a:off x="1619102" y="2323748"/>
              <a:ext cx="2707653" cy="584117"/>
            </a:xfrm>
            <a:prstGeom prst="actionButtonBlank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2" name="Google Shape;374;p32">
              <a:extLst>
                <a:ext uri="{FF2B5EF4-FFF2-40B4-BE49-F238E27FC236}">
                  <a16:creationId xmlns:a16="http://schemas.microsoft.com/office/drawing/2014/main" id="{31BEA114-62E6-4F30-A56C-968C7DA0685D}"/>
                </a:ext>
              </a:extLst>
            </p:cNvPr>
            <p:cNvSpPr txBox="1">
              <a:spLocks/>
            </p:cNvSpPr>
            <p:nvPr/>
          </p:nvSpPr>
          <p:spPr>
            <a:xfrm>
              <a:off x="2446760" y="2420556"/>
              <a:ext cx="1052336" cy="44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91425" bIns="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Overpass Mono"/>
                <a:buNone/>
                <a:defRPr sz="3000" b="1" i="0" u="none" strike="noStrike" cap="none">
                  <a:solidFill>
                    <a:schemeClr val="dk2"/>
                  </a:solidFill>
                  <a:latin typeface="Overpass Mono"/>
                  <a:ea typeface="Overpass Mono"/>
                  <a:cs typeface="Overpass Mono"/>
                  <a:sym typeface="Overpass Mono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3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3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3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3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3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3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3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3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hu-HU" dirty="0">
                  <a:solidFill>
                    <a:schemeClr val="bg1"/>
                  </a:solidFill>
                </a:rPr>
                <a:t>ITT</a:t>
              </a:r>
            </a:p>
          </p:txBody>
        </p:sp>
      </p:grpSp>
      <p:sp>
        <p:nvSpPr>
          <p:cNvPr id="9" name="Akciógomb: Tovább vagy Következő 8">
            <a:hlinkClick r:id="" action="ppaction://hlinkshowjump?jump=nextslide" highlightClick="1">
              <a:snd r:embed="rId4" name="bomb.wav"/>
            </a:hlinkClick>
            <a:extLst>
              <a:ext uri="{FF2B5EF4-FFF2-40B4-BE49-F238E27FC236}">
                <a16:creationId xmlns:a16="http://schemas.microsoft.com/office/drawing/2014/main" id="{57B70F27-4899-4405-A564-921FBE42BDC4}"/>
              </a:ext>
            </a:extLst>
          </p:cNvPr>
          <p:cNvSpPr/>
          <p:nvPr/>
        </p:nvSpPr>
        <p:spPr>
          <a:xfrm>
            <a:off x="2705643" y="3004673"/>
            <a:ext cx="534570" cy="534570"/>
          </a:xfrm>
          <a:prstGeom prst="actionButtonForwardNex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9" name="Akciógomb: Tovább vagy Következő 28">
            <a:hlinkClick r:id="" action="ppaction://hlinkshowjump?jump=lastslide" highlightClick="1"/>
            <a:extLst>
              <a:ext uri="{FF2B5EF4-FFF2-40B4-BE49-F238E27FC236}">
                <a16:creationId xmlns:a16="http://schemas.microsoft.com/office/drawing/2014/main" id="{56A096CB-55FA-4AD5-B4DF-B9A2DA21ED41}"/>
              </a:ext>
            </a:extLst>
          </p:cNvPr>
          <p:cNvSpPr/>
          <p:nvPr/>
        </p:nvSpPr>
        <p:spPr>
          <a:xfrm>
            <a:off x="5948881" y="3009820"/>
            <a:ext cx="534570" cy="534570"/>
          </a:xfrm>
          <a:prstGeom prst="actionButtonForwardNex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97787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4" grpId="0"/>
      <p:bldP spid="9" grpId="0" animBg="1"/>
      <p:bldP spid="2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35"/>
          <p:cNvSpPr txBox="1">
            <a:spLocks noGrp="1"/>
          </p:cNvSpPr>
          <p:nvPr>
            <p:ph type="title"/>
          </p:nvPr>
        </p:nvSpPr>
        <p:spPr>
          <a:xfrm>
            <a:off x="127800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Munkanapló</a:t>
            </a:r>
            <a:endParaRPr dirty="0"/>
          </a:p>
        </p:txBody>
      </p:sp>
      <p:grpSp>
        <p:nvGrpSpPr>
          <p:cNvPr id="437" name="Google Shape;437;p35"/>
          <p:cNvGrpSpPr/>
          <p:nvPr/>
        </p:nvGrpSpPr>
        <p:grpSpPr>
          <a:xfrm>
            <a:off x="6739789" y="2872050"/>
            <a:ext cx="2404115" cy="2123775"/>
            <a:chOff x="6739789" y="1500450"/>
            <a:chExt cx="2404115" cy="2123775"/>
          </a:xfrm>
        </p:grpSpPr>
        <p:sp>
          <p:nvSpPr>
            <p:cNvPr id="438" name="Google Shape;438;p35"/>
            <p:cNvSpPr/>
            <p:nvPr/>
          </p:nvSpPr>
          <p:spPr>
            <a:xfrm>
              <a:off x="7377200" y="2089950"/>
              <a:ext cx="1766704" cy="356851"/>
            </a:xfrm>
            <a:custGeom>
              <a:avLst/>
              <a:gdLst/>
              <a:ahLst/>
              <a:cxnLst/>
              <a:rect l="l" t="t" r="r" b="b"/>
              <a:pathLst>
                <a:path w="15325" h="2775" extrusionOk="0">
                  <a:moveTo>
                    <a:pt x="1" y="0"/>
                  </a:moveTo>
                  <a:lnTo>
                    <a:pt x="1" y="2774"/>
                  </a:lnTo>
                  <a:lnTo>
                    <a:pt x="15324" y="2774"/>
                  </a:lnTo>
                  <a:lnTo>
                    <a:pt x="15324" y="0"/>
                  </a:lnTo>
                  <a:close/>
                </a:path>
              </a:pathLst>
            </a:custGeom>
            <a:solidFill>
              <a:srgbClr val="FFFFFF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5"/>
            <p:cNvSpPr/>
            <p:nvPr/>
          </p:nvSpPr>
          <p:spPr>
            <a:xfrm>
              <a:off x="6810278" y="1500450"/>
              <a:ext cx="1104154" cy="356872"/>
            </a:xfrm>
            <a:custGeom>
              <a:avLst/>
              <a:gdLst/>
              <a:ahLst/>
              <a:cxnLst/>
              <a:rect l="l" t="t" r="r" b="b"/>
              <a:pathLst>
                <a:path w="18027" h="2775" extrusionOk="0">
                  <a:moveTo>
                    <a:pt x="0" y="0"/>
                  </a:moveTo>
                  <a:lnTo>
                    <a:pt x="0" y="2774"/>
                  </a:lnTo>
                  <a:lnTo>
                    <a:pt x="18026" y="2774"/>
                  </a:lnTo>
                  <a:lnTo>
                    <a:pt x="18026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5"/>
            <p:cNvSpPr/>
            <p:nvPr/>
          </p:nvSpPr>
          <p:spPr>
            <a:xfrm>
              <a:off x="6896029" y="2679300"/>
              <a:ext cx="2247805" cy="355450"/>
            </a:xfrm>
            <a:custGeom>
              <a:avLst/>
              <a:gdLst/>
              <a:ahLst/>
              <a:cxnLst/>
              <a:rect l="l" t="t" r="r" b="b"/>
              <a:pathLst>
                <a:path w="12872" h="2764" extrusionOk="0">
                  <a:moveTo>
                    <a:pt x="1" y="1"/>
                  </a:moveTo>
                  <a:lnTo>
                    <a:pt x="1" y="2763"/>
                  </a:lnTo>
                  <a:lnTo>
                    <a:pt x="12871" y="2763"/>
                  </a:lnTo>
                  <a:lnTo>
                    <a:pt x="1287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5"/>
            <p:cNvSpPr/>
            <p:nvPr/>
          </p:nvSpPr>
          <p:spPr>
            <a:xfrm>
              <a:off x="8105579" y="1500450"/>
              <a:ext cx="1038298" cy="356872"/>
            </a:xfrm>
            <a:custGeom>
              <a:avLst/>
              <a:gdLst/>
              <a:ahLst/>
              <a:cxnLst/>
              <a:rect l="l" t="t" r="r" b="b"/>
              <a:pathLst>
                <a:path w="2882" h="2775" extrusionOk="0">
                  <a:moveTo>
                    <a:pt x="1" y="0"/>
                  </a:moveTo>
                  <a:lnTo>
                    <a:pt x="1" y="2774"/>
                  </a:lnTo>
                  <a:lnTo>
                    <a:pt x="2882" y="2774"/>
                  </a:lnTo>
                  <a:lnTo>
                    <a:pt x="2882" y="0"/>
                  </a:lnTo>
                  <a:close/>
                </a:path>
              </a:pathLst>
            </a:custGeom>
            <a:solidFill>
              <a:srgbClr val="FFFFFF">
                <a:alpha val="56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5"/>
            <p:cNvSpPr/>
            <p:nvPr/>
          </p:nvSpPr>
          <p:spPr>
            <a:xfrm>
              <a:off x="6739789" y="3268775"/>
              <a:ext cx="1104128" cy="355450"/>
            </a:xfrm>
            <a:custGeom>
              <a:avLst/>
              <a:gdLst/>
              <a:ahLst/>
              <a:cxnLst/>
              <a:rect l="l" t="t" r="r" b="b"/>
              <a:pathLst>
                <a:path w="18396" h="2764" extrusionOk="0">
                  <a:moveTo>
                    <a:pt x="1" y="1"/>
                  </a:moveTo>
                  <a:lnTo>
                    <a:pt x="1" y="2763"/>
                  </a:lnTo>
                  <a:lnTo>
                    <a:pt x="18396" y="2763"/>
                  </a:lnTo>
                  <a:lnTo>
                    <a:pt x="18396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3" name="Google Shape;443;p35"/>
          <p:cNvGrpSpPr/>
          <p:nvPr/>
        </p:nvGrpSpPr>
        <p:grpSpPr>
          <a:xfrm>
            <a:off x="10" y="128850"/>
            <a:ext cx="2428766" cy="2123775"/>
            <a:chOff x="10" y="1500450"/>
            <a:chExt cx="2428766" cy="2123775"/>
          </a:xfrm>
        </p:grpSpPr>
        <p:sp>
          <p:nvSpPr>
            <p:cNvPr id="444" name="Google Shape;444;p35"/>
            <p:cNvSpPr/>
            <p:nvPr/>
          </p:nvSpPr>
          <p:spPr>
            <a:xfrm>
              <a:off x="357025" y="2089950"/>
              <a:ext cx="2071751" cy="356851"/>
            </a:xfrm>
            <a:custGeom>
              <a:avLst/>
              <a:gdLst/>
              <a:ahLst/>
              <a:cxnLst/>
              <a:rect l="l" t="t" r="r" b="b"/>
              <a:pathLst>
                <a:path w="4300" h="2775" extrusionOk="0">
                  <a:moveTo>
                    <a:pt x="1" y="0"/>
                  </a:moveTo>
                  <a:lnTo>
                    <a:pt x="1" y="2774"/>
                  </a:lnTo>
                  <a:lnTo>
                    <a:pt x="4299" y="2774"/>
                  </a:lnTo>
                  <a:lnTo>
                    <a:pt x="4299" y="0"/>
                  </a:lnTo>
                  <a:close/>
                </a:path>
              </a:pathLst>
            </a:custGeom>
            <a:solidFill>
              <a:srgbClr val="FFFFFF">
                <a:alpha val="1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5"/>
            <p:cNvSpPr/>
            <p:nvPr/>
          </p:nvSpPr>
          <p:spPr>
            <a:xfrm>
              <a:off x="18" y="3268775"/>
              <a:ext cx="1038298" cy="355450"/>
            </a:xfrm>
            <a:custGeom>
              <a:avLst/>
              <a:gdLst/>
              <a:ahLst/>
              <a:cxnLst/>
              <a:rect l="l" t="t" r="r" b="b"/>
              <a:pathLst>
                <a:path w="2882" h="2764" extrusionOk="0">
                  <a:moveTo>
                    <a:pt x="0" y="1"/>
                  </a:moveTo>
                  <a:lnTo>
                    <a:pt x="0" y="2763"/>
                  </a:lnTo>
                  <a:lnTo>
                    <a:pt x="2881" y="2763"/>
                  </a:lnTo>
                  <a:lnTo>
                    <a:pt x="2881" y="1"/>
                  </a:lnTo>
                  <a:close/>
                </a:path>
              </a:pathLst>
            </a:custGeom>
            <a:solidFill>
              <a:srgbClr val="FFFFFF">
                <a:alpha val="501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5"/>
            <p:cNvSpPr/>
            <p:nvPr/>
          </p:nvSpPr>
          <p:spPr>
            <a:xfrm>
              <a:off x="10" y="1500456"/>
              <a:ext cx="1104138" cy="356858"/>
            </a:xfrm>
            <a:custGeom>
              <a:avLst/>
              <a:gdLst/>
              <a:ahLst/>
              <a:cxnLst/>
              <a:rect l="l" t="t" r="r" b="b"/>
              <a:pathLst>
                <a:path w="8586" h="2775" extrusionOk="0">
                  <a:moveTo>
                    <a:pt x="1" y="0"/>
                  </a:moveTo>
                  <a:lnTo>
                    <a:pt x="1" y="2774"/>
                  </a:lnTo>
                  <a:lnTo>
                    <a:pt x="8585" y="2774"/>
                  </a:lnTo>
                  <a:lnTo>
                    <a:pt x="858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5"/>
            <p:cNvSpPr/>
            <p:nvPr/>
          </p:nvSpPr>
          <p:spPr>
            <a:xfrm>
              <a:off x="1299972" y="1500450"/>
              <a:ext cx="490621" cy="356872"/>
            </a:xfrm>
            <a:custGeom>
              <a:avLst/>
              <a:gdLst/>
              <a:ahLst/>
              <a:cxnLst/>
              <a:rect l="l" t="t" r="r" b="b"/>
              <a:pathLst>
                <a:path w="18396" h="2775" extrusionOk="0">
                  <a:moveTo>
                    <a:pt x="0" y="0"/>
                  </a:moveTo>
                  <a:lnTo>
                    <a:pt x="0" y="2774"/>
                  </a:lnTo>
                  <a:lnTo>
                    <a:pt x="18396" y="2774"/>
                  </a:lnTo>
                  <a:lnTo>
                    <a:pt x="18396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" name="Google Shape;397;p34">
            <a:extLst>
              <a:ext uri="{FF2B5EF4-FFF2-40B4-BE49-F238E27FC236}">
                <a16:creationId xmlns:a16="http://schemas.microsoft.com/office/drawing/2014/main" id="{A0353CB5-266B-4160-AA0E-91C3E05FFCB0}"/>
              </a:ext>
            </a:extLst>
          </p:cNvPr>
          <p:cNvSpPr txBox="1">
            <a:spLocks/>
          </p:cNvSpPr>
          <p:nvPr/>
        </p:nvSpPr>
        <p:spPr>
          <a:xfrm flipH="1">
            <a:off x="1038316" y="1121491"/>
            <a:ext cx="5250471" cy="1641267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bg2"/>
              </a:buClr>
            </a:pPr>
            <a:r>
              <a:rPr lang="hu-HU" sz="2000" dirty="0">
                <a:solidFill>
                  <a:schemeClr val="bg1"/>
                </a:solidFill>
                <a:latin typeface="Agency FB" panose="020B0503020202020204" pitchFamily="34" charset="0"/>
              </a:rPr>
              <a:t> </a:t>
            </a:r>
            <a:r>
              <a:rPr lang="hu-HU" sz="2000" b="1" dirty="0">
                <a:solidFill>
                  <a:schemeClr val="bg1"/>
                </a:solidFill>
                <a:latin typeface="Agency FB" panose="020B0503020202020204" pitchFamily="34" charset="0"/>
              </a:rPr>
              <a:t>2023. 03. 02.: </a:t>
            </a:r>
          </a:p>
          <a:p>
            <a:pPr marL="342900" lvl="1" indent="-342900">
              <a:buClr>
                <a:schemeClr val="bg2"/>
              </a:buClr>
              <a:buFont typeface="Wingdings" panose="05000000000000000000" pitchFamily="2" charset="2"/>
              <a:buChar char="Ø"/>
            </a:pPr>
            <a:r>
              <a:rPr lang="hu-HU" sz="2000" dirty="0">
                <a:solidFill>
                  <a:schemeClr val="bg1"/>
                </a:solidFill>
                <a:latin typeface="Agency FB" panose="020B0503020202020204" pitchFamily="34" charset="0"/>
              </a:rPr>
              <a:t>munkatér kialakítása GitHub és </a:t>
            </a:r>
            <a:r>
              <a:rPr lang="hu-HU" sz="2000" dirty="0" err="1">
                <a:solidFill>
                  <a:schemeClr val="bg1"/>
                </a:solidFill>
                <a:latin typeface="Agency FB" panose="020B0503020202020204" pitchFamily="34" charset="0"/>
              </a:rPr>
              <a:t>Trello</a:t>
            </a:r>
            <a:r>
              <a:rPr lang="hu-HU" sz="2000" dirty="0">
                <a:solidFill>
                  <a:schemeClr val="bg1"/>
                </a:solidFill>
                <a:latin typeface="Agency FB" panose="020B0503020202020204" pitchFamily="34" charset="0"/>
              </a:rPr>
              <a:t> segítségével</a:t>
            </a:r>
          </a:p>
          <a:p>
            <a:pPr marL="342900" indent="-342900">
              <a:buClr>
                <a:schemeClr val="bg2"/>
              </a:buClr>
              <a:buFont typeface="Wingdings" panose="05000000000000000000" pitchFamily="2" charset="2"/>
              <a:buChar char="Ø"/>
            </a:pPr>
            <a:r>
              <a:rPr lang="hu-HU" sz="2000" dirty="0">
                <a:solidFill>
                  <a:schemeClr val="bg1"/>
                </a:solidFill>
                <a:latin typeface="Agency FB" panose="020B0503020202020204" pitchFamily="34" charset="0"/>
              </a:rPr>
              <a:t>Kezdeti dokumentumok létrehozása</a:t>
            </a:r>
          </a:p>
          <a:p>
            <a:pPr marL="342900" indent="-342900">
              <a:buClr>
                <a:schemeClr val="bg2"/>
              </a:buClr>
              <a:buFont typeface="Wingdings" panose="05000000000000000000" pitchFamily="2" charset="2"/>
              <a:buChar char="Ø"/>
            </a:pPr>
            <a:r>
              <a:rPr lang="hu-HU" sz="2000" dirty="0">
                <a:solidFill>
                  <a:schemeClr val="bg1"/>
                </a:solidFill>
                <a:latin typeface="Agency FB" panose="020B0503020202020204" pitchFamily="34" charset="0"/>
              </a:rPr>
              <a:t>Feladatok kiosztása</a:t>
            </a:r>
          </a:p>
          <a:p>
            <a:pPr marL="342900" indent="-342900">
              <a:buClr>
                <a:schemeClr val="bg2"/>
              </a:buClr>
              <a:buFont typeface="Wingdings" panose="05000000000000000000" pitchFamily="2" charset="2"/>
              <a:buChar char="Ø"/>
            </a:pPr>
            <a:endParaRPr lang="hu-HU" sz="20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26" name="Google Shape;397;p34">
            <a:extLst>
              <a:ext uri="{FF2B5EF4-FFF2-40B4-BE49-F238E27FC236}">
                <a16:creationId xmlns:a16="http://schemas.microsoft.com/office/drawing/2014/main" id="{E08F8601-6777-4802-AB9C-09C1F222DA1B}"/>
              </a:ext>
            </a:extLst>
          </p:cNvPr>
          <p:cNvSpPr txBox="1">
            <a:spLocks/>
          </p:cNvSpPr>
          <p:nvPr/>
        </p:nvSpPr>
        <p:spPr>
          <a:xfrm flipH="1">
            <a:off x="1038315" y="2423661"/>
            <a:ext cx="5250471" cy="1641267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bg2"/>
              </a:buClr>
            </a:pPr>
            <a:r>
              <a:rPr lang="hu-HU" sz="2000" dirty="0">
                <a:solidFill>
                  <a:schemeClr val="bg1"/>
                </a:solidFill>
                <a:latin typeface="Agency FB" panose="020B0503020202020204" pitchFamily="34" charset="0"/>
              </a:rPr>
              <a:t> </a:t>
            </a:r>
            <a:r>
              <a:rPr lang="hu-HU" sz="2000" b="1" dirty="0">
                <a:solidFill>
                  <a:schemeClr val="bg1"/>
                </a:solidFill>
                <a:latin typeface="Agency FB" panose="020B0503020202020204" pitchFamily="34" charset="0"/>
              </a:rPr>
              <a:t>2023. 03. 03.: </a:t>
            </a:r>
          </a:p>
          <a:p>
            <a:pPr marL="342900" indent="-342900">
              <a:buClr>
                <a:schemeClr val="bg2"/>
              </a:buClr>
              <a:buFont typeface="Wingdings" panose="05000000000000000000" pitchFamily="2" charset="2"/>
              <a:buChar char="Ø"/>
            </a:pPr>
            <a:r>
              <a:rPr lang="hu-HU" sz="2000" dirty="0">
                <a:solidFill>
                  <a:schemeClr val="bg1"/>
                </a:solidFill>
                <a:latin typeface="Agency FB" panose="020B0503020202020204" pitchFamily="34" charset="0"/>
              </a:rPr>
              <a:t>Kódolás kezdete</a:t>
            </a:r>
          </a:p>
          <a:p>
            <a:pPr marL="342900" indent="-342900">
              <a:buClr>
                <a:schemeClr val="bg2"/>
              </a:buClr>
              <a:buFont typeface="Wingdings" panose="05000000000000000000" pitchFamily="2" charset="2"/>
              <a:buChar char="Ø"/>
            </a:pPr>
            <a:r>
              <a:rPr lang="hu-HU" sz="2000" dirty="0">
                <a:solidFill>
                  <a:schemeClr val="bg1"/>
                </a:solidFill>
                <a:latin typeface="Agency FB" panose="020B0503020202020204" pitchFamily="34" charset="0"/>
              </a:rPr>
              <a:t>CSS létrehozása</a:t>
            </a:r>
          </a:p>
          <a:p>
            <a:pPr marL="342900" indent="-342900">
              <a:buClr>
                <a:schemeClr val="bg2"/>
              </a:buClr>
              <a:buFont typeface="Wingdings" panose="05000000000000000000" pitchFamily="2" charset="2"/>
              <a:buChar char="Ø"/>
            </a:pPr>
            <a:r>
              <a:rPr lang="hu-HU" sz="2000" dirty="0">
                <a:solidFill>
                  <a:schemeClr val="bg1"/>
                </a:solidFill>
                <a:latin typeface="Agency FB" panose="020B0503020202020204" pitchFamily="34" charset="0"/>
              </a:rPr>
              <a:t>Vélemények kikérése</a:t>
            </a:r>
          </a:p>
          <a:p>
            <a:pPr marL="342900" indent="-342900">
              <a:buClr>
                <a:schemeClr val="bg2"/>
              </a:buClr>
              <a:buFont typeface="Wingdings" panose="05000000000000000000" pitchFamily="2" charset="2"/>
              <a:buChar char="Ø"/>
            </a:pPr>
            <a:r>
              <a:rPr lang="hu-HU" sz="2000" dirty="0">
                <a:solidFill>
                  <a:schemeClr val="bg1"/>
                </a:solidFill>
                <a:latin typeface="Agency FB" panose="020B0503020202020204" pitchFamily="34" charset="0"/>
              </a:rPr>
              <a:t>Források, szövegek keresése</a:t>
            </a:r>
          </a:p>
        </p:txBody>
      </p:sp>
      <p:sp>
        <p:nvSpPr>
          <p:cNvPr id="27" name="Akciógomb: Tovább vagy Következő 26">
            <a:hlinkClick r:id="" action="ppaction://hlinkshowjump?jump=nextslide" highlightClick="1">
              <a:snd r:embed="rId3" name="bomb.wav"/>
            </a:hlinkClick>
            <a:extLst>
              <a:ext uri="{FF2B5EF4-FFF2-40B4-BE49-F238E27FC236}">
                <a16:creationId xmlns:a16="http://schemas.microsoft.com/office/drawing/2014/main" id="{FAC366B6-CA36-40CE-B27B-C98AEFA2260E}"/>
              </a:ext>
            </a:extLst>
          </p:cNvPr>
          <p:cNvSpPr/>
          <p:nvPr/>
        </p:nvSpPr>
        <p:spPr>
          <a:xfrm>
            <a:off x="4945882" y="4373090"/>
            <a:ext cx="534570" cy="534570"/>
          </a:xfrm>
          <a:prstGeom prst="actionButtonForwardNex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8" name="Akciógomb: Tovább vagy Következő 27">
            <a:hlinkClick r:id="" action="ppaction://hlinkshowjump?jump=previousslide" highlightClick="1">
              <a:snd r:embed="rId3" name="bomb.wav"/>
            </a:hlinkClick>
            <a:extLst>
              <a:ext uri="{FF2B5EF4-FFF2-40B4-BE49-F238E27FC236}">
                <a16:creationId xmlns:a16="http://schemas.microsoft.com/office/drawing/2014/main" id="{C5A9EA4A-429C-40D9-BCF9-C3235729EBAD}"/>
              </a:ext>
            </a:extLst>
          </p:cNvPr>
          <p:cNvSpPr/>
          <p:nvPr/>
        </p:nvSpPr>
        <p:spPr>
          <a:xfrm rot="10800000">
            <a:off x="3396265" y="4373090"/>
            <a:ext cx="534570" cy="534570"/>
          </a:xfrm>
          <a:prstGeom prst="actionButtonForwardNex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9012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4" grpId="0"/>
      <p:bldP spid="23" grpId="0"/>
      <p:bldP spid="26" grpId="0"/>
      <p:bldP spid="27" grpId="0" animBg="1"/>
      <p:bldP spid="2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35"/>
          <p:cNvSpPr txBox="1">
            <a:spLocks noGrp="1"/>
          </p:cNvSpPr>
          <p:nvPr>
            <p:ph type="title"/>
          </p:nvPr>
        </p:nvSpPr>
        <p:spPr>
          <a:xfrm>
            <a:off x="127800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Munkanapló</a:t>
            </a:r>
            <a:endParaRPr dirty="0"/>
          </a:p>
        </p:txBody>
      </p:sp>
      <p:grpSp>
        <p:nvGrpSpPr>
          <p:cNvPr id="437" name="Google Shape;437;p35"/>
          <p:cNvGrpSpPr/>
          <p:nvPr/>
        </p:nvGrpSpPr>
        <p:grpSpPr>
          <a:xfrm>
            <a:off x="6739789" y="2872050"/>
            <a:ext cx="2404115" cy="2123775"/>
            <a:chOff x="6739789" y="1500450"/>
            <a:chExt cx="2404115" cy="2123775"/>
          </a:xfrm>
        </p:grpSpPr>
        <p:sp>
          <p:nvSpPr>
            <p:cNvPr id="438" name="Google Shape;438;p35"/>
            <p:cNvSpPr/>
            <p:nvPr/>
          </p:nvSpPr>
          <p:spPr>
            <a:xfrm>
              <a:off x="7377200" y="2089950"/>
              <a:ext cx="1766704" cy="356851"/>
            </a:xfrm>
            <a:custGeom>
              <a:avLst/>
              <a:gdLst/>
              <a:ahLst/>
              <a:cxnLst/>
              <a:rect l="l" t="t" r="r" b="b"/>
              <a:pathLst>
                <a:path w="15325" h="2775" extrusionOk="0">
                  <a:moveTo>
                    <a:pt x="1" y="0"/>
                  </a:moveTo>
                  <a:lnTo>
                    <a:pt x="1" y="2774"/>
                  </a:lnTo>
                  <a:lnTo>
                    <a:pt x="15324" y="2774"/>
                  </a:lnTo>
                  <a:lnTo>
                    <a:pt x="15324" y="0"/>
                  </a:lnTo>
                  <a:close/>
                </a:path>
              </a:pathLst>
            </a:custGeom>
            <a:solidFill>
              <a:srgbClr val="FFFFFF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5"/>
            <p:cNvSpPr/>
            <p:nvPr/>
          </p:nvSpPr>
          <p:spPr>
            <a:xfrm>
              <a:off x="6810278" y="1500450"/>
              <a:ext cx="1104154" cy="356872"/>
            </a:xfrm>
            <a:custGeom>
              <a:avLst/>
              <a:gdLst/>
              <a:ahLst/>
              <a:cxnLst/>
              <a:rect l="l" t="t" r="r" b="b"/>
              <a:pathLst>
                <a:path w="18027" h="2775" extrusionOk="0">
                  <a:moveTo>
                    <a:pt x="0" y="0"/>
                  </a:moveTo>
                  <a:lnTo>
                    <a:pt x="0" y="2774"/>
                  </a:lnTo>
                  <a:lnTo>
                    <a:pt x="18026" y="2774"/>
                  </a:lnTo>
                  <a:lnTo>
                    <a:pt x="18026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5"/>
            <p:cNvSpPr/>
            <p:nvPr/>
          </p:nvSpPr>
          <p:spPr>
            <a:xfrm>
              <a:off x="6896029" y="2679300"/>
              <a:ext cx="2247805" cy="355450"/>
            </a:xfrm>
            <a:custGeom>
              <a:avLst/>
              <a:gdLst/>
              <a:ahLst/>
              <a:cxnLst/>
              <a:rect l="l" t="t" r="r" b="b"/>
              <a:pathLst>
                <a:path w="12872" h="2764" extrusionOk="0">
                  <a:moveTo>
                    <a:pt x="1" y="1"/>
                  </a:moveTo>
                  <a:lnTo>
                    <a:pt x="1" y="2763"/>
                  </a:lnTo>
                  <a:lnTo>
                    <a:pt x="12871" y="2763"/>
                  </a:lnTo>
                  <a:lnTo>
                    <a:pt x="1287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5"/>
            <p:cNvSpPr/>
            <p:nvPr/>
          </p:nvSpPr>
          <p:spPr>
            <a:xfrm>
              <a:off x="8105579" y="1500450"/>
              <a:ext cx="1038298" cy="356872"/>
            </a:xfrm>
            <a:custGeom>
              <a:avLst/>
              <a:gdLst/>
              <a:ahLst/>
              <a:cxnLst/>
              <a:rect l="l" t="t" r="r" b="b"/>
              <a:pathLst>
                <a:path w="2882" h="2775" extrusionOk="0">
                  <a:moveTo>
                    <a:pt x="1" y="0"/>
                  </a:moveTo>
                  <a:lnTo>
                    <a:pt x="1" y="2774"/>
                  </a:lnTo>
                  <a:lnTo>
                    <a:pt x="2882" y="2774"/>
                  </a:lnTo>
                  <a:lnTo>
                    <a:pt x="2882" y="0"/>
                  </a:lnTo>
                  <a:close/>
                </a:path>
              </a:pathLst>
            </a:custGeom>
            <a:solidFill>
              <a:srgbClr val="FFFFFF">
                <a:alpha val="56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5"/>
            <p:cNvSpPr/>
            <p:nvPr/>
          </p:nvSpPr>
          <p:spPr>
            <a:xfrm>
              <a:off x="6739789" y="3268775"/>
              <a:ext cx="1104128" cy="355450"/>
            </a:xfrm>
            <a:custGeom>
              <a:avLst/>
              <a:gdLst/>
              <a:ahLst/>
              <a:cxnLst/>
              <a:rect l="l" t="t" r="r" b="b"/>
              <a:pathLst>
                <a:path w="18396" h="2764" extrusionOk="0">
                  <a:moveTo>
                    <a:pt x="1" y="1"/>
                  </a:moveTo>
                  <a:lnTo>
                    <a:pt x="1" y="2763"/>
                  </a:lnTo>
                  <a:lnTo>
                    <a:pt x="18396" y="2763"/>
                  </a:lnTo>
                  <a:lnTo>
                    <a:pt x="18396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3" name="Google Shape;443;p35"/>
          <p:cNvGrpSpPr/>
          <p:nvPr/>
        </p:nvGrpSpPr>
        <p:grpSpPr>
          <a:xfrm>
            <a:off x="10" y="128850"/>
            <a:ext cx="2428766" cy="2123775"/>
            <a:chOff x="10" y="1500450"/>
            <a:chExt cx="2428766" cy="2123775"/>
          </a:xfrm>
        </p:grpSpPr>
        <p:sp>
          <p:nvSpPr>
            <p:cNvPr id="444" name="Google Shape;444;p35"/>
            <p:cNvSpPr/>
            <p:nvPr/>
          </p:nvSpPr>
          <p:spPr>
            <a:xfrm>
              <a:off x="357025" y="2089950"/>
              <a:ext cx="2071751" cy="356851"/>
            </a:xfrm>
            <a:custGeom>
              <a:avLst/>
              <a:gdLst/>
              <a:ahLst/>
              <a:cxnLst/>
              <a:rect l="l" t="t" r="r" b="b"/>
              <a:pathLst>
                <a:path w="4300" h="2775" extrusionOk="0">
                  <a:moveTo>
                    <a:pt x="1" y="0"/>
                  </a:moveTo>
                  <a:lnTo>
                    <a:pt x="1" y="2774"/>
                  </a:lnTo>
                  <a:lnTo>
                    <a:pt x="4299" y="2774"/>
                  </a:lnTo>
                  <a:lnTo>
                    <a:pt x="4299" y="0"/>
                  </a:lnTo>
                  <a:close/>
                </a:path>
              </a:pathLst>
            </a:custGeom>
            <a:solidFill>
              <a:srgbClr val="FFFFFF">
                <a:alpha val="1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5"/>
            <p:cNvSpPr/>
            <p:nvPr/>
          </p:nvSpPr>
          <p:spPr>
            <a:xfrm>
              <a:off x="18" y="3268775"/>
              <a:ext cx="1038298" cy="355450"/>
            </a:xfrm>
            <a:custGeom>
              <a:avLst/>
              <a:gdLst/>
              <a:ahLst/>
              <a:cxnLst/>
              <a:rect l="l" t="t" r="r" b="b"/>
              <a:pathLst>
                <a:path w="2882" h="2764" extrusionOk="0">
                  <a:moveTo>
                    <a:pt x="0" y="1"/>
                  </a:moveTo>
                  <a:lnTo>
                    <a:pt x="0" y="2763"/>
                  </a:lnTo>
                  <a:lnTo>
                    <a:pt x="2881" y="2763"/>
                  </a:lnTo>
                  <a:lnTo>
                    <a:pt x="2881" y="1"/>
                  </a:lnTo>
                  <a:close/>
                </a:path>
              </a:pathLst>
            </a:custGeom>
            <a:solidFill>
              <a:srgbClr val="FFFFFF">
                <a:alpha val="501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5"/>
            <p:cNvSpPr/>
            <p:nvPr/>
          </p:nvSpPr>
          <p:spPr>
            <a:xfrm>
              <a:off x="10" y="1500456"/>
              <a:ext cx="1104138" cy="356858"/>
            </a:xfrm>
            <a:custGeom>
              <a:avLst/>
              <a:gdLst/>
              <a:ahLst/>
              <a:cxnLst/>
              <a:rect l="l" t="t" r="r" b="b"/>
              <a:pathLst>
                <a:path w="8586" h="2775" extrusionOk="0">
                  <a:moveTo>
                    <a:pt x="1" y="0"/>
                  </a:moveTo>
                  <a:lnTo>
                    <a:pt x="1" y="2774"/>
                  </a:lnTo>
                  <a:lnTo>
                    <a:pt x="8585" y="2774"/>
                  </a:lnTo>
                  <a:lnTo>
                    <a:pt x="858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5"/>
            <p:cNvSpPr/>
            <p:nvPr/>
          </p:nvSpPr>
          <p:spPr>
            <a:xfrm>
              <a:off x="1299972" y="1500450"/>
              <a:ext cx="490621" cy="356872"/>
            </a:xfrm>
            <a:custGeom>
              <a:avLst/>
              <a:gdLst/>
              <a:ahLst/>
              <a:cxnLst/>
              <a:rect l="l" t="t" r="r" b="b"/>
              <a:pathLst>
                <a:path w="18396" h="2775" extrusionOk="0">
                  <a:moveTo>
                    <a:pt x="0" y="0"/>
                  </a:moveTo>
                  <a:lnTo>
                    <a:pt x="0" y="2774"/>
                  </a:lnTo>
                  <a:lnTo>
                    <a:pt x="18396" y="2774"/>
                  </a:lnTo>
                  <a:lnTo>
                    <a:pt x="18396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" name="Google Shape;397;p34">
            <a:extLst>
              <a:ext uri="{FF2B5EF4-FFF2-40B4-BE49-F238E27FC236}">
                <a16:creationId xmlns:a16="http://schemas.microsoft.com/office/drawing/2014/main" id="{A0353CB5-266B-4160-AA0E-91C3E05FFCB0}"/>
              </a:ext>
            </a:extLst>
          </p:cNvPr>
          <p:cNvSpPr txBox="1">
            <a:spLocks/>
          </p:cNvSpPr>
          <p:nvPr/>
        </p:nvSpPr>
        <p:spPr>
          <a:xfrm flipH="1">
            <a:off x="1038316" y="1121491"/>
            <a:ext cx="5250471" cy="1641267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bg2"/>
              </a:buClr>
            </a:pPr>
            <a:r>
              <a:rPr lang="hu-HU" sz="2000" dirty="0">
                <a:solidFill>
                  <a:schemeClr val="bg1"/>
                </a:solidFill>
                <a:latin typeface="Agency FB" panose="020B0503020202020204" pitchFamily="34" charset="0"/>
              </a:rPr>
              <a:t> </a:t>
            </a:r>
            <a:r>
              <a:rPr lang="hu-HU" sz="2000" b="1" dirty="0">
                <a:solidFill>
                  <a:schemeClr val="bg1"/>
                </a:solidFill>
                <a:latin typeface="Agency FB" panose="020B0503020202020204" pitchFamily="34" charset="0"/>
              </a:rPr>
              <a:t>2023. 03. 06.: </a:t>
            </a:r>
          </a:p>
          <a:p>
            <a:pPr marL="342900" lvl="1" indent="-342900">
              <a:buClr>
                <a:schemeClr val="bg2"/>
              </a:buClr>
              <a:buFont typeface="Wingdings" panose="05000000000000000000" pitchFamily="2" charset="2"/>
              <a:buChar char="Ø"/>
            </a:pPr>
            <a:r>
              <a:rPr lang="hu-HU" sz="2000" dirty="0">
                <a:solidFill>
                  <a:schemeClr val="bg1"/>
                </a:solidFill>
                <a:latin typeface="Agency FB" panose="020B0503020202020204" pitchFamily="34" charset="0"/>
              </a:rPr>
              <a:t>Főoldal szerkezete és megtervezése</a:t>
            </a:r>
          </a:p>
          <a:p>
            <a:pPr marL="342900" indent="-342900">
              <a:buClr>
                <a:schemeClr val="bg2"/>
              </a:buClr>
              <a:buFont typeface="Wingdings" panose="05000000000000000000" pitchFamily="2" charset="2"/>
              <a:buChar char="Ø"/>
            </a:pPr>
            <a:r>
              <a:rPr lang="hu-HU" sz="2000" dirty="0">
                <a:solidFill>
                  <a:schemeClr val="bg1"/>
                </a:solidFill>
                <a:latin typeface="Agency FB" panose="020B0503020202020204" pitchFamily="34" charset="0"/>
              </a:rPr>
              <a:t>Design tervek kialakítása</a:t>
            </a:r>
          </a:p>
          <a:p>
            <a:pPr marL="342900" indent="-342900">
              <a:buClr>
                <a:schemeClr val="bg2"/>
              </a:buClr>
              <a:buFont typeface="Wingdings" panose="05000000000000000000" pitchFamily="2" charset="2"/>
              <a:buChar char="Ø"/>
            </a:pPr>
            <a:r>
              <a:rPr lang="hu-HU" sz="2000" dirty="0">
                <a:solidFill>
                  <a:schemeClr val="bg1"/>
                </a:solidFill>
                <a:latin typeface="Agency FB" panose="020B0503020202020204" pitchFamily="34" charset="0"/>
              </a:rPr>
              <a:t>CSS folytatása</a:t>
            </a:r>
          </a:p>
          <a:p>
            <a:pPr marL="342900" indent="-342900">
              <a:buClr>
                <a:schemeClr val="bg2"/>
              </a:buClr>
              <a:buFont typeface="Wingdings" panose="05000000000000000000" pitchFamily="2" charset="2"/>
              <a:buChar char="Ø"/>
            </a:pPr>
            <a:endParaRPr lang="hu-HU" sz="20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26" name="Google Shape;397;p34">
            <a:extLst>
              <a:ext uri="{FF2B5EF4-FFF2-40B4-BE49-F238E27FC236}">
                <a16:creationId xmlns:a16="http://schemas.microsoft.com/office/drawing/2014/main" id="{E08F8601-6777-4802-AB9C-09C1F222DA1B}"/>
              </a:ext>
            </a:extLst>
          </p:cNvPr>
          <p:cNvSpPr txBox="1">
            <a:spLocks/>
          </p:cNvSpPr>
          <p:nvPr/>
        </p:nvSpPr>
        <p:spPr>
          <a:xfrm flipH="1">
            <a:off x="1038314" y="2423661"/>
            <a:ext cx="5250471" cy="1327381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bg2"/>
              </a:buClr>
            </a:pPr>
            <a:r>
              <a:rPr lang="hu-HU" sz="2000" dirty="0">
                <a:solidFill>
                  <a:schemeClr val="bg1"/>
                </a:solidFill>
                <a:latin typeface="Agency FB" panose="020B0503020202020204" pitchFamily="34" charset="0"/>
              </a:rPr>
              <a:t> </a:t>
            </a:r>
            <a:r>
              <a:rPr lang="hu-HU" sz="2000" b="1" dirty="0">
                <a:solidFill>
                  <a:schemeClr val="bg1"/>
                </a:solidFill>
                <a:latin typeface="Agency FB" panose="020B0503020202020204" pitchFamily="34" charset="0"/>
              </a:rPr>
              <a:t>2023. 03. 09.: </a:t>
            </a:r>
          </a:p>
          <a:p>
            <a:pPr marL="342900" indent="-342900">
              <a:buClr>
                <a:schemeClr val="bg2"/>
              </a:buClr>
              <a:buFont typeface="Wingdings" panose="05000000000000000000" pitchFamily="2" charset="2"/>
              <a:buChar char="Ø"/>
            </a:pPr>
            <a:r>
              <a:rPr lang="hu-HU" sz="2000" dirty="0">
                <a:solidFill>
                  <a:schemeClr val="bg1"/>
                </a:solidFill>
                <a:latin typeface="Agency FB" panose="020B0503020202020204" pitchFamily="34" charset="0"/>
              </a:rPr>
              <a:t>CSS módosítások (p és h1-h6 formázás)</a:t>
            </a:r>
          </a:p>
          <a:p>
            <a:pPr marL="342900" indent="-342900">
              <a:buClr>
                <a:schemeClr val="bg2"/>
              </a:buClr>
              <a:buFont typeface="Wingdings" panose="05000000000000000000" pitchFamily="2" charset="2"/>
              <a:buChar char="Ø"/>
            </a:pPr>
            <a:r>
              <a:rPr lang="hu-HU" sz="2000" dirty="0">
                <a:solidFill>
                  <a:schemeClr val="bg1"/>
                </a:solidFill>
                <a:latin typeface="Agency FB" panose="020B0503020202020204" pitchFamily="34" charset="0"/>
              </a:rPr>
              <a:t>Képek keresése</a:t>
            </a:r>
          </a:p>
          <a:p>
            <a:pPr marL="342900" indent="-342900">
              <a:buClr>
                <a:schemeClr val="bg2"/>
              </a:buClr>
              <a:buFont typeface="Wingdings" panose="05000000000000000000" pitchFamily="2" charset="2"/>
              <a:buChar char="Ø"/>
            </a:pPr>
            <a:r>
              <a:rPr lang="hu-HU" sz="2000" dirty="0" err="1">
                <a:solidFill>
                  <a:schemeClr val="bg1"/>
                </a:solidFill>
                <a:latin typeface="Agency FB" panose="020B0503020202020204" pitchFamily="34" charset="0"/>
              </a:rPr>
              <a:t>Notepad</a:t>
            </a:r>
            <a:r>
              <a:rPr lang="hu-HU" sz="2000" dirty="0">
                <a:solidFill>
                  <a:schemeClr val="bg1"/>
                </a:solidFill>
                <a:latin typeface="Agency FB" panose="020B0503020202020204" pitchFamily="34" charset="0"/>
              </a:rPr>
              <a:t>++ megtervezése, kódolás kezdete</a:t>
            </a:r>
          </a:p>
        </p:txBody>
      </p:sp>
      <p:sp>
        <p:nvSpPr>
          <p:cNvPr id="27" name="Akciógomb: Tovább vagy Következő 26">
            <a:hlinkClick r:id="" action="ppaction://hlinkshowjump?jump=nextslide" highlightClick="1">
              <a:snd r:embed="rId3" name="bomb.wav"/>
            </a:hlinkClick>
            <a:extLst>
              <a:ext uri="{FF2B5EF4-FFF2-40B4-BE49-F238E27FC236}">
                <a16:creationId xmlns:a16="http://schemas.microsoft.com/office/drawing/2014/main" id="{FAC366B6-CA36-40CE-B27B-C98AEFA2260E}"/>
              </a:ext>
            </a:extLst>
          </p:cNvPr>
          <p:cNvSpPr/>
          <p:nvPr/>
        </p:nvSpPr>
        <p:spPr>
          <a:xfrm>
            <a:off x="4945882" y="4373090"/>
            <a:ext cx="534570" cy="534570"/>
          </a:xfrm>
          <a:prstGeom prst="actionButtonForwardNex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8" name="Akciógomb: Tovább vagy Következő 27">
            <a:hlinkClick r:id="" action="ppaction://hlinkshowjump?jump=previousslide" highlightClick="1">
              <a:snd r:embed="rId3" name="bomb.wav"/>
            </a:hlinkClick>
            <a:extLst>
              <a:ext uri="{FF2B5EF4-FFF2-40B4-BE49-F238E27FC236}">
                <a16:creationId xmlns:a16="http://schemas.microsoft.com/office/drawing/2014/main" id="{C5A9EA4A-429C-40D9-BCF9-C3235729EBAD}"/>
              </a:ext>
            </a:extLst>
          </p:cNvPr>
          <p:cNvSpPr/>
          <p:nvPr/>
        </p:nvSpPr>
        <p:spPr>
          <a:xfrm rot="10800000">
            <a:off x="3396265" y="4373090"/>
            <a:ext cx="534570" cy="534570"/>
          </a:xfrm>
          <a:prstGeom prst="actionButtonForwardNex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25421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4" grpId="0"/>
      <p:bldP spid="23" grpId="0"/>
      <p:bldP spid="26" grpId="0"/>
      <p:bldP spid="27" grpId="0" animBg="1"/>
      <p:bldP spid="2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35"/>
          <p:cNvSpPr txBox="1">
            <a:spLocks noGrp="1"/>
          </p:cNvSpPr>
          <p:nvPr>
            <p:ph type="title"/>
          </p:nvPr>
        </p:nvSpPr>
        <p:spPr>
          <a:xfrm>
            <a:off x="127800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Munkanapló</a:t>
            </a:r>
            <a:endParaRPr dirty="0"/>
          </a:p>
        </p:txBody>
      </p:sp>
      <p:grpSp>
        <p:nvGrpSpPr>
          <p:cNvPr id="437" name="Google Shape;437;p35"/>
          <p:cNvGrpSpPr/>
          <p:nvPr/>
        </p:nvGrpSpPr>
        <p:grpSpPr>
          <a:xfrm>
            <a:off x="6739789" y="2872050"/>
            <a:ext cx="2404115" cy="2123775"/>
            <a:chOff x="6739789" y="1500450"/>
            <a:chExt cx="2404115" cy="2123775"/>
          </a:xfrm>
        </p:grpSpPr>
        <p:sp>
          <p:nvSpPr>
            <p:cNvPr id="438" name="Google Shape;438;p35"/>
            <p:cNvSpPr/>
            <p:nvPr/>
          </p:nvSpPr>
          <p:spPr>
            <a:xfrm>
              <a:off x="7377200" y="2089950"/>
              <a:ext cx="1766704" cy="356851"/>
            </a:xfrm>
            <a:custGeom>
              <a:avLst/>
              <a:gdLst/>
              <a:ahLst/>
              <a:cxnLst/>
              <a:rect l="l" t="t" r="r" b="b"/>
              <a:pathLst>
                <a:path w="15325" h="2775" extrusionOk="0">
                  <a:moveTo>
                    <a:pt x="1" y="0"/>
                  </a:moveTo>
                  <a:lnTo>
                    <a:pt x="1" y="2774"/>
                  </a:lnTo>
                  <a:lnTo>
                    <a:pt x="15324" y="2774"/>
                  </a:lnTo>
                  <a:lnTo>
                    <a:pt x="15324" y="0"/>
                  </a:lnTo>
                  <a:close/>
                </a:path>
              </a:pathLst>
            </a:custGeom>
            <a:solidFill>
              <a:srgbClr val="FFFFFF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5"/>
            <p:cNvSpPr/>
            <p:nvPr/>
          </p:nvSpPr>
          <p:spPr>
            <a:xfrm>
              <a:off x="6810278" y="1500450"/>
              <a:ext cx="1104154" cy="356872"/>
            </a:xfrm>
            <a:custGeom>
              <a:avLst/>
              <a:gdLst/>
              <a:ahLst/>
              <a:cxnLst/>
              <a:rect l="l" t="t" r="r" b="b"/>
              <a:pathLst>
                <a:path w="18027" h="2775" extrusionOk="0">
                  <a:moveTo>
                    <a:pt x="0" y="0"/>
                  </a:moveTo>
                  <a:lnTo>
                    <a:pt x="0" y="2774"/>
                  </a:lnTo>
                  <a:lnTo>
                    <a:pt x="18026" y="2774"/>
                  </a:lnTo>
                  <a:lnTo>
                    <a:pt x="18026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5"/>
            <p:cNvSpPr/>
            <p:nvPr/>
          </p:nvSpPr>
          <p:spPr>
            <a:xfrm>
              <a:off x="6896029" y="2679300"/>
              <a:ext cx="2247805" cy="355450"/>
            </a:xfrm>
            <a:custGeom>
              <a:avLst/>
              <a:gdLst/>
              <a:ahLst/>
              <a:cxnLst/>
              <a:rect l="l" t="t" r="r" b="b"/>
              <a:pathLst>
                <a:path w="12872" h="2764" extrusionOk="0">
                  <a:moveTo>
                    <a:pt x="1" y="1"/>
                  </a:moveTo>
                  <a:lnTo>
                    <a:pt x="1" y="2763"/>
                  </a:lnTo>
                  <a:lnTo>
                    <a:pt x="12871" y="2763"/>
                  </a:lnTo>
                  <a:lnTo>
                    <a:pt x="1287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5"/>
            <p:cNvSpPr/>
            <p:nvPr/>
          </p:nvSpPr>
          <p:spPr>
            <a:xfrm>
              <a:off x="8105579" y="1500450"/>
              <a:ext cx="1038298" cy="356872"/>
            </a:xfrm>
            <a:custGeom>
              <a:avLst/>
              <a:gdLst/>
              <a:ahLst/>
              <a:cxnLst/>
              <a:rect l="l" t="t" r="r" b="b"/>
              <a:pathLst>
                <a:path w="2882" h="2775" extrusionOk="0">
                  <a:moveTo>
                    <a:pt x="1" y="0"/>
                  </a:moveTo>
                  <a:lnTo>
                    <a:pt x="1" y="2774"/>
                  </a:lnTo>
                  <a:lnTo>
                    <a:pt x="2882" y="2774"/>
                  </a:lnTo>
                  <a:lnTo>
                    <a:pt x="2882" y="0"/>
                  </a:lnTo>
                  <a:close/>
                </a:path>
              </a:pathLst>
            </a:custGeom>
            <a:solidFill>
              <a:srgbClr val="FFFFFF">
                <a:alpha val="56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5"/>
            <p:cNvSpPr/>
            <p:nvPr/>
          </p:nvSpPr>
          <p:spPr>
            <a:xfrm>
              <a:off x="6739789" y="3268775"/>
              <a:ext cx="1104128" cy="355450"/>
            </a:xfrm>
            <a:custGeom>
              <a:avLst/>
              <a:gdLst/>
              <a:ahLst/>
              <a:cxnLst/>
              <a:rect l="l" t="t" r="r" b="b"/>
              <a:pathLst>
                <a:path w="18396" h="2764" extrusionOk="0">
                  <a:moveTo>
                    <a:pt x="1" y="1"/>
                  </a:moveTo>
                  <a:lnTo>
                    <a:pt x="1" y="2763"/>
                  </a:lnTo>
                  <a:lnTo>
                    <a:pt x="18396" y="2763"/>
                  </a:lnTo>
                  <a:lnTo>
                    <a:pt x="18396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3" name="Google Shape;443;p35"/>
          <p:cNvGrpSpPr/>
          <p:nvPr/>
        </p:nvGrpSpPr>
        <p:grpSpPr>
          <a:xfrm>
            <a:off x="10" y="128850"/>
            <a:ext cx="2428766" cy="2123775"/>
            <a:chOff x="10" y="1500450"/>
            <a:chExt cx="2428766" cy="2123775"/>
          </a:xfrm>
        </p:grpSpPr>
        <p:sp>
          <p:nvSpPr>
            <p:cNvPr id="444" name="Google Shape;444;p35"/>
            <p:cNvSpPr/>
            <p:nvPr/>
          </p:nvSpPr>
          <p:spPr>
            <a:xfrm>
              <a:off x="357025" y="2089950"/>
              <a:ext cx="2071751" cy="356851"/>
            </a:xfrm>
            <a:custGeom>
              <a:avLst/>
              <a:gdLst/>
              <a:ahLst/>
              <a:cxnLst/>
              <a:rect l="l" t="t" r="r" b="b"/>
              <a:pathLst>
                <a:path w="4300" h="2775" extrusionOk="0">
                  <a:moveTo>
                    <a:pt x="1" y="0"/>
                  </a:moveTo>
                  <a:lnTo>
                    <a:pt x="1" y="2774"/>
                  </a:lnTo>
                  <a:lnTo>
                    <a:pt x="4299" y="2774"/>
                  </a:lnTo>
                  <a:lnTo>
                    <a:pt x="4299" y="0"/>
                  </a:lnTo>
                  <a:close/>
                </a:path>
              </a:pathLst>
            </a:custGeom>
            <a:solidFill>
              <a:srgbClr val="FFFFFF">
                <a:alpha val="1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5"/>
            <p:cNvSpPr/>
            <p:nvPr/>
          </p:nvSpPr>
          <p:spPr>
            <a:xfrm>
              <a:off x="18" y="3268775"/>
              <a:ext cx="1038298" cy="355450"/>
            </a:xfrm>
            <a:custGeom>
              <a:avLst/>
              <a:gdLst/>
              <a:ahLst/>
              <a:cxnLst/>
              <a:rect l="l" t="t" r="r" b="b"/>
              <a:pathLst>
                <a:path w="2882" h="2764" extrusionOk="0">
                  <a:moveTo>
                    <a:pt x="0" y="1"/>
                  </a:moveTo>
                  <a:lnTo>
                    <a:pt x="0" y="2763"/>
                  </a:lnTo>
                  <a:lnTo>
                    <a:pt x="2881" y="2763"/>
                  </a:lnTo>
                  <a:lnTo>
                    <a:pt x="2881" y="1"/>
                  </a:lnTo>
                  <a:close/>
                </a:path>
              </a:pathLst>
            </a:custGeom>
            <a:solidFill>
              <a:srgbClr val="FFFFFF">
                <a:alpha val="501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5"/>
            <p:cNvSpPr/>
            <p:nvPr/>
          </p:nvSpPr>
          <p:spPr>
            <a:xfrm>
              <a:off x="10" y="1500456"/>
              <a:ext cx="1104138" cy="356858"/>
            </a:xfrm>
            <a:custGeom>
              <a:avLst/>
              <a:gdLst/>
              <a:ahLst/>
              <a:cxnLst/>
              <a:rect l="l" t="t" r="r" b="b"/>
              <a:pathLst>
                <a:path w="8586" h="2775" extrusionOk="0">
                  <a:moveTo>
                    <a:pt x="1" y="0"/>
                  </a:moveTo>
                  <a:lnTo>
                    <a:pt x="1" y="2774"/>
                  </a:lnTo>
                  <a:lnTo>
                    <a:pt x="8585" y="2774"/>
                  </a:lnTo>
                  <a:lnTo>
                    <a:pt x="858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5"/>
            <p:cNvSpPr/>
            <p:nvPr/>
          </p:nvSpPr>
          <p:spPr>
            <a:xfrm>
              <a:off x="1299972" y="1500450"/>
              <a:ext cx="490621" cy="356872"/>
            </a:xfrm>
            <a:custGeom>
              <a:avLst/>
              <a:gdLst/>
              <a:ahLst/>
              <a:cxnLst/>
              <a:rect l="l" t="t" r="r" b="b"/>
              <a:pathLst>
                <a:path w="18396" h="2775" extrusionOk="0">
                  <a:moveTo>
                    <a:pt x="0" y="0"/>
                  </a:moveTo>
                  <a:lnTo>
                    <a:pt x="0" y="2774"/>
                  </a:lnTo>
                  <a:lnTo>
                    <a:pt x="18396" y="2774"/>
                  </a:lnTo>
                  <a:lnTo>
                    <a:pt x="18396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" name="Google Shape;397;p34">
            <a:extLst>
              <a:ext uri="{FF2B5EF4-FFF2-40B4-BE49-F238E27FC236}">
                <a16:creationId xmlns:a16="http://schemas.microsoft.com/office/drawing/2014/main" id="{A0353CB5-266B-4160-AA0E-91C3E05FFCB0}"/>
              </a:ext>
            </a:extLst>
          </p:cNvPr>
          <p:cNvSpPr txBox="1">
            <a:spLocks/>
          </p:cNvSpPr>
          <p:nvPr/>
        </p:nvSpPr>
        <p:spPr>
          <a:xfrm flipH="1">
            <a:off x="1038316" y="1121491"/>
            <a:ext cx="5250471" cy="1641267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bg2"/>
              </a:buClr>
            </a:pPr>
            <a:r>
              <a:rPr lang="hu-HU" sz="2000" dirty="0">
                <a:solidFill>
                  <a:schemeClr val="bg1"/>
                </a:solidFill>
                <a:latin typeface="Agency FB" panose="020B0503020202020204" pitchFamily="34" charset="0"/>
              </a:rPr>
              <a:t> </a:t>
            </a:r>
            <a:r>
              <a:rPr lang="hu-HU" sz="2000" b="1" dirty="0">
                <a:solidFill>
                  <a:schemeClr val="bg1"/>
                </a:solidFill>
                <a:latin typeface="Agency FB" panose="020B0503020202020204" pitchFamily="34" charset="0"/>
              </a:rPr>
              <a:t>2023. 03. 11.: </a:t>
            </a:r>
          </a:p>
          <a:p>
            <a:pPr marL="342900" indent="-342900">
              <a:buClr>
                <a:schemeClr val="bg2"/>
              </a:buClr>
              <a:buFont typeface="Wingdings" panose="05000000000000000000" pitchFamily="2" charset="2"/>
              <a:buChar char="Ø"/>
            </a:pPr>
            <a:r>
              <a:rPr lang="hu-HU" sz="2000" dirty="0">
                <a:solidFill>
                  <a:schemeClr val="bg1"/>
                </a:solidFill>
                <a:latin typeface="Agency FB" panose="020B0503020202020204" pitchFamily="34" charset="0"/>
              </a:rPr>
              <a:t>Főoldal tervezése (színválasztás és </a:t>
            </a:r>
            <a:r>
              <a:rPr lang="hu-HU" sz="2000" dirty="0" err="1">
                <a:solidFill>
                  <a:schemeClr val="bg1"/>
                </a:solidFill>
                <a:latin typeface="Agency FB" panose="020B0503020202020204" pitchFamily="34" charset="0"/>
              </a:rPr>
              <a:t>layout</a:t>
            </a:r>
            <a:r>
              <a:rPr lang="hu-HU" sz="2000" dirty="0">
                <a:solidFill>
                  <a:schemeClr val="bg1"/>
                </a:solidFill>
                <a:latin typeface="Agency FB" panose="020B0503020202020204" pitchFamily="34" charset="0"/>
              </a:rPr>
              <a:t>)</a:t>
            </a:r>
          </a:p>
          <a:p>
            <a:pPr marL="342900" indent="-342900">
              <a:buClr>
                <a:schemeClr val="bg2"/>
              </a:buClr>
              <a:buFont typeface="Wingdings" panose="05000000000000000000" pitchFamily="2" charset="2"/>
              <a:buChar char="Ø"/>
            </a:pPr>
            <a:r>
              <a:rPr lang="hu-HU" sz="2000" dirty="0">
                <a:solidFill>
                  <a:schemeClr val="bg1"/>
                </a:solidFill>
                <a:latin typeface="Agency FB" panose="020B0503020202020204" pitchFamily="34" charset="0"/>
              </a:rPr>
              <a:t>Meglevő linkek beágyazása</a:t>
            </a:r>
          </a:p>
          <a:p>
            <a:pPr marL="342900" indent="-342900">
              <a:buClr>
                <a:schemeClr val="bg2"/>
              </a:buClr>
              <a:buFont typeface="Wingdings" panose="05000000000000000000" pitchFamily="2" charset="2"/>
              <a:buChar char="Ø"/>
            </a:pPr>
            <a:r>
              <a:rPr lang="hu-HU" sz="2000" dirty="0">
                <a:solidFill>
                  <a:schemeClr val="bg1"/>
                </a:solidFill>
                <a:latin typeface="Agency FB" panose="020B0503020202020204" pitchFamily="34" charset="0"/>
              </a:rPr>
              <a:t>Apró egyéb módosítások</a:t>
            </a:r>
          </a:p>
          <a:p>
            <a:pPr marL="342900" indent="-342900">
              <a:buClr>
                <a:schemeClr val="bg2"/>
              </a:buClr>
              <a:buFont typeface="Wingdings" panose="05000000000000000000" pitchFamily="2" charset="2"/>
              <a:buChar char="Ø"/>
            </a:pPr>
            <a:r>
              <a:rPr lang="hu-HU" sz="2000" dirty="0">
                <a:solidFill>
                  <a:schemeClr val="bg1"/>
                </a:solidFill>
                <a:latin typeface="Agency FB" panose="020B0503020202020204" pitchFamily="34" charset="0"/>
              </a:rPr>
              <a:t>Atom.html tartalmának beillesztése</a:t>
            </a:r>
          </a:p>
        </p:txBody>
      </p:sp>
      <p:sp>
        <p:nvSpPr>
          <p:cNvPr id="26" name="Google Shape;397;p34">
            <a:extLst>
              <a:ext uri="{FF2B5EF4-FFF2-40B4-BE49-F238E27FC236}">
                <a16:creationId xmlns:a16="http://schemas.microsoft.com/office/drawing/2014/main" id="{E08F8601-6777-4802-AB9C-09C1F222DA1B}"/>
              </a:ext>
            </a:extLst>
          </p:cNvPr>
          <p:cNvSpPr txBox="1">
            <a:spLocks/>
          </p:cNvSpPr>
          <p:nvPr/>
        </p:nvSpPr>
        <p:spPr>
          <a:xfrm flipH="1">
            <a:off x="1038313" y="2622532"/>
            <a:ext cx="5250471" cy="1327381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bg2"/>
              </a:buClr>
            </a:pPr>
            <a:r>
              <a:rPr lang="hu-HU" sz="2000" dirty="0">
                <a:solidFill>
                  <a:schemeClr val="bg1"/>
                </a:solidFill>
                <a:latin typeface="Agency FB" panose="020B0503020202020204" pitchFamily="34" charset="0"/>
              </a:rPr>
              <a:t> </a:t>
            </a:r>
            <a:r>
              <a:rPr lang="hu-HU" sz="2000" b="1" dirty="0">
                <a:solidFill>
                  <a:schemeClr val="bg1"/>
                </a:solidFill>
                <a:latin typeface="Agency FB" panose="020B0503020202020204" pitchFamily="34" charset="0"/>
              </a:rPr>
              <a:t>2023. 03. 16.: </a:t>
            </a:r>
          </a:p>
          <a:p>
            <a:pPr marL="342900" indent="-342900">
              <a:buClr>
                <a:schemeClr val="bg2"/>
              </a:buClr>
              <a:buFont typeface="Wingdings" panose="05000000000000000000" pitchFamily="2" charset="2"/>
              <a:buChar char="Ø"/>
            </a:pPr>
            <a:r>
              <a:rPr lang="hu-HU" sz="2000" dirty="0">
                <a:solidFill>
                  <a:schemeClr val="bg1"/>
                </a:solidFill>
                <a:latin typeface="Agency FB" panose="020B0503020202020204" pitchFamily="34" charset="0"/>
              </a:rPr>
              <a:t>CSS kódolása, szerkesztése</a:t>
            </a:r>
          </a:p>
          <a:p>
            <a:pPr marL="342900" indent="-342900">
              <a:buClr>
                <a:schemeClr val="bg2"/>
              </a:buClr>
              <a:buFont typeface="Wingdings" panose="05000000000000000000" pitchFamily="2" charset="2"/>
              <a:buChar char="Ø"/>
            </a:pPr>
            <a:r>
              <a:rPr lang="hu-HU" sz="2000" dirty="0">
                <a:solidFill>
                  <a:schemeClr val="bg1"/>
                </a:solidFill>
                <a:latin typeface="Agency FB" panose="020B0503020202020204" pitchFamily="34" charset="0"/>
              </a:rPr>
              <a:t>Képek módosítása</a:t>
            </a:r>
          </a:p>
          <a:p>
            <a:pPr marL="342900" indent="-342900">
              <a:buClr>
                <a:schemeClr val="bg2"/>
              </a:buClr>
              <a:buFont typeface="Wingdings" panose="05000000000000000000" pitchFamily="2" charset="2"/>
              <a:buChar char="Ø"/>
            </a:pPr>
            <a:endParaRPr lang="hu-HU" sz="20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27" name="Akciógomb: Tovább vagy Következő 26">
            <a:hlinkClick r:id="" action="ppaction://hlinkshowjump?jump=nextslide" highlightClick="1">
              <a:snd r:embed="rId3" name="bomb.wav"/>
            </a:hlinkClick>
            <a:extLst>
              <a:ext uri="{FF2B5EF4-FFF2-40B4-BE49-F238E27FC236}">
                <a16:creationId xmlns:a16="http://schemas.microsoft.com/office/drawing/2014/main" id="{FAC366B6-CA36-40CE-B27B-C98AEFA2260E}"/>
              </a:ext>
            </a:extLst>
          </p:cNvPr>
          <p:cNvSpPr/>
          <p:nvPr/>
        </p:nvSpPr>
        <p:spPr>
          <a:xfrm>
            <a:off x="4945882" y="4373090"/>
            <a:ext cx="534570" cy="534570"/>
          </a:xfrm>
          <a:prstGeom prst="actionButtonForwardNex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8" name="Akciógomb: Tovább vagy Következő 27">
            <a:hlinkClick r:id="" action="ppaction://hlinkshowjump?jump=previousslide" highlightClick="1">
              <a:snd r:embed="rId3" name="bomb.wav"/>
            </a:hlinkClick>
            <a:extLst>
              <a:ext uri="{FF2B5EF4-FFF2-40B4-BE49-F238E27FC236}">
                <a16:creationId xmlns:a16="http://schemas.microsoft.com/office/drawing/2014/main" id="{C5A9EA4A-429C-40D9-BCF9-C3235729EBAD}"/>
              </a:ext>
            </a:extLst>
          </p:cNvPr>
          <p:cNvSpPr/>
          <p:nvPr/>
        </p:nvSpPr>
        <p:spPr>
          <a:xfrm rot="10800000">
            <a:off x="3396265" y="4373090"/>
            <a:ext cx="534570" cy="534570"/>
          </a:xfrm>
          <a:prstGeom prst="actionButtonForwardNex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03577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4" grpId="0"/>
      <p:bldP spid="23" grpId="0"/>
      <p:bldP spid="26" grpId="0"/>
      <p:bldP spid="27" grpId="0" animBg="1"/>
      <p:bldP spid="2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35"/>
          <p:cNvSpPr txBox="1">
            <a:spLocks noGrp="1"/>
          </p:cNvSpPr>
          <p:nvPr>
            <p:ph type="title"/>
          </p:nvPr>
        </p:nvSpPr>
        <p:spPr>
          <a:xfrm>
            <a:off x="127800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Munkanapló</a:t>
            </a:r>
            <a:endParaRPr dirty="0"/>
          </a:p>
        </p:txBody>
      </p:sp>
      <p:grpSp>
        <p:nvGrpSpPr>
          <p:cNvPr id="437" name="Google Shape;437;p35"/>
          <p:cNvGrpSpPr/>
          <p:nvPr/>
        </p:nvGrpSpPr>
        <p:grpSpPr>
          <a:xfrm>
            <a:off x="6739789" y="2872050"/>
            <a:ext cx="2404115" cy="2123775"/>
            <a:chOff x="6739789" y="1500450"/>
            <a:chExt cx="2404115" cy="2123775"/>
          </a:xfrm>
        </p:grpSpPr>
        <p:sp>
          <p:nvSpPr>
            <p:cNvPr id="438" name="Google Shape;438;p35"/>
            <p:cNvSpPr/>
            <p:nvPr/>
          </p:nvSpPr>
          <p:spPr>
            <a:xfrm>
              <a:off x="7377200" y="2089950"/>
              <a:ext cx="1766704" cy="356851"/>
            </a:xfrm>
            <a:custGeom>
              <a:avLst/>
              <a:gdLst/>
              <a:ahLst/>
              <a:cxnLst/>
              <a:rect l="l" t="t" r="r" b="b"/>
              <a:pathLst>
                <a:path w="15325" h="2775" extrusionOk="0">
                  <a:moveTo>
                    <a:pt x="1" y="0"/>
                  </a:moveTo>
                  <a:lnTo>
                    <a:pt x="1" y="2774"/>
                  </a:lnTo>
                  <a:lnTo>
                    <a:pt x="15324" y="2774"/>
                  </a:lnTo>
                  <a:lnTo>
                    <a:pt x="15324" y="0"/>
                  </a:lnTo>
                  <a:close/>
                </a:path>
              </a:pathLst>
            </a:custGeom>
            <a:solidFill>
              <a:srgbClr val="FFFFFF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5"/>
            <p:cNvSpPr/>
            <p:nvPr/>
          </p:nvSpPr>
          <p:spPr>
            <a:xfrm>
              <a:off x="6810278" y="1500450"/>
              <a:ext cx="1104154" cy="356872"/>
            </a:xfrm>
            <a:custGeom>
              <a:avLst/>
              <a:gdLst/>
              <a:ahLst/>
              <a:cxnLst/>
              <a:rect l="l" t="t" r="r" b="b"/>
              <a:pathLst>
                <a:path w="18027" h="2775" extrusionOk="0">
                  <a:moveTo>
                    <a:pt x="0" y="0"/>
                  </a:moveTo>
                  <a:lnTo>
                    <a:pt x="0" y="2774"/>
                  </a:lnTo>
                  <a:lnTo>
                    <a:pt x="18026" y="2774"/>
                  </a:lnTo>
                  <a:lnTo>
                    <a:pt x="18026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5"/>
            <p:cNvSpPr/>
            <p:nvPr/>
          </p:nvSpPr>
          <p:spPr>
            <a:xfrm>
              <a:off x="6896029" y="2679300"/>
              <a:ext cx="2247805" cy="355450"/>
            </a:xfrm>
            <a:custGeom>
              <a:avLst/>
              <a:gdLst/>
              <a:ahLst/>
              <a:cxnLst/>
              <a:rect l="l" t="t" r="r" b="b"/>
              <a:pathLst>
                <a:path w="12872" h="2764" extrusionOk="0">
                  <a:moveTo>
                    <a:pt x="1" y="1"/>
                  </a:moveTo>
                  <a:lnTo>
                    <a:pt x="1" y="2763"/>
                  </a:lnTo>
                  <a:lnTo>
                    <a:pt x="12871" y="2763"/>
                  </a:lnTo>
                  <a:lnTo>
                    <a:pt x="1287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5"/>
            <p:cNvSpPr/>
            <p:nvPr/>
          </p:nvSpPr>
          <p:spPr>
            <a:xfrm>
              <a:off x="8105579" y="1500450"/>
              <a:ext cx="1038298" cy="356872"/>
            </a:xfrm>
            <a:custGeom>
              <a:avLst/>
              <a:gdLst/>
              <a:ahLst/>
              <a:cxnLst/>
              <a:rect l="l" t="t" r="r" b="b"/>
              <a:pathLst>
                <a:path w="2882" h="2775" extrusionOk="0">
                  <a:moveTo>
                    <a:pt x="1" y="0"/>
                  </a:moveTo>
                  <a:lnTo>
                    <a:pt x="1" y="2774"/>
                  </a:lnTo>
                  <a:lnTo>
                    <a:pt x="2882" y="2774"/>
                  </a:lnTo>
                  <a:lnTo>
                    <a:pt x="2882" y="0"/>
                  </a:lnTo>
                  <a:close/>
                </a:path>
              </a:pathLst>
            </a:custGeom>
            <a:solidFill>
              <a:srgbClr val="FFFFFF">
                <a:alpha val="56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5"/>
            <p:cNvSpPr/>
            <p:nvPr/>
          </p:nvSpPr>
          <p:spPr>
            <a:xfrm>
              <a:off x="6739789" y="3268775"/>
              <a:ext cx="1104128" cy="355450"/>
            </a:xfrm>
            <a:custGeom>
              <a:avLst/>
              <a:gdLst/>
              <a:ahLst/>
              <a:cxnLst/>
              <a:rect l="l" t="t" r="r" b="b"/>
              <a:pathLst>
                <a:path w="18396" h="2764" extrusionOk="0">
                  <a:moveTo>
                    <a:pt x="1" y="1"/>
                  </a:moveTo>
                  <a:lnTo>
                    <a:pt x="1" y="2763"/>
                  </a:lnTo>
                  <a:lnTo>
                    <a:pt x="18396" y="2763"/>
                  </a:lnTo>
                  <a:lnTo>
                    <a:pt x="18396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3" name="Google Shape;443;p35"/>
          <p:cNvGrpSpPr/>
          <p:nvPr/>
        </p:nvGrpSpPr>
        <p:grpSpPr>
          <a:xfrm>
            <a:off x="10" y="128850"/>
            <a:ext cx="2428766" cy="2123775"/>
            <a:chOff x="10" y="1500450"/>
            <a:chExt cx="2428766" cy="2123775"/>
          </a:xfrm>
        </p:grpSpPr>
        <p:sp>
          <p:nvSpPr>
            <p:cNvPr id="444" name="Google Shape;444;p35"/>
            <p:cNvSpPr/>
            <p:nvPr/>
          </p:nvSpPr>
          <p:spPr>
            <a:xfrm>
              <a:off x="357025" y="2089950"/>
              <a:ext cx="2071751" cy="356851"/>
            </a:xfrm>
            <a:custGeom>
              <a:avLst/>
              <a:gdLst/>
              <a:ahLst/>
              <a:cxnLst/>
              <a:rect l="l" t="t" r="r" b="b"/>
              <a:pathLst>
                <a:path w="4300" h="2775" extrusionOk="0">
                  <a:moveTo>
                    <a:pt x="1" y="0"/>
                  </a:moveTo>
                  <a:lnTo>
                    <a:pt x="1" y="2774"/>
                  </a:lnTo>
                  <a:lnTo>
                    <a:pt x="4299" y="2774"/>
                  </a:lnTo>
                  <a:lnTo>
                    <a:pt x="4299" y="0"/>
                  </a:lnTo>
                  <a:close/>
                </a:path>
              </a:pathLst>
            </a:custGeom>
            <a:solidFill>
              <a:srgbClr val="FFFFFF">
                <a:alpha val="1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5"/>
            <p:cNvSpPr/>
            <p:nvPr/>
          </p:nvSpPr>
          <p:spPr>
            <a:xfrm>
              <a:off x="18" y="3268775"/>
              <a:ext cx="1038298" cy="355450"/>
            </a:xfrm>
            <a:custGeom>
              <a:avLst/>
              <a:gdLst/>
              <a:ahLst/>
              <a:cxnLst/>
              <a:rect l="l" t="t" r="r" b="b"/>
              <a:pathLst>
                <a:path w="2882" h="2764" extrusionOk="0">
                  <a:moveTo>
                    <a:pt x="0" y="1"/>
                  </a:moveTo>
                  <a:lnTo>
                    <a:pt x="0" y="2763"/>
                  </a:lnTo>
                  <a:lnTo>
                    <a:pt x="2881" y="2763"/>
                  </a:lnTo>
                  <a:lnTo>
                    <a:pt x="2881" y="1"/>
                  </a:lnTo>
                  <a:close/>
                </a:path>
              </a:pathLst>
            </a:custGeom>
            <a:solidFill>
              <a:srgbClr val="FFFFFF">
                <a:alpha val="501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5"/>
            <p:cNvSpPr/>
            <p:nvPr/>
          </p:nvSpPr>
          <p:spPr>
            <a:xfrm>
              <a:off x="10" y="1500456"/>
              <a:ext cx="1104138" cy="356858"/>
            </a:xfrm>
            <a:custGeom>
              <a:avLst/>
              <a:gdLst/>
              <a:ahLst/>
              <a:cxnLst/>
              <a:rect l="l" t="t" r="r" b="b"/>
              <a:pathLst>
                <a:path w="8586" h="2775" extrusionOk="0">
                  <a:moveTo>
                    <a:pt x="1" y="0"/>
                  </a:moveTo>
                  <a:lnTo>
                    <a:pt x="1" y="2774"/>
                  </a:lnTo>
                  <a:lnTo>
                    <a:pt x="8585" y="2774"/>
                  </a:lnTo>
                  <a:lnTo>
                    <a:pt x="858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5"/>
            <p:cNvSpPr/>
            <p:nvPr/>
          </p:nvSpPr>
          <p:spPr>
            <a:xfrm>
              <a:off x="1299972" y="1500450"/>
              <a:ext cx="490621" cy="356872"/>
            </a:xfrm>
            <a:custGeom>
              <a:avLst/>
              <a:gdLst/>
              <a:ahLst/>
              <a:cxnLst/>
              <a:rect l="l" t="t" r="r" b="b"/>
              <a:pathLst>
                <a:path w="18396" h="2775" extrusionOk="0">
                  <a:moveTo>
                    <a:pt x="0" y="0"/>
                  </a:moveTo>
                  <a:lnTo>
                    <a:pt x="0" y="2774"/>
                  </a:lnTo>
                  <a:lnTo>
                    <a:pt x="18396" y="2774"/>
                  </a:lnTo>
                  <a:lnTo>
                    <a:pt x="18396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" name="Google Shape;397;p34">
            <a:extLst>
              <a:ext uri="{FF2B5EF4-FFF2-40B4-BE49-F238E27FC236}">
                <a16:creationId xmlns:a16="http://schemas.microsoft.com/office/drawing/2014/main" id="{A0353CB5-266B-4160-AA0E-91C3E05FFCB0}"/>
              </a:ext>
            </a:extLst>
          </p:cNvPr>
          <p:cNvSpPr txBox="1">
            <a:spLocks/>
          </p:cNvSpPr>
          <p:nvPr/>
        </p:nvSpPr>
        <p:spPr>
          <a:xfrm flipH="1">
            <a:off x="1038316" y="1121491"/>
            <a:ext cx="5250471" cy="1641267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bg2"/>
              </a:buClr>
            </a:pPr>
            <a:r>
              <a:rPr lang="hu-HU" sz="2000" dirty="0">
                <a:solidFill>
                  <a:schemeClr val="bg1"/>
                </a:solidFill>
                <a:latin typeface="Agency FB" panose="020B0503020202020204" pitchFamily="34" charset="0"/>
              </a:rPr>
              <a:t> </a:t>
            </a:r>
            <a:r>
              <a:rPr lang="hu-HU" sz="2000" b="1" dirty="0">
                <a:solidFill>
                  <a:schemeClr val="bg1"/>
                </a:solidFill>
                <a:latin typeface="Agency FB" panose="020B0503020202020204" pitchFamily="34" charset="0"/>
              </a:rPr>
              <a:t>2023. 03. 17.: </a:t>
            </a:r>
          </a:p>
          <a:p>
            <a:pPr marL="342900" indent="-342900">
              <a:buClr>
                <a:schemeClr val="bg2"/>
              </a:buClr>
              <a:buFont typeface="Wingdings" panose="05000000000000000000" pitchFamily="2" charset="2"/>
              <a:buChar char="Ø"/>
            </a:pPr>
            <a:r>
              <a:rPr lang="hu-HU" sz="2000" dirty="0">
                <a:solidFill>
                  <a:schemeClr val="bg1"/>
                </a:solidFill>
                <a:latin typeface="Agency FB" panose="020B0503020202020204" pitchFamily="34" charset="0"/>
              </a:rPr>
              <a:t>Főoldal módosítása (szöveg beillesztés és formázás)</a:t>
            </a:r>
          </a:p>
          <a:p>
            <a:pPr marL="342900" indent="-342900">
              <a:buClr>
                <a:schemeClr val="bg2"/>
              </a:buClr>
              <a:buFont typeface="Wingdings" panose="05000000000000000000" pitchFamily="2" charset="2"/>
              <a:buChar char="Ø"/>
            </a:pPr>
            <a:r>
              <a:rPr lang="hu-HU" sz="2000" dirty="0">
                <a:solidFill>
                  <a:schemeClr val="bg1"/>
                </a:solidFill>
                <a:latin typeface="Agency FB" panose="020B0503020202020204" pitchFamily="34" charset="0"/>
              </a:rPr>
              <a:t>VSC.html oldal kezdeti fázisának létrehozása (</a:t>
            </a:r>
            <a:r>
              <a:rPr lang="hu-HU" sz="2000" dirty="0" err="1">
                <a:solidFill>
                  <a:schemeClr val="bg1"/>
                </a:solidFill>
                <a:latin typeface="Agency FB" panose="020B0503020202020204" pitchFamily="34" charset="0"/>
              </a:rPr>
              <a:t>nagyjábóli</a:t>
            </a:r>
            <a:r>
              <a:rPr lang="hu-HU" sz="2000" dirty="0">
                <a:solidFill>
                  <a:schemeClr val="bg1"/>
                </a:solidFill>
                <a:latin typeface="Agency FB" panose="020B0503020202020204" pitchFamily="34" charset="0"/>
              </a:rPr>
              <a:t> elhelyezkedés és tartalom)</a:t>
            </a:r>
          </a:p>
          <a:p>
            <a:pPr marL="342900" indent="-342900">
              <a:buClr>
                <a:schemeClr val="bg2"/>
              </a:buClr>
              <a:buFont typeface="Wingdings" panose="05000000000000000000" pitchFamily="2" charset="2"/>
              <a:buChar char="Ø"/>
            </a:pPr>
            <a:endParaRPr lang="hu-HU" sz="20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26" name="Google Shape;397;p34">
            <a:extLst>
              <a:ext uri="{FF2B5EF4-FFF2-40B4-BE49-F238E27FC236}">
                <a16:creationId xmlns:a16="http://schemas.microsoft.com/office/drawing/2014/main" id="{E08F8601-6777-4802-AB9C-09C1F222DA1B}"/>
              </a:ext>
            </a:extLst>
          </p:cNvPr>
          <p:cNvSpPr txBox="1">
            <a:spLocks/>
          </p:cNvSpPr>
          <p:nvPr/>
        </p:nvSpPr>
        <p:spPr>
          <a:xfrm flipH="1">
            <a:off x="1038313" y="2622532"/>
            <a:ext cx="5250471" cy="1327381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bg2"/>
              </a:buClr>
            </a:pPr>
            <a:r>
              <a:rPr lang="hu-HU" sz="2000" dirty="0">
                <a:solidFill>
                  <a:schemeClr val="bg1"/>
                </a:solidFill>
                <a:latin typeface="Agency FB" panose="020B0503020202020204" pitchFamily="34" charset="0"/>
              </a:rPr>
              <a:t> </a:t>
            </a:r>
            <a:r>
              <a:rPr lang="hu-HU" sz="2000" b="1" dirty="0">
                <a:solidFill>
                  <a:schemeClr val="bg1"/>
                </a:solidFill>
                <a:latin typeface="Agency FB" panose="020B0503020202020204" pitchFamily="34" charset="0"/>
              </a:rPr>
              <a:t>2023. 03. 20.: </a:t>
            </a:r>
          </a:p>
          <a:p>
            <a:pPr marL="342900" indent="-342900">
              <a:buClr>
                <a:schemeClr val="bg2"/>
              </a:buClr>
              <a:buFont typeface="Wingdings" panose="05000000000000000000" pitchFamily="2" charset="2"/>
              <a:buChar char="Ø"/>
            </a:pPr>
            <a:r>
              <a:rPr lang="hu-HU" sz="2000" dirty="0">
                <a:solidFill>
                  <a:schemeClr val="bg1"/>
                </a:solidFill>
                <a:latin typeface="Agency FB" panose="020B0503020202020204" pitchFamily="34" charset="0"/>
              </a:rPr>
              <a:t>Linkek kezelése</a:t>
            </a:r>
          </a:p>
          <a:p>
            <a:pPr marL="342900" indent="-342900">
              <a:buClr>
                <a:schemeClr val="bg2"/>
              </a:buClr>
              <a:buFont typeface="Wingdings" panose="05000000000000000000" pitchFamily="2" charset="2"/>
              <a:buChar char="Ø"/>
            </a:pPr>
            <a:r>
              <a:rPr lang="hu-HU" sz="2000" dirty="0">
                <a:solidFill>
                  <a:schemeClr val="bg1"/>
                </a:solidFill>
                <a:latin typeface="Agency FB" panose="020B0503020202020204" pitchFamily="34" charset="0"/>
              </a:rPr>
              <a:t>CSS módosítása (felsorolások, linkek)</a:t>
            </a:r>
          </a:p>
          <a:p>
            <a:pPr marL="342900" indent="-342900">
              <a:buClr>
                <a:schemeClr val="bg2"/>
              </a:buClr>
              <a:buFont typeface="Wingdings" panose="05000000000000000000" pitchFamily="2" charset="2"/>
              <a:buChar char="Ø"/>
            </a:pPr>
            <a:r>
              <a:rPr lang="hu-HU" sz="2000" dirty="0">
                <a:solidFill>
                  <a:schemeClr val="bg1"/>
                </a:solidFill>
                <a:latin typeface="Agency FB" panose="020B0503020202020204" pitchFamily="34" charset="0"/>
              </a:rPr>
              <a:t>Tartalom módosítása (VSC.html) </a:t>
            </a:r>
          </a:p>
        </p:txBody>
      </p:sp>
      <p:sp>
        <p:nvSpPr>
          <p:cNvPr id="27" name="Akciógomb: Tovább vagy Következő 26">
            <a:hlinkClick r:id="" action="ppaction://hlinkshowjump?jump=nextslide" highlightClick="1">
              <a:snd r:embed="rId3" name="bomb.wav"/>
            </a:hlinkClick>
            <a:extLst>
              <a:ext uri="{FF2B5EF4-FFF2-40B4-BE49-F238E27FC236}">
                <a16:creationId xmlns:a16="http://schemas.microsoft.com/office/drawing/2014/main" id="{FAC366B6-CA36-40CE-B27B-C98AEFA2260E}"/>
              </a:ext>
            </a:extLst>
          </p:cNvPr>
          <p:cNvSpPr/>
          <p:nvPr/>
        </p:nvSpPr>
        <p:spPr>
          <a:xfrm>
            <a:off x="4945882" y="4373090"/>
            <a:ext cx="534570" cy="534570"/>
          </a:xfrm>
          <a:prstGeom prst="actionButtonForwardNex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8" name="Akciógomb: Tovább vagy Következő 27">
            <a:hlinkClick r:id="" action="ppaction://hlinkshowjump?jump=previousslide" highlightClick="1">
              <a:snd r:embed="rId3" name="bomb.wav"/>
            </a:hlinkClick>
            <a:extLst>
              <a:ext uri="{FF2B5EF4-FFF2-40B4-BE49-F238E27FC236}">
                <a16:creationId xmlns:a16="http://schemas.microsoft.com/office/drawing/2014/main" id="{C5A9EA4A-429C-40D9-BCF9-C3235729EBAD}"/>
              </a:ext>
            </a:extLst>
          </p:cNvPr>
          <p:cNvSpPr/>
          <p:nvPr/>
        </p:nvSpPr>
        <p:spPr>
          <a:xfrm rot="10800000">
            <a:off x="3396265" y="4373090"/>
            <a:ext cx="534570" cy="534570"/>
          </a:xfrm>
          <a:prstGeom prst="actionButtonForwardNex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31615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4" grpId="0"/>
      <p:bldP spid="23" grpId="0"/>
      <p:bldP spid="26" grpId="0"/>
      <p:bldP spid="27" grpId="0" animBg="1"/>
      <p:bldP spid="2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35"/>
          <p:cNvSpPr txBox="1">
            <a:spLocks noGrp="1"/>
          </p:cNvSpPr>
          <p:nvPr>
            <p:ph type="title"/>
          </p:nvPr>
        </p:nvSpPr>
        <p:spPr>
          <a:xfrm>
            <a:off x="127800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Munkanapló</a:t>
            </a:r>
            <a:endParaRPr dirty="0"/>
          </a:p>
        </p:txBody>
      </p:sp>
      <p:grpSp>
        <p:nvGrpSpPr>
          <p:cNvPr id="437" name="Google Shape;437;p35"/>
          <p:cNvGrpSpPr/>
          <p:nvPr/>
        </p:nvGrpSpPr>
        <p:grpSpPr>
          <a:xfrm>
            <a:off x="6739789" y="2872050"/>
            <a:ext cx="2404115" cy="2123775"/>
            <a:chOff x="6739789" y="1500450"/>
            <a:chExt cx="2404115" cy="2123775"/>
          </a:xfrm>
        </p:grpSpPr>
        <p:sp>
          <p:nvSpPr>
            <p:cNvPr id="438" name="Google Shape;438;p35"/>
            <p:cNvSpPr/>
            <p:nvPr/>
          </p:nvSpPr>
          <p:spPr>
            <a:xfrm>
              <a:off x="7377200" y="2089950"/>
              <a:ext cx="1766704" cy="356851"/>
            </a:xfrm>
            <a:custGeom>
              <a:avLst/>
              <a:gdLst/>
              <a:ahLst/>
              <a:cxnLst/>
              <a:rect l="l" t="t" r="r" b="b"/>
              <a:pathLst>
                <a:path w="15325" h="2775" extrusionOk="0">
                  <a:moveTo>
                    <a:pt x="1" y="0"/>
                  </a:moveTo>
                  <a:lnTo>
                    <a:pt x="1" y="2774"/>
                  </a:lnTo>
                  <a:lnTo>
                    <a:pt x="15324" y="2774"/>
                  </a:lnTo>
                  <a:lnTo>
                    <a:pt x="15324" y="0"/>
                  </a:lnTo>
                  <a:close/>
                </a:path>
              </a:pathLst>
            </a:custGeom>
            <a:solidFill>
              <a:srgbClr val="FFFFFF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5"/>
            <p:cNvSpPr/>
            <p:nvPr/>
          </p:nvSpPr>
          <p:spPr>
            <a:xfrm>
              <a:off x="6810278" y="1500450"/>
              <a:ext cx="1104154" cy="356872"/>
            </a:xfrm>
            <a:custGeom>
              <a:avLst/>
              <a:gdLst/>
              <a:ahLst/>
              <a:cxnLst/>
              <a:rect l="l" t="t" r="r" b="b"/>
              <a:pathLst>
                <a:path w="18027" h="2775" extrusionOk="0">
                  <a:moveTo>
                    <a:pt x="0" y="0"/>
                  </a:moveTo>
                  <a:lnTo>
                    <a:pt x="0" y="2774"/>
                  </a:lnTo>
                  <a:lnTo>
                    <a:pt x="18026" y="2774"/>
                  </a:lnTo>
                  <a:lnTo>
                    <a:pt x="18026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5"/>
            <p:cNvSpPr/>
            <p:nvPr/>
          </p:nvSpPr>
          <p:spPr>
            <a:xfrm>
              <a:off x="6896029" y="2679300"/>
              <a:ext cx="2247805" cy="355450"/>
            </a:xfrm>
            <a:custGeom>
              <a:avLst/>
              <a:gdLst/>
              <a:ahLst/>
              <a:cxnLst/>
              <a:rect l="l" t="t" r="r" b="b"/>
              <a:pathLst>
                <a:path w="12872" h="2764" extrusionOk="0">
                  <a:moveTo>
                    <a:pt x="1" y="1"/>
                  </a:moveTo>
                  <a:lnTo>
                    <a:pt x="1" y="2763"/>
                  </a:lnTo>
                  <a:lnTo>
                    <a:pt x="12871" y="2763"/>
                  </a:lnTo>
                  <a:lnTo>
                    <a:pt x="1287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5"/>
            <p:cNvSpPr/>
            <p:nvPr/>
          </p:nvSpPr>
          <p:spPr>
            <a:xfrm>
              <a:off x="8105579" y="1500450"/>
              <a:ext cx="1038298" cy="356872"/>
            </a:xfrm>
            <a:custGeom>
              <a:avLst/>
              <a:gdLst/>
              <a:ahLst/>
              <a:cxnLst/>
              <a:rect l="l" t="t" r="r" b="b"/>
              <a:pathLst>
                <a:path w="2882" h="2775" extrusionOk="0">
                  <a:moveTo>
                    <a:pt x="1" y="0"/>
                  </a:moveTo>
                  <a:lnTo>
                    <a:pt x="1" y="2774"/>
                  </a:lnTo>
                  <a:lnTo>
                    <a:pt x="2882" y="2774"/>
                  </a:lnTo>
                  <a:lnTo>
                    <a:pt x="2882" y="0"/>
                  </a:lnTo>
                  <a:close/>
                </a:path>
              </a:pathLst>
            </a:custGeom>
            <a:solidFill>
              <a:srgbClr val="FFFFFF">
                <a:alpha val="56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5"/>
            <p:cNvSpPr/>
            <p:nvPr/>
          </p:nvSpPr>
          <p:spPr>
            <a:xfrm>
              <a:off x="6739789" y="3268775"/>
              <a:ext cx="1104128" cy="355450"/>
            </a:xfrm>
            <a:custGeom>
              <a:avLst/>
              <a:gdLst/>
              <a:ahLst/>
              <a:cxnLst/>
              <a:rect l="l" t="t" r="r" b="b"/>
              <a:pathLst>
                <a:path w="18396" h="2764" extrusionOk="0">
                  <a:moveTo>
                    <a:pt x="1" y="1"/>
                  </a:moveTo>
                  <a:lnTo>
                    <a:pt x="1" y="2763"/>
                  </a:lnTo>
                  <a:lnTo>
                    <a:pt x="18396" y="2763"/>
                  </a:lnTo>
                  <a:lnTo>
                    <a:pt x="18396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3" name="Google Shape;443;p35"/>
          <p:cNvGrpSpPr/>
          <p:nvPr/>
        </p:nvGrpSpPr>
        <p:grpSpPr>
          <a:xfrm>
            <a:off x="10" y="128850"/>
            <a:ext cx="2428766" cy="2123775"/>
            <a:chOff x="10" y="1500450"/>
            <a:chExt cx="2428766" cy="2123775"/>
          </a:xfrm>
        </p:grpSpPr>
        <p:sp>
          <p:nvSpPr>
            <p:cNvPr id="444" name="Google Shape;444;p35"/>
            <p:cNvSpPr/>
            <p:nvPr/>
          </p:nvSpPr>
          <p:spPr>
            <a:xfrm>
              <a:off x="357025" y="2089950"/>
              <a:ext cx="2071751" cy="356851"/>
            </a:xfrm>
            <a:custGeom>
              <a:avLst/>
              <a:gdLst/>
              <a:ahLst/>
              <a:cxnLst/>
              <a:rect l="l" t="t" r="r" b="b"/>
              <a:pathLst>
                <a:path w="4300" h="2775" extrusionOk="0">
                  <a:moveTo>
                    <a:pt x="1" y="0"/>
                  </a:moveTo>
                  <a:lnTo>
                    <a:pt x="1" y="2774"/>
                  </a:lnTo>
                  <a:lnTo>
                    <a:pt x="4299" y="2774"/>
                  </a:lnTo>
                  <a:lnTo>
                    <a:pt x="4299" y="0"/>
                  </a:lnTo>
                  <a:close/>
                </a:path>
              </a:pathLst>
            </a:custGeom>
            <a:solidFill>
              <a:srgbClr val="FFFFFF">
                <a:alpha val="1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5"/>
            <p:cNvSpPr/>
            <p:nvPr/>
          </p:nvSpPr>
          <p:spPr>
            <a:xfrm>
              <a:off x="18" y="3268775"/>
              <a:ext cx="1038298" cy="355450"/>
            </a:xfrm>
            <a:custGeom>
              <a:avLst/>
              <a:gdLst/>
              <a:ahLst/>
              <a:cxnLst/>
              <a:rect l="l" t="t" r="r" b="b"/>
              <a:pathLst>
                <a:path w="2882" h="2764" extrusionOk="0">
                  <a:moveTo>
                    <a:pt x="0" y="1"/>
                  </a:moveTo>
                  <a:lnTo>
                    <a:pt x="0" y="2763"/>
                  </a:lnTo>
                  <a:lnTo>
                    <a:pt x="2881" y="2763"/>
                  </a:lnTo>
                  <a:lnTo>
                    <a:pt x="2881" y="1"/>
                  </a:lnTo>
                  <a:close/>
                </a:path>
              </a:pathLst>
            </a:custGeom>
            <a:solidFill>
              <a:srgbClr val="FFFFFF">
                <a:alpha val="501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5"/>
            <p:cNvSpPr/>
            <p:nvPr/>
          </p:nvSpPr>
          <p:spPr>
            <a:xfrm>
              <a:off x="10" y="1500456"/>
              <a:ext cx="1104138" cy="356858"/>
            </a:xfrm>
            <a:custGeom>
              <a:avLst/>
              <a:gdLst/>
              <a:ahLst/>
              <a:cxnLst/>
              <a:rect l="l" t="t" r="r" b="b"/>
              <a:pathLst>
                <a:path w="8586" h="2775" extrusionOk="0">
                  <a:moveTo>
                    <a:pt x="1" y="0"/>
                  </a:moveTo>
                  <a:lnTo>
                    <a:pt x="1" y="2774"/>
                  </a:lnTo>
                  <a:lnTo>
                    <a:pt x="8585" y="2774"/>
                  </a:lnTo>
                  <a:lnTo>
                    <a:pt x="858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5"/>
            <p:cNvSpPr/>
            <p:nvPr/>
          </p:nvSpPr>
          <p:spPr>
            <a:xfrm>
              <a:off x="1299972" y="1500450"/>
              <a:ext cx="490621" cy="356872"/>
            </a:xfrm>
            <a:custGeom>
              <a:avLst/>
              <a:gdLst/>
              <a:ahLst/>
              <a:cxnLst/>
              <a:rect l="l" t="t" r="r" b="b"/>
              <a:pathLst>
                <a:path w="18396" h="2775" extrusionOk="0">
                  <a:moveTo>
                    <a:pt x="0" y="0"/>
                  </a:moveTo>
                  <a:lnTo>
                    <a:pt x="0" y="2774"/>
                  </a:lnTo>
                  <a:lnTo>
                    <a:pt x="18396" y="2774"/>
                  </a:lnTo>
                  <a:lnTo>
                    <a:pt x="18396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" name="Google Shape;397;p34">
            <a:extLst>
              <a:ext uri="{FF2B5EF4-FFF2-40B4-BE49-F238E27FC236}">
                <a16:creationId xmlns:a16="http://schemas.microsoft.com/office/drawing/2014/main" id="{A0353CB5-266B-4160-AA0E-91C3E05FFCB0}"/>
              </a:ext>
            </a:extLst>
          </p:cNvPr>
          <p:cNvSpPr txBox="1">
            <a:spLocks/>
          </p:cNvSpPr>
          <p:nvPr/>
        </p:nvSpPr>
        <p:spPr>
          <a:xfrm flipH="1">
            <a:off x="1038316" y="1121491"/>
            <a:ext cx="5250471" cy="1641267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bg2"/>
              </a:buClr>
            </a:pPr>
            <a:r>
              <a:rPr lang="hu-HU" sz="2000" dirty="0">
                <a:solidFill>
                  <a:schemeClr val="bg1"/>
                </a:solidFill>
                <a:latin typeface="Agency FB" panose="020B0503020202020204" pitchFamily="34" charset="0"/>
              </a:rPr>
              <a:t> </a:t>
            </a:r>
            <a:r>
              <a:rPr lang="hu-HU" sz="2000" b="1" dirty="0">
                <a:solidFill>
                  <a:schemeClr val="bg1"/>
                </a:solidFill>
                <a:latin typeface="Agency FB" panose="020B0503020202020204" pitchFamily="34" charset="0"/>
              </a:rPr>
              <a:t>2023. 03. 22.: </a:t>
            </a:r>
          </a:p>
          <a:p>
            <a:pPr marL="342900" indent="-342900">
              <a:buClr>
                <a:schemeClr val="bg2"/>
              </a:buClr>
              <a:buFont typeface="Wingdings" panose="05000000000000000000" pitchFamily="2" charset="2"/>
              <a:buChar char="Ø"/>
            </a:pPr>
            <a:r>
              <a:rPr lang="hu-HU" sz="2000" dirty="0">
                <a:solidFill>
                  <a:schemeClr val="bg1"/>
                </a:solidFill>
                <a:latin typeface="Agency FB" panose="020B0503020202020204" pitchFamily="34" charset="0"/>
              </a:rPr>
              <a:t>CSS módosítása</a:t>
            </a:r>
          </a:p>
          <a:p>
            <a:pPr marL="342900" indent="-342900">
              <a:buClr>
                <a:schemeClr val="bg2"/>
              </a:buClr>
              <a:buFont typeface="Wingdings" panose="05000000000000000000" pitchFamily="2" charset="2"/>
              <a:buChar char="Ø"/>
            </a:pPr>
            <a:r>
              <a:rPr lang="hu-HU" sz="2000" dirty="0">
                <a:solidFill>
                  <a:schemeClr val="bg1"/>
                </a:solidFill>
                <a:latin typeface="Agency FB" panose="020B0503020202020204" pitchFamily="34" charset="0"/>
              </a:rPr>
              <a:t>Apró elhelyezkedési változások</a:t>
            </a:r>
          </a:p>
          <a:p>
            <a:pPr marL="342900" indent="-342900">
              <a:buClr>
                <a:schemeClr val="bg2"/>
              </a:buClr>
              <a:buFont typeface="Wingdings" panose="05000000000000000000" pitchFamily="2" charset="2"/>
              <a:buChar char="Ø"/>
            </a:pPr>
            <a:endParaRPr lang="hu-HU" sz="20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26" name="Google Shape;397;p34">
            <a:extLst>
              <a:ext uri="{FF2B5EF4-FFF2-40B4-BE49-F238E27FC236}">
                <a16:creationId xmlns:a16="http://schemas.microsoft.com/office/drawing/2014/main" id="{E08F8601-6777-4802-AB9C-09C1F222DA1B}"/>
              </a:ext>
            </a:extLst>
          </p:cNvPr>
          <p:cNvSpPr txBox="1">
            <a:spLocks/>
          </p:cNvSpPr>
          <p:nvPr/>
        </p:nvSpPr>
        <p:spPr>
          <a:xfrm flipH="1">
            <a:off x="1038316" y="2976284"/>
            <a:ext cx="5250471" cy="1327381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bg2"/>
              </a:buClr>
            </a:pPr>
            <a:r>
              <a:rPr lang="hu-HU" sz="2000" dirty="0">
                <a:solidFill>
                  <a:schemeClr val="bg1"/>
                </a:solidFill>
                <a:latin typeface="Agency FB" panose="020B0503020202020204" pitchFamily="34" charset="0"/>
              </a:rPr>
              <a:t> </a:t>
            </a:r>
            <a:r>
              <a:rPr lang="hu-HU" sz="2000" b="1" dirty="0">
                <a:solidFill>
                  <a:schemeClr val="bg1"/>
                </a:solidFill>
                <a:latin typeface="Agency FB" panose="020B0503020202020204" pitchFamily="34" charset="0"/>
              </a:rPr>
              <a:t>2023. 03. 25.: </a:t>
            </a:r>
          </a:p>
          <a:p>
            <a:pPr marL="342900" indent="-342900">
              <a:buClr>
                <a:schemeClr val="bg2"/>
              </a:buClr>
              <a:buFont typeface="Wingdings" panose="05000000000000000000" pitchFamily="2" charset="2"/>
              <a:buChar char="Ø"/>
            </a:pPr>
            <a:r>
              <a:rPr lang="hu-HU" sz="2000" dirty="0">
                <a:solidFill>
                  <a:schemeClr val="bg1"/>
                </a:solidFill>
                <a:latin typeface="Agency FB" panose="020B0503020202020204" pitchFamily="34" charset="0"/>
              </a:rPr>
              <a:t>Sublime.html szerkezeti felépítése</a:t>
            </a:r>
          </a:p>
          <a:p>
            <a:pPr marL="342900" indent="-342900">
              <a:buClr>
                <a:schemeClr val="bg2"/>
              </a:buClr>
              <a:buFont typeface="Wingdings" panose="05000000000000000000" pitchFamily="2" charset="2"/>
              <a:buChar char="Ø"/>
            </a:pPr>
            <a:r>
              <a:rPr lang="hu-HU" sz="2000" dirty="0">
                <a:solidFill>
                  <a:schemeClr val="bg1"/>
                </a:solidFill>
                <a:latin typeface="Agency FB" panose="020B0503020202020204" pitchFamily="34" charset="0"/>
              </a:rPr>
              <a:t>Szöveg beillesztése</a:t>
            </a:r>
          </a:p>
          <a:p>
            <a:pPr marL="342900" indent="-342900">
              <a:buClr>
                <a:schemeClr val="bg2"/>
              </a:buClr>
              <a:buFont typeface="Wingdings" panose="05000000000000000000" pitchFamily="2" charset="2"/>
              <a:buChar char="Ø"/>
            </a:pPr>
            <a:r>
              <a:rPr lang="hu-HU" sz="2000" dirty="0">
                <a:solidFill>
                  <a:schemeClr val="bg1"/>
                </a:solidFill>
                <a:latin typeface="Agency FB" panose="020B0503020202020204" pitchFamily="34" charset="0"/>
              </a:rPr>
              <a:t>formázása</a:t>
            </a:r>
          </a:p>
          <a:p>
            <a:pPr marL="342900" indent="-342900">
              <a:buClr>
                <a:schemeClr val="bg2"/>
              </a:buClr>
              <a:buFont typeface="Wingdings" panose="05000000000000000000" pitchFamily="2" charset="2"/>
              <a:buChar char="Ø"/>
            </a:pPr>
            <a:r>
              <a:rPr lang="hu-HU" sz="2000" dirty="0">
                <a:solidFill>
                  <a:schemeClr val="bg1"/>
                </a:solidFill>
                <a:latin typeface="Agency FB" panose="020B0503020202020204" pitchFamily="34" charset="0"/>
              </a:rPr>
              <a:t>CSS javítások</a:t>
            </a:r>
          </a:p>
          <a:p>
            <a:pPr marL="342900" indent="-342900">
              <a:buClr>
                <a:schemeClr val="bg2"/>
              </a:buClr>
              <a:buFont typeface="Wingdings" panose="05000000000000000000" pitchFamily="2" charset="2"/>
              <a:buChar char="Ø"/>
            </a:pPr>
            <a:endParaRPr lang="hu-HU" sz="20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27" name="Akciógomb: Tovább vagy Következő 26">
            <a:hlinkClick r:id="" action="ppaction://hlinkshowjump?jump=nextslide" highlightClick="1">
              <a:snd r:embed="rId3" name="bomb.wav"/>
            </a:hlinkClick>
            <a:extLst>
              <a:ext uri="{FF2B5EF4-FFF2-40B4-BE49-F238E27FC236}">
                <a16:creationId xmlns:a16="http://schemas.microsoft.com/office/drawing/2014/main" id="{FAC366B6-CA36-40CE-B27B-C98AEFA2260E}"/>
              </a:ext>
            </a:extLst>
          </p:cNvPr>
          <p:cNvSpPr/>
          <p:nvPr/>
        </p:nvSpPr>
        <p:spPr>
          <a:xfrm>
            <a:off x="4945882" y="4373090"/>
            <a:ext cx="534570" cy="534570"/>
          </a:xfrm>
          <a:prstGeom prst="actionButtonForwardNex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8" name="Akciógomb: Tovább vagy Következő 27">
            <a:hlinkClick r:id="" action="ppaction://hlinkshowjump?jump=previousslide" highlightClick="1">
              <a:snd r:embed="rId3" name="bomb.wav"/>
            </a:hlinkClick>
            <a:extLst>
              <a:ext uri="{FF2B5EF4-FFF2-40B4-BE49-F238E27FC236}">
                <a16:creationId xmlns:a16="http://schemas.microsoft.com/office/drawing/2014/main" id="{C5A9EA4A-429C-40D9-BCF9-C3235729EBAD}"/>
              </a:ext>
            </a:extLst>
          </p:cNvPr>
          <p:cNvSpPr/>
          <p:nvPr/>
        </p:nvSpPr>
        <p:spPr>
          <a:xfrm rot="10800000">
            <a:off x="3396265" y="4373090"/>
            <a:ext cx="534570" cy="534570"/>
          </a:xfrm>
          <a:prstGeom prst="actionButtonForwardNex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46468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4" grpId="0"/>
      <p:bldP spid="23" grpId="0"/>
      <p:bldP spid="26" grpId="0"/>
      <p:bldP spid="27" grpId="0" animBg="1"/>
      <p:bldP spid="2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35"/>
          <p:cNvSpPr txBox="1">
            <a:spLocks noGrp="1"/>
          </p:cNvSpPr>
          <p:nvPr>
            <p:ph type="title"/>
          </p:nvPr>
        </p:nvSpPr>
        <p:spPr>
          <a:xfrm>
            <a:off x="127800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Munkanapló</a:t>
            </a:r>
            <a:endParaRPr dirty="0"/>
          </a:p>
        </p:txBody>
      </p:sp>
      <p:grpSp>
        <p:nvGrpSpPr>
          <p:cNvPr id="437" name="Google Shape;437;p35"/>
          <p:cNvGrpSpPr/>
          <p:nvPr/>
        </p:nvGrpSpPr>
        <p:grpSpPr>
          <a:xfrm>
            <a:off x="6739789" y="2872050"/>
            <a:ext cx="2404115" cy="2123775"/>
            <a:chOff x="6739789" y="1500450"/>
            <a:chExt cx="2404115" cy="2123775"/>
          </a:xfrm>
        </p:grpSpPr>
        <p:sp>
          <p:nvSpPr>
            <p:cNvPr id="438" name="Google Shape;438;p35"/>
            <p:cNvSpPr/>
            <p:nvPr/>
          </p:nvSpPr>
          <p:spPr>
            <a:xfrm>
              <a:off x="7377200" y="2089950"/>
              <a:ext cx="1766704" cy="356851"/>
            </a:xfrm>
            <a:custGeom>
              <a:avLst/>
              <a:gdLst/>
              <a:ahLst/>
              <a:cxnLst/>
              <a:rect l="l" t="t" r="r" b="b"/>
              <a:pathLst>
                <a:path w="15325" h="2775" extrusionOk="0">
                  <a:moveTo>
                    <a:pt x="1" y="0"/>
                  </a:moveTo>
                  <a:lnTo>
                    <a:pt x="1" y="2774"/>
                  </a:lnTo>
                  <a:lnTo>
                    <a:pt x="15324" y="2774"/>
                  </a:lnTo>
                  <a:lnTo>
                    <a:pt x="15324" y="0"/>
                  </a:lnTo>
                  <a:close/>
                </a:path>
              </a:pathLst>
            </a:custGeom>
            <a:solidFill>
              <a:srgbClr val="FFFFFF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5"/>
            <p:cNvSpPr/>
            <p:nvPr/>
          </p:nvSpPr>
          <p:spPr>
            <a:xfrm>
              <a:off x="6810278" y="1500450"/>
              <a:ext cx="1104154" cy="356872"/>
            </a:xfrm>
            <a:custGeom>
              <a:avLst/>
              <a:gdLst/>
              <a:ahLst/>
              <a:cxnLst/>
              <a:rect l="l" t="t" r="r" b="b"/>
              <a:pathLst>
                <a:path w="18027" h="2775" extrusionOk="0">
                  <a:moveTo>
                    <a:pt x="0" y="0"/>
                  </a:moveTo>
                  <a:lnTo>
                    <a:pt x="0" y="2774"/>
                  </a:lnTo>
                  <a:lnTo>
                    <a:pt x="18026" y="2774"/>
                  </a:lnTo>
                  <a:lnTo>
                    <a:pt x="18026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5"/>
            <p:cNvSpPr/>
            <p:nvPr/>
          </p:nvSpPr>
          <p:spPr>
            <a:xfrm>
              <a:off x="6896029" y="2679300"/>
              <a:ext cx="2247805" cy="355450"/>
            </a:xfrm>
            <a:custGeom>
              <a:avLst/>
              <a:gdLst/>
              <a:ahLst/>
              <a:cxnLst/>
              <a:rect l="l" t="t" r="r" b="b"/>
              <a:pathLst>
                <a:path w="12872" h="2764" extrusionOk="0">
                  <a:moveTo>
                    <a:pt x="1" y="1"/>
                  </a:moveTo>
                  <a:lnTo>
                    <a:pt x="1" y="2763"/>
                  </a:lnTo>
                  <a:lnTo>
                    <a:pt x="12871" y="2763"/>
                  </a:lnTo>
                  <a:lnTo>
                    <a:pt x="1287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5"/>
            <p:cNvSpPr/>
            <p:nvPr/>
          </p:nvSpPr>
          <p:spPr>
            <a:xfrm>
              <a:off x="8105579" y="1500450"/>
              <a:ext cx="1038298" cy="356872"/>
            </a:xfrm>
            <a:custGeom>
              <a:avLst/>
              <a:gdLst/>
              <a:ahLst/>
              <a:cxnLst/>
              <a:rect l="l" t="t" r="r" b="b"/>
              <a:pathLst>
                <a:path w="2882" h="2775" extrusionOk="0">
                  <a:moveTo>
                    <a:pt x="1" y="0"/>
                  </a:moveTo>
                  <a:lnTo>
                    <a:pt x="1" y="2774"/>
                  </a:lnTo>
                  <a:lnTo>
                    <a:pt x="2882" y="2774"/>
                  </a:lnTo>
                  <a:lnTo>
                    <a:pt x="2882" y="0"/>
                  </a:lnTo>
                  <a:close/>
                </a:path>
              </a:pathLst>
            </a:custGeom>
            <a:solidFill>
              <a:srgbClr val="FFFFFF">
                <a:alpha val="56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5"/>
            <p:cNvSpPr/>
            <p:nvPr/>
          </p:nvSpPr>
          <p:spPr>
            <a:xfrm>
              <a:off x="6739789" y="3268775"/>
              <a:ext cx="1104128" cy="355450"/>
            </a:xfrm>
            <a:custGeom>
              <a:avLst/>
              <a:gdLst/>
              <a:ahLst/>
              <a:cxnLst/>
              <a:rect l="l" t="t" r="r" b="b"/>
              <a:pathLst>
                <a:path w="18396" h="2764" extrusionOk="0">
                  <a:moveTo>
                    <a:pt x="1" y="1"/>
                  </a:moveTo>
                  <a:lnTo>
                    <a:pt x="1" y="2763"/>
                  </a:lnTo>
                  <a:lnTo>
                    <a:pt x="18396" y="2763"/>
                  </a:lnTo>
                  <a:lnTo>
                    <a:pt x="18396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3" name="Google Shape;443;p35"/>
          <p:cNvGrpSpPr/>
          <p:nvPr/>
        </p:nvGrpSpPr>
        <p:grpSpPr>
          <a:xfrm>
            <a:off x="10" y="128850"/>
            <a:ext cx="2428766" cy="2123775"/>
            <a:chOff x="10" y="1500450"/>
            <a:chExt cx="2428766" cy="2123775"/>
          </a:xfrm>
        </p:grpSpPr>
        <p:sp>
          <p:nvSpPr>
            <p:cNvPr id="444" name="Google Shape;444;p35"/>
            <p:cNvSpPr/>
            <p:nvPr/>
          </p:nvSpPr>
          <p:spPr>
            <a:xfrm>
              <a:off x="357025" y="2089950"/>
              <a:ext cx="2071751" cy="356851"/>
            </a:xfrm>
            <a:custGeom>
              <a:avLst/>
              <a:gdLst/>
              <a:ahLst/>
              <a:cxnLst/>
              <a:rect l="l" t="t" r="r" b="b"/>
              <a:pathLst>
                <a:path w="4300" h="2775" extrusionOk="0">
                  <a:moveTo>
                    <a:pt x="1" y="0"/>
                  </a:moveTo>
                  <a:lnTo>
                    <a:pt x="1" y="2774"/>
                  </a:lnTo>
                  <a:lnTo>
                    <a:pt x="4299" y="2774"/>
                  </a:lnTo>
                  <a:lnTo>
                    <a:pt x="4299" y="0"/>
                  </a:lnTo>
                  <a:close/>
                </a:path>
              </a:pathLst>
            </a:custGeom>
            <a:solidFill>
              <a:srgbClr val="FFFFFF">
                <a:alpha val="1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5"/>
            <p:cNvSpPr/>
            <p:nvPr/>
          </p:nvSpPr>
          <p:spPr>
            <a:xfrm>
              <a:off x="18" y="3268775"/>
              <a:ext cx="1038298" cy="355450"/>
            </a:xfrm>
            <a:custGeom>
              <a:avLst/>
              <a:gdLst/>
              <a:ahLst/>
              <a:cxnLst/>
              <a:rect l="l" t="t" r="r" b="b"/>
              <a:pathLst>
                <a:path w="2882" h="2764" extrusionOk="0">
                  <a:moveTo>
                    <a:pt x="0" y="1"/>
                  </a:moveTo>
                  <a:lnTo>
                    <a:pt x="0" y="2763"/>
                  </a:lnTo>
                  <a:lnTo>
                    <a:pt x="2881" y="2763"/>
                  </a:lnTo>
                  <a:lnTo>
                    <a:pt x="2881" y="1"/>
                  </a:lnTo>
                  <a:close/>
                </a:path>
              </a:pathLst>
            </a:custGeom>
            <a:solidFill>
              <a:srgbClr val="FFFFFF">
                <a:alpha val="501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5"/>
            <p:cNvSpPr/>
            <p:nvPr/>
          </p:nvSpPr>
          <p:spPr>
            <a:xfrm>
              <a:off x="10" y="1500456"/>
              <a:ext cx="1104138" cy="356858"/>
            </a:xfrm>
            <a:custGeom>
              <a:avLst/>
              <a:gdLst/>
              <a:ahLst/>
              <a:cxnLst/>
              <a:rect l="l" t="t" r="r" b="b"/>
              <a:pathLst>
                <a:path w="8586" h="2775" extrusionOk="0">
                  <a:moveTo>
                    <a:pt x="1" y="0"/>
                  </a:moveTo>
                  <a:lnTo>
                    <a:pt x="1" y="2774"/>
                  </a:lnTo>
                  <a:lnTo>
                    <a:pt x="8585" y="2774"/>
                  </a:lnTo>
                  <a:lnTo>
                    <a:pt x="858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5"/>
            <p:cNvSpPr/>
            <p:nvPr/>
          </p:nvSpPr>
          <p:spPr>
            <a:xfrm>
              <a:off x="1299972" y="1500450"/>
              <a:ext cx="490621" cy="356872"/>
            </a:xfrm>
            <a:custGeom>
              <a:avLst/>
              <a:gdLst/>
              <a:ahLst/>
              <a:cxnLst/>
              <a:rect l="l" t="t" r="r" b="b"/>
              <a:pathLst>
                <a:path w="18396" h="2775" extrusionOk="0">
                  <a:moveTo>
                    <a:pt x="0" y="0"/>
                  </a:moveTo>
                  <a:lnTo>
                    <a:pt x="0" y="2774"/>
                  </a:lnTo>
                  <a:lnTo>
                    <a:pt x="18396" y="2774"/>
                  </a:lnTo>
                  <a:lnTo>
                    <a:pt x="18396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" name="Google Shape;397;p34">
            <a:extLst>
              <a:ext uri="{FF2B5EF4-FFF2-40B4-BE49-F238E27FC236}">
                <a16:creationId xmlns:a16="http://schemas.microsoft.com/office/drawing/2014/main" id="{A0353CB5-266B-4160-AA0E-91C3E05FFCB0}"/>
              </a:ext>
            </a:extLst>
          </p:cNvPr>
          <p:cNvSpPr txBox="1">
            <a:spLocks/>
          </p:cNvSpPr>
          <p:nvPr/>
        </p:nvSpPr>
        <p:spPr>
          <a:xfrm flipH="1">
            <a:off x="1038314" y="1121492"/>
            <a:ext cx="5250471" cy="210743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bg2"/>
              </a:buClr>
            </a:pPr>
            <a:r>
              <a:rPr lang="hu-HU" sz="2000" dirty="0">
                <a:solidFill>
                  <a:schemeClr val="bg1"/>
                </a:solidFill>
                <a:latin typeface="Agency FB" panose="020B0503020202020204" pitchFamily="34" charset="0"/>
              </a:rPr>
              <a:t> </a:t>
            </a:r>
            <a:r>
              <a:rPr lang="hu-HU" sz="2000" b="1" dirty="0">
                <a:solidFill>
                  <a:schemeClr val="bg1"/>
                </a:solidFill>
                <a:latin typeface="Agency FB" panose="020B0503020202020204" pitchFamily="34" charset="0"/>
              </a:rPr>
              <a:t>2023. 03. 29.: </a:t>
            </a:r>
          </a:p>
          <a:p>
            <a:pPr marL="342900" indent="-342900">
              <a:buClr>
                <a:schemeClr val="bg2"/>
              </a:buClr>
              <a:buFont typeface="Wingdings" panose="05000000000000000000" pitchFamily="2" charset="2"/>
              <a:buChar char="Ø"/>
            </a:pPr>
            <a:r>
              <a:rPr lang="hu-HU" sz="2000" dirty="0">
                <a:solidFill>
                  <a:schemeClr val="bg1"/>
                </a:solidFill>
                <a:latin typeface="Agency FB" panose="020B0503020202020204" pitchFamily="34" charset="0"/>
              </a:rPr>
              <a:t>CSS módosítása</a:t>
            </a:r>
          </a:p>
          <a:p>
            <a:pPr marL="342900" indent="-342900">
              <a:buClr>
                <a:schemeClr val="bg2"/>
              </a:buClr>
              <a:buFont typeface="Wingdings" panose="05000000000000000000" pitchFamily="2" charset="2"/>
              <a:buChar char="Ø"/>
            </a:pPr>
            <a:r>
              <a:rPr lang="hu-HU" sz="2000" dirty="0">
                <a:solidFill>
                  <a:schemeClr val="bg1"/>
                </a:solidFill>
                <a:latin typeface="Agency FB" panose="020B0503020202020204" pitchFamily="34" charset="0"/>
              </a:rPr>
              <a:t>Főoldal szerkezetének módosítása</a:t>
            </a:r>
          </a:p>
          <a:p>
            <a:pPr marL="342900" indent="-342900">
              <a:buClr>
                <a:schemeClr val="bg2"/>
              </a:buClr>
              <a:buFont typeface="Wingdings" panose="05000000000000000000" pitchFamily="2" charset="2"/>
              <a:buChar char="Ø"/>
            </a:pPr>
            <a:r>
              <a:rPr lang="hu-HU" sz="2000" dirty="0">
                <a:solidFill>
                  <a:schemeClr val="bg1"/>
                </a:solidFill>
                <a:latin typeface="Agency FB" panose="020B0503020202020204" pitchFamily="34" charset="0"/>
              </a:rPr>
              <a:t>Linkek javítása</a:t>
            </a:r>
          </a:p>
          <a:p>
            <a:pPr marL="342900" indent="-342900">
              <a:buClr>
                <a:schemeClr val="bg2"/>
              </a:buClr>
              <a:buFont typeface="Wingdings" panose="05000000000000000000" pitchFamily="2" charset="2"/>
              <a:buChar char="Ø"/>
            </a:pPr>
            <a:r>
              <a:rPr lang="hu-HU" sz="2000" dirty="0">
                <a:solidFill>
                  <a:schemeClr val="bg1"/>
                </a:solidFill>
                <a:latin typeface="Agency FB" panose="020B0503020202020204" pitchFamily="34" charset="0"/>
              </a:rPr>
              <a:t>Formázások</a:t>
            </a:r>
          </a:p>
          <a:p>
            <a:pPr marL="342900" indent="-342900">
              <a:buClr>
                <a:schemeClr val="bg2"/>
              </a:buClr>
              <a:buFont typeface="Wingdings" panose="05000000000000000000" pitchFamily="2" charset="2"/>
              <a:buChar char="Ø"/>
            </a:pPr>
            <a:r>
              <a:rPr lang="hu-HU" sz="2000" dirty="0">
                <a:solidFill>
                  <a:schemeClr val="bg1"/>
                </a:solidFill>
                <a:latin typeface="Agency FB" panose="020B0503020202020204" pitchFamily="34" charset="0"/>
              </a:rPr>
              <a:t>Hibák kijavítása</a:t>
            </a:r>
          </a:p>
          <a:p>
            <a:pPr marL="342900" indent="-342900">
              <a:buClr>
                <a:schemeClr val="bg2"/>
              </a:buClr>
              <a:buFont typeface="Wingdings" panose="05000000000000000000" pitchFamily="2" charset="2"/>
              <a:buChar char="Ø"/>
            </a:pPr>
            <a:endParaRPr lang="hu-HU" sz="20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26" name="Google Shape;397;p34">
            <a:extLst>
              <a:ext uri="{FF2B5EF4-FFF2-40B4-BE49-F238E27FC236}">
                <a16:creationId xmlns:a16="http://schemas.microsoft.com/office/drawing/2014/main" id="{E08F8601-6777-4802-AB9C-09C1F222DA1B}"/>
              </a:ext>
            </a:extLst>
          </p:cNvPr>
          <p:cNvSpPr txBox="1">
            <a:spLocks/>
          </p:cNvSpPr>
          <p:nvPr/>
        </p:nvSpPr>
        <p:spPr>
          <a:xfrm flipH="1">
            <a:off x="1038313" y="3137316"/>
            <a:ext cx="5250471" cy="1327381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bg2"/>
              </a:buClr>
            </a:pPr>
            <a:r>
              <a:rPr lang="hu-HU" sz="2000" dirty="0">
                <a:solidFill>
                  <a:schemeClr val="bg1"/>
                </a:solidFill>
                <a:latin typeface="Agency FB" panose="020B0503020202020204" pitchFamily="34" charset="0"/>
              </a:rPr>
              <a:t> </a:t>
            </a:r>
            <a:r>
              <a:rPr lang="hu-HU" sz="2000" b="1" dirty="0">
                <a:solidFill>
                  <a:schemeClr val="bg1"/>
                </a:solidFill>
                <a:latin typeface="Agency FB" panose="020B0503020202020204" pitchFamily="34" charset="0"/>
              </a:rPr>
              <a:t>2023. 03. 30.: </a:t>
            </a:r>
          </a:p>
          <a:p>
            <a:pPr marL="342900" indent="-342900">
              <a:buClr>
                <a:schemeClr val="bg2"/>
              </a:buClr>
              <a:buFont typeface="Wingdings" panose="05000000000000000000" pitchFamily="2" charset="2"/>
              <a:buChar char="Ø"/>
            </a:pPr>
            <a:r>
              <a:rPr lang="hu-HU" sz="2000" dirty="0">
                <a:solidFill>
                  <a:schemeClr val="bg1"/>
                </a:solidFill>
                <a:latin typeface="Agency FB" panose="020B0503020202020204" pitchFamily="34" charset="0"/>
              </a:rPr>
              <a:t>CSS szerkesztése</a:t>
            </a:r>
          </a:p>
          <a:p>
            <a:pPr marL="342900" indent="-342900">
              <a:buClr>
                <a:schemeClr val="bg2"/>
              </a:buClr>
              <a:buFont typeface="Wingdings" panose="05000000000000000000" pitchFamily="2" charset="2"/>
              <a:buChar char="Ø"/>
            </a:pPr>
            <a:r>
              <a:rPr lang="hu-HU" sz="2000" dirty="0">
                <a:solidFill>
                  <a:schemeClr val="bg1"/>
                </a:solidFill>
                <a:latin typeface="Agency FB" panose="020B0503020202020204" pitchFamily="34" charset="0"/>
              </a:rPr>
              <a:t>Eddigi folyamatok működésének ellenőrzése</a:t>
            </a:r>
          </a:p>
          <a:p>
            <a:pPr marL="342900" indent="-342900">
              <a:buClr>
                <a:schemeClr val="bg2"/>
              </a:buClr>
              <a:buFont typeface="Wingdings" panose="05000000000000000000" pitchFamily="2" charset="2"/>
              <a:buChar char="Ø"/>
            </a:pPr>
            <a:r>
              <a:rPr lang="hu-HU" sz="2000" dirty="0">
                <a:solidFill>
                  <a:schemeClr val="bg1"/>
                </a:solidFill>
                <a:latin typeface="Agency FB" panose="020B0503020202020204" pitchFamily="34" charset="0"/>
              </a:rPr>
              <a:t>VSC.html és Notepad++.html javítások</a:t>
            </a:r>
          </a:p>
          <a:p>
            <a:pPr marL="342900" indent="-342900">
              <a:buClr>
                <a:schemeClr val="bg2"/>
              </a:buClr>
              <a:buFont typeface="Wingdings" panose="05000000000000000000" pitchFamily="2" charset="2"/>
              <a:buChar char="Ø"/>
            </a:pPr>
            <a:endParaRPr lang="hu-HU" sz="20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27" name="Akciógomb: Tovább vagy Következő 26">
            <a:hlinkClick r:id="" action="ppaction://hlinkshowjump?jump=nextslide" highlightClick="1">
              <a:snd r:embed="rId3" name="bomb.wav"/>
            </a:hlinkClick>
            <a:extLst>
              <a:ext uri="{FF2B5EF4-FFF2-40B4-BE49-F238E27FC236}">
                <a16:creationId xmlns:a16="http://schemas.microsoft.com/office/drawing/2014/main" id="{FAC366B6-CA36-40CE-B27B-C98AEFA2260E}"/>
              </a:ext>
            </a:extLst>
          </p:cNvPr>
          <p:cNvSpPr/>
          <p:nvPr/>
        </p:nvSpPr>
        <p:spPr>
          <a:xfrm>
            <a:off x="4945882" y="4373090"/>
            <a:ext cx="534570" cy="534570"/>
          </a:xfrm>
          <a:prstGeom prst="actionButtonForwardNex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8" name="Akciógomb: Tovább vagy Következő 27">
            <a:hlinkClick r:id="" action="ppaction://hlinkshowjump?jump=previousslide" highlightClick="1">
              <a:snd r:embed="rId3" name="bomb.wav"/>
            </a:hlinkClick>
            <a:extLst>
              <a:ext uri="{FF2B5EF4-FFF2-40B4-BE49-F238E27FC236}">
                <a16:creationId xmlns:a16="http://schemas.microsoft.com/office/drawing/2014/main" id="{C5A9EA4A-429C-40D9-BCF9-C3235729EBAD}"/>
              </a:ext>
            </a:extLst>
          </p:cNvPr>
          <p:cNvSpPr/>
          <p:nvPr/>
        </p:nvSpPr>
        <p:spPr>
          <a:xfrm rot="10800000">
            <a:off x="3396265" y="4373090"/>
            <a:ext cx="534570" cy="534570"/>
          </a:xfrm>
          <a:prstGeom prst="actionButtonForwardNex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68482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4" grpId="0"/>
      <p:bldP spid="23" grpId="0"/>
      <p:bldP spid="26" grpId="0"/>
      <p:bldP spid="27" grpId="0" animBg="1"/>
      <p:bldP spid="2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35"/>
          <p:cNvSpPr txBox="1">
            <a:spLocks noGrp="1"/>
          </p:cNvSpPr>
          <p:nvPr>
            <p:ph type="title"/>
          </p:nvPr>
        </p:nvSpPr>
        <p:spPr>
          <a:xfrm>
            <a:off x="127800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Munkanapló</a:t>
            </a:r>
            <a:endParaRPr dirty="0"/>
          </a:p>
        </p:txBody>
      </p:sp>
      <p:grpSp>
        <p:nvGrpSpPr>
          <p:cNvPr id="437" name="Google Shape;437;p35"/>
          <p:cNvGrpSpPr/>
          <p:nvPr/>
        </p:nvGrpSpPr>
        <p:grpSpPr>
          <a:xfrm>
            <a:off x="6739789" y="2872050"/>
            <a:ext cx="2404115" cy="2123775"/>
            <a:chOff x="6739789" y="1500450"/>
            <a:chExt cx="2404115" cy="2123775"/>
          </a:xfrm>
        </p:grpSpPr>
        <p:sp>
          <p:nvSpPr>
            <p:cNvPr id="438" name="Google Shape;438;p35"/>
            <p:cNvSpPr/>
            <p:nvPr/>
          </p:nvSpPr>
          <p:spPr>
            <a:xfrm>
              <a:off x="7377200" y="2089950"/>
              <a:ext cx="1766704" cy="356851"/>
            </a:xfrm>
            <a:custGeom>
              <a:avLst/>
              <a:gdLst/>
              <a:ahLst/>
              <a:cxnLst/>
              <a:rect l="l" t="t" r="r" b="b"/>
              <a:pathLst>
                <a:path w="15325" h="2775" extrusionOk="0">
                  <a:moveTo>
                    <a:pt x="1" y="0"/>
                  </a:moveTo>
                  <a:lnTo>
                    <a:pt x="1" y="2774"/>
                  </a:lnTo>
                  <a:lnTo>
                    <a:pt x="15324" y="2774"/>
                  </a:lnTo>
                  <a:lnTo>
                    <a:pt x="15324" y="0"/>
                  </a:lnTo>
                  <a:close/>
                </a:path>
              </a:pathLst>
            </a:custGeom>
            <a:solidFill>
              <a:srgbClr val="FFFFFF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5"/>
            <p:cNvSpPr/>
            <p:nvPr/>
          </p:nvSpPr>
          <p:spPr>
            <a:xfrm>
              <a:off x="6810278" y="1500450"/>
              <a:ext cx="1104154" cy="356872"/>
            </a:xfrm>
            <a:custGeom>
              <a:avLst/>
              <a:gdLst/>
              <a:ahLst/>
              <a:cxnLst/>
              <a:rect l="l" t="t" r="r" b="b"/>
              <a:pathLst>
                <a:path w="18027" h="2775" extrusionOk="0">
                  <a:moveTo>
                    <a:pt x="0" y="0"/>
                  </a:moveTo>
                  <a:lnTo>
                    <a:pt x="0" y="2774"/>
                  </a:lnTo>
                  <a:lnTo>
                    <a:pt x="18026" y="2774"/>
                  </a:lnTo>
                  <a:lnTo>
                    <a:pt x="18026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5"/>
            <p:cNvSpPr/>
            <p:nvPr/>
          </p:nvSpPr>
          <p:spPr>
            <a:xfrm>
              <a:off x="6896029" y="2679300"/>
              <a:ext cx="2247805" cy="355450"/>
            </a:xfrm>
            <a:custGeom>
              <a:avLst/>
              <a:gdLst/>
              <a:ahLst/>
              <a:cxnLst/>
              <a:rect l="l" t="t" r="r" b="b"/>
              <a:pathLst>
                <a:path w="12872" h="2764" extrusionOk="0">
                  <a:moveTo>
                    <a:pt x="1" y="1"/>
                  </a:moveTo>
                  <a:lnTo>
                    <a:pt x="1" y="2763"/>
                  </a:lnTo>
                  <a:lnTo>
                    <a:pt x="12871" y="2763"/>
                  </a:lnTo>
                  <a:lnTo>
                    <a:pt x="1287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5"/>
            <p:cNvSpPr/>
            <p:nvPr/>
          </p:nvSpPr>
          <p:spPr>
            <a:xfrm>
              <a:off x="8105579" y="1500450"/>
              <a:ext cx="1038298" cy="356872"/>
            </a:xfrm>
            <a:custGeom>
              <a:avLst/>
              <a:gdLst/>
              <a:ahLst/>
              <a:cxnLst/>
              <a:rect l="l" t="t" r="r" b="b"/>
              <a:pathLst>
                <a:path w="2882" h="2775" extrusionOk="0">
                  <a:moveTo>
                    <a:pt x="1" y="0"/>
                  </a:moveTo>
                  <a:lnTo>
                    <a:pt x="1" y="2774"/>
                  </a:lnTo>
                  <a:lnTo>
                    <a:pt x="2882" y="2774"/>
                  </a:lnTo>
                  <a:lnTo>
                    <a:pt x="2882" y="0"/>
                  </a:lnTo>
                  <a:close/>
                </a:path>
              </a:pathLst>
            </a:custGeom>
            <a:solidFill>
              <a:srgbClr val="FFFFFF">
                <a:alpha val="56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5"/>
            <p:cNvSpPr/>
            <p:nvPr/>
          </p:nvSpPr>
          <p:spPr>
            <a:xfrm>
              <a:off x="6739789" y="3268775"/>
              <a:ext cx="1104128" cy="355450"/>
            </a:xfrm>
            <a:custGeom>
              <a:avLst/>
              <a:gdLst/>
              <a:ahLst/>
              <a:cxnLst/>
              <a:rect l="l" t="t" r="r" b="b"/>
              <a:pathLst>
                <a:path w="18396" h="2764" extrusionOk="0">
                  <a:moveTo>
                    <a:pt x="1" y="1"/>
                  </a:moveTo>
                  <a:lnTo>
                    <a:pt x="1" y="2763"/>
                  </a:lnTo>
                  <a:lnTo>
                    <a:pt x="18396" y="2763"/>
                  </a:lnTo>
                  <a:lnTo>
                    <a:pt x="18396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3" name="Google Shape;443;p35"/>
          <p:cNvGrpSpPr/>
          <p:nvPr/>
        </p:nvGrpSpPr>
        <p:grpSpPr>
          <a:xfrm>
            <a:off x="10" y="128850"/>
            <a:ext cx="2428766" cy="2123775"/>
            <a:chOff x="10" y="1500450"/>
            <a:chExt cx="2428766" cy="2123775"/>
          </a:xfrm>
        </p:grpSpPr>
        <p:sp>
          <p:nvSpPr>
            <p:cNvPr id="444" name="Google Shape;444;p35"/>
            <p:cNvSpPr/>
            <p:nvPr/>
          </p:nvSpPr>
          <p:spPr>
            <a:xfrm>
              <a:off x="357025" y="2089950"/>
              <a:ext cx="2071751" cy="356851"/>
            </a:xfrm>
            <a:custGeom>
              <a:avLst/>
              <a:gdLst/>
              <a:ahLst/>
              <a:cxnLst/>
              <a:rect l="l" t="t" r="r" b="b"/>
              <a:pathLst>
                <a:path w="4300" h="2775" extrusionOk="0">
                  <a:moveTo>
                    <a:pt x="1" y="0"/>
                  </a:moveTo>
                  <a:lnTo>
                    <a:pt x="1" y="2774"/>
                  </a:lnTo>
                  <a:lnTo>
                    <a:pt x="4299" y="2774"/>
                  </a:lnTo>
                  <a:lnTo>
                    <a:pt x="4299" y="0"/>
                  </a:lnTo>
                  <a:close/>
                </a:path>
              </a:pathLst>
            </a:custGeom>
            <a:solidFill>
              <a:srgbClr val="FFFFFF">
                <a:alpha val="1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5"/>
            <p:cNvSpPr/>
            <p:nvPr/>
          </p:nvSpPr>
          <p:spPr>
            <a:xfrm>
              <a:off x="18" y="3268775"/>
              <a:ext cx="1038298" cy="355450"/>
            </a:xfrm>
            <a:custGeom>
              <a:avLst/>
              <a:gdLst/>
              <a:ahLst/>
              <a:cxnLst/>
              <a:rect l="l" t="t" r="r" b="b"/>
              <a:pathLst>
                <a:path w="2882" h="2764" extrusionOk="0">
                  <a:moveTo>
                    <a:pt x="0" y="1"/>
                  </a:moveTo>
                  <a:lnTo>
                    <a:pt x="0" y="2763"/>
                  </a:lnTo>
                  <a:lnTo>
                    <a:pt x="2881" y="2763"/>
                  </a:lnTo>
                  <a:lnTo>
                    <a:pt x="2881" y="1"/>
                  </a:lnTo>
                  <a:close/>
                </a:path>
              </a:pathLst>
            </a:custGeom>
            <a:solidFill>
              <a:srgbClr val="FFFFFF">
                <a:alpha val="501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5"/>
            <p:cNvSpPr/>
            <p:nvPr/>
          </p:nvSpPr>
          <p:spPr>
            <a:xfrm>
              <a:off x="10" y="1500456"/>
              <a:ext cx="1104138" cy="356858"/>
            </a:xfrm>
            <a:custGeom>
              <a:avLst/>
              <a:gdLst/>
              <a:ahLst/>
              <a:cxnLst/>
              <a:rect l="l" t="t" r="r" b="b"/>
              <a:pathLst>
                <a:path w="8586" h="2775" extrusionOk="0">
                  <a:moveTo>
                    <a:pt x="1" y="0"/>
                  </a:moveTo>
                  <a:lnTo>
                    <a:pt x="1" y="2774"/>
                  </a:lnTo>
                  <a:lnTo>
                    <a:pt x="8585" y="2774"/>
                  </a:lnTo>
                  <a:lnTo>
                    <a:pt x="858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5"/>
            <p:cNvSpPr/>
            <p:nvPr/>
          </p:nvSpPr>
          <p:spPr>
            <a:xfrm>
              <a:off x="1299972" y="1500450"/>
              <a:ext cx="490621" cy="356872"/>
            </a:xfrm>
            <a:custGeom>
              <a:avLst/>
              <a:gdLst/>
              <a:ahLst/>
              <a:cxnLst/>
              <a:rect l="l" t="t" r="r" b="b"/>
              <a:pathLst>
                <a:path w="18396" h="2775" extrusionOk="0">
                  <a:moveTo>
                    <a:pt x="0" y="0"/>
                  </a:moveTo>
                  <a:lnTo>
                    <a:pt x="0" y="2774"/>
                  </a:lnTo>
                  <a:lnTo>
                    <a:pt x="18396" y="2774"/>
                  </a:lnTo>
                  <a:lnTo>
                    <a:pt x="18396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" name="Google Shape;397;p34">
            <a:extLst>
              <a:ext uri="{FF2B5EF4-FFF2-40B4-BE49-F238E27FC236}">
                <a16:creationId xmlns:a16="http://schemas.microsoft.com/office/drawing/2014/main" id="{A0353CB5-266B-4160-AA0E-91C3E05FFCB0}"/>
              </a:ext>
            </a:extLst>
          </p:cNvPr>
          <p:cNvSpPr txBox="1">
            <a:spLocks/>
          </p:cNvSpPr>
          <p:nvPr/>
        </p:nvSpPr>
        <p:spPr>
          <a:xfrm flipH="1">
            <a:off x="1038312" y="1121492"/>
            <a:ext cx="5250471" cy="934239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bg2"/>
              </a:buClr>
            </a:pPr>
            <a:r>
              <a:rPr lang="hu-HU" sz="2000" dirty="0">
                <a:solidFill>
                  <a:schemeClr val="bg1"/>
                </a:solidFill>
                <a:latin typeface="Agency FB" panose="020B0503020202020204" pitchFamily="34" charset="0"/>
              </a:rPr>
              <a:t> </a:t>
            </a:r>
            <a:r>
              <a:rPr lang="hu-HU" sz="2000" b="1" dirty="0">
                <a:solidFill>
                  <a:schemeClr val="bg1"/>
                </a:solidFill>
                <a:latin typeface="Agency FB" panose="020B0503020202020204" pitchFamily="34" charset="0"/>
              </a:rPr>
              <a:t>2023. 04.03.: </a:t>
            </a:r>
          </a:p>
          <a:p>
            <a:pPr marL="342900" indent="-342900">
              <a:buClr>
                <a:schemeClr val="bg2"/>
              </a:buClr>
              <a:buFont typeface="Wingdings" panose="05000000000000000000" pitchFamily="2" charset="2"/>
              <a:buChar char="Ø"/>
            </a:pPr>
            <a:r>
              <a:rPr lang="hu-HU" sz="2000" dirty="0">
                <a:solidFill>
                  <a:schemeClr val="bg1"/>
                </a:solidFill>
                <a:latin typeface="Agency FB" panose="020B0503020202020204" pitchFamily="34" charset="0"/>
              </a:rPr>
              <a:t>CSS szerkesztése</a:t>
            </a:r>
          </a:p>
          <a:p>
            <a:pPr marL="342900" indent="-342900">
              <a:buClr>
                <a:schemeClr val="bg2"/>
              </a:buClr>
              <a:buFont typeface="Wingdings" panose="05000000000000000000" pitchFamily="2" charset="2"/>
              <a:buChar char="Ø"/>
            </a:pPr>
            <a:r>
              <a:rPr lang="hu-HU" sz="2000" dirty="0">
                <a:solidFill>
                  <a:schemeClr val="bg1"/>
                </a:solidFill>
                <a:latin typeface="Agency FB" panose="020B0503020202020204" pitchFamily="34" charset="0"/>
              </a:rPr>
              <a:t>Atom.html szerkesztése</a:t>
            </a:r>
          </a:p>
        </p:txBody>
      </p:sp>
      <p:sp>
        <p:nvSpPr>
          <p:cNvPr id="26" name="Google Shape;397;p34">
            <a:extLst>
              <a:ext uri="{FF2B5EF4-FFF2-40B4-BE49-F238E27FC236}">
                <a16:creationId xmlns:a16="http://schemas.microsoft.com/office/drawing/2014/main" id="{E08F8601-6777-4802-AB9C-09C1F222DA1B}"/>
              </a:ext>
            </a:extLst>
          </p:cNvPr>
          <p:cNvSpPr txBox="1">
            <a:spLocks/>
          </p:cNvSpPr>
          <p:nvPr/>
        </p:nvSpPr>
        <p:spPr>
          <a:xfrm flipH="1">
            <a:off x="1038311" y="2424079"/>
            <a:ext cx="5250471" cy="1327381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bg2"/>
              </a:buClr>
            </a:pPr>
            <a:r>
              <a:rPr lang="hu-HU" sz="2000" dirty="0">
                <a:solidFill>
                  <a:schemeClr val="bg1"/>
                </a:solidFill>
                <a:latin typeface="Agency FB" panose="020B0503020202020204" pitchFamily="34" charset="0"/>
              </a:rPr>
              <a:t> </a:t>
            </a:r>
            <a:r>
              <a:rPr lang="hu-HU" sz="2000" b="1" dirty="0">
                <a:solidFill>
                  <a:schemeClr val="bg1"/>
                </a:solidFill>
                <a:latin typeface="Agency FB" panose="020B0503020202020204" pitchFamily="34" charset="0"/>
              </a:rPr>
              <a:t>2023. 04.13.: </a:t>
            </a:r>
          </a:p>
          <a:p>
            <a:pPr marL="342900" indent="-342900">
              <a:buClr>
                <a:schemeClr val="bg2"/>
              </a:buClr>
              <a:buFont typeface="Wingdings" panose="05000000000000000000" pitchFamily="2" charset="2"/>
              <a:buChar char="Ø"/>
            </a:pPr>
            <a:r>
              <a:rPr lang="hu-HU" sz="2000" dirty="0">
                <a:solidFill>
                  <a:schemeClr val="bg1"/>
                </a:solidFill>
                <a:latin typeface="Agency FB" panose="020B0503020202020204" pitchFamily="34" charset="0"/>
              </a:rPr>
              <a:t>A nagyjából elkészült </a:t>
            </a:r>
            <a:r>
              <a:rPr lang="hu-HU" sz="2000" dirty="0" err="1">
                <a:solidFill>
                  <a:schemeClr val="bg1"/>
                </a:solidFill>
                <a:latin typeface="Agency FB" panose="020B0503020202020204" pitchFamily="34" charset="0"/>
              </a:rPr>
              <a:t>html</a:t>
            </a:r>
            <a:r>
              <a:rPr lang="hu-HU" sz="2000" dirty="0">
                <a:solidFill>
                  <a:schemeClr val="bg1"/>
                </a:solidFill>
                <a:latin typeface="Agency FB" panose="020B0503020202020204" pitchFamily="34" charset="0"/>
              </a:rPr>
              <a:t> oldalak ellenőrzése (főoldal, VSC)</a:t>
            </a:r>
          </a:p>
          <a:p>
            <a:pPr marL="342900" indent="-342900">
              <a:buClr>
                <a:schemeClr val="bg2"/>
              </a:buClr>
              <a:buFont typeface="Wingdings" panose="05000000000000000000" pitchFamily="2" charset="2"/>
              <a:buChar char="Ø"/>
            </a:pPr>
            <a:r>
              <a:rPr lang="hu-HU" sz="2000" dirty="0">
                <a:solidFill>
                  <a:schemeClr val="bg1"/>
                </a:solidFill>
                <a:latin typeface="Agency FB" panose="020B0503020202020204" pitchFamily="34" charset="0"/>
              </a:rPr>
              <a:t>CSS módosítása</a:t>
            </a:r>
          </a:p>
          <a:p>
            <a:pPr marL="342900" indent="-342900">
              <a:buClr>
                <a:schemeClr val="bg2"/>
              </a:buClr>
              <a:buFont typeface="Wingdings" panose="05000000000000000000" pitchFamily="2" charset="2"/>
              <a:buChar char="Ø"/>
            </a:pPr>
            <a:endParaRPr lang="hu-HU" sz="20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27" name="Akciógomb: Tovább vagy Következő 26">
            <a:hlinkClick r:id="" action="ppaction://hlinkshowjump?jump=nextslide" highlightClick="1">
              <a:snd r:embed="rId3" name="bomb.wav"/>
            </a:hlinkClick>
            <a:extLst>
              <a:ext uri="{FF2B5EF4-FFF2-40B4-BE49-F238E27FC236}">
                <a16:creationId xmlns:a16="http://schemas.microsoft.com/office/drawing/2014/main" id="{FAC366B6-CA36-40CE-B27B-C98AEFA2260E}"/>
              </a:ext>
            </a:extLst>
          </p:cNvPr>
          <p:cNvSpPr/>
          <p:nvPr/>
        </p:nvSpPr>
        <p:spPr>
          <a:xfrm>
            <a:off x="4945882" y="4373090"/>
            <a:ext cx="534570" cy="534570"/>
          </a:xfrm>
          <a:prstGeom prst="actionButtonForwardNex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8" name="Akciógomb: Tovább vagy Következő 27">
            <a:hlinkClick r:id="" action="ppaction://hlinkshowjump?jump=previousslide" highlightClick="1">
              <a:snd r:embed="rId3" name="bomb.wav"/>
            </a:hlinkClick>
            <a:extLst>
              <a:ext uri="{FF2B5EF4-FFF2-40B4-BE49-F238E27FC236}">
                <a16:creationId xmlns:a16="http://schemas.microsoft.com/office/drawing/2014/main" id="{C5A9EA4A-429C-40D9-BCF9-C3235729EBAD}"/>
              </a:ext>
            </a:extLst>
          </p:cNvPr>
          <p:cNvSpPr/>
          <p:nvPr/>
        </p:nvSpPr>
        <p:spPr>
          <a:xfrm rot="10800000">
            <a:off x="3396265" y="4373090"/>
            <a:ext cx="534570" cy="534570"/>
          </a:xfrm>
          <a:prstGeom prst="actionButtonForwardNex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93282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4" grpId="0"/>
      <p:bldP spid="23" grpId="0"/>
      <p:bldP spid="26" grpId="0"/>
      <p:bldP spid="27" grpId="0" animBg="1"/>
      <p:bldP spid="2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35"/>
          <p:cNvSpPr txBox="1">
            <a:spLocks noGrp="1"/>
          </p:cNvSpPr>
          <p:nvPr>
            <p:ph type="title"/>
          </p:nvPr>
        </p:nvSpPr>
        <p:spPr>
          <a:xfrm>
            <a:off x="127800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Munkanapló</a:t>
            </a:r>
            <a:endParaRPr dirty="0"/>
          </a:p>
        </p:txBody>
      </p:sp>
      <p:grpSp>
        <p:nvGrpSpPr>
          <p:cNvPr id="437" name="Google Shape;437;p35"/>
          <p:cNvGrpSpPr/>
          <p:nvPr/>
        </p:nvGrpSpPr>
        <p:grpSpPr>
          <a:xfrm>
            <a:off x="6739789" y="2872050"/>
            <a:ext cx="2404115" cy="2123775"/>
            <a:chOff x="6739789" y="1500450"/>
            <a:chExt cx="2404115" cy="2123775"/>
          </a:xfrm>
        </p:grpSpPr>
        <p:sp>
          <p:nvSpPr>
            <p:cNvPr id="438" name="Google Shape;438;p35"/>
            <p:cNvSpPr/>
            <p:nvPr/>
          </p:nvSpPr>
          <p:spPr>
            <a:xfrm>
              <a:off x="7377200" y="2089950"/>
              <a:ext cx="1766704" cy="356851"/>
            </a:xfrm>
            <a:custGeom>
              <a:avLst/>
              <a:gdLst/>
              <a:ahLst/>
              <a:cxnLst/>
              <a:rect l="l" t="t" r="r" b="b"/>
              <a:pathLst>
                <a:path w="15325" h="2775" extrusionOk="0">
                  <a:moveTo>
                    <a:pt x="1" y="0"/>
                  </a:moveTo>
                  <a:lnTo>
                    <a:pt x="1" y="2774"/>
                  </a:lnTo>
                  <a:lnTo>
                    <a:pt x="15324" y="2774"/>
                  </a:lnTo>
                  <a:lnTo>
                    <a:pt x="15324" y="0"/>
                  </a:lnTo>
                  <a:close/>
                </a:path>
              </a:pathLst>
            </a:custGeom>
            <a:solidFill>
              <a:srgbClr val="FFFFFF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5"/>
            <p:cNvSpPr/>
            <p:nvPr/>
          </p:nvSpPr>
          <p:spPr>
            <a:xfrm>
              <a:off x="6810278" y="1500450"/>
              <a:ext cx="1104154" cy="356872"/>
            </a:xfrm>
            <a:custGeom>
              <a:avLst/>
              <a:gdLst/>
              <a:ahLst/>
              <a:cxnLst/>
              <a:rect l="l" t="t" r="r" b="b"/>
              <a:pathLst>
                <a:path w="18027" h="2775" extrusionOk="0">
                  <a:moveTo>
                    <a:pt x="0" y="0"/>
                  </a:moveTo>
                  <a:lnTo>
                    <a:pt x="0" y="2774"/>
                  </a:lnTo>
                  <a:lnTo>
                    <a:pt x="18026" y="2774"/>
                  </a:lnTo>
                  <a:lnTo>
                    <a:pt x="18026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5"/>
            <p:cNvSpPr/>
            <p:nvPr/>
          </p:nvSpPr>
          <p:spPr>
            <a:xfrm>
              <a:off x="6896029" y="2679300"/>
              <a:ext cx="2247805" cy="355450"/>
            </a:xfrm>
            <a:custGeom>
              <a:avLst/>
              <a:gdLst/>
              <a:ahLst/>
              <a:cxnLst/>
              <a:rect l="l" t="t" r="r" b="b"/>
              <a:pathLst>
                <a:path w="12872" h="2764" extrusionOk="0">
                  <a:moveTo>
                    <a:pt x="1" y="1"/>
                  </a:moveTo>
                  <a:lnTo>
                    <a:pt x="1" y="2763"/>
                  </a:lnTo>
                  <a:lnTo>
                    <a:pt x="12871" y="2763"/>
                  </a:lnTo>
                  <a:lnTo>
                    <a:pt x="1287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5"/>
            <p:cNvSpPr/>
            <p:nvPr/>
          </p:nvSpPr>
          <p:spPr>
            <a:xfrm>
              <a:off x="8105579" y="1500450"/>
              <a:ext cx="1038298" cy="356872"/>
            </a:xfrm>
            <a:custGeom>
              <a:avLst/>
              <a:gdLst/>
              <a:ahLst/>
              <a:cxnLst/>
              <a:rect l="l" t="t" r="r" b="b"/>
              <a:pathLst>
                <a:path w="2882" h="2775" extrusionOk="0">
                  <a:moveTo>
                    <a:pt x="1" y="0"/>
                  </a:moveTo>
                  <a:lnTo>
                    <a:pt x="1" y="2774"/>
                  </a:lnTo>
                  <a:lnTo>
                    <a:pt x="2882" y="2774"/>
                  </a:lnTo>
                  <a:lnTo>
                    <a:pt x="2882" y="0"/>
                  </a:lnTo>
                  <a:close/>
                </a:path>
              </a:pathLst>
            </a:custGeom>
            <a:solidFill>
              <a:srgbClr val="FFFFFF">
                <a:alpha val="56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5"/>
            <p:cNvSpPr/>
            <p:nvPr/>
          </p:nvSpPr>
          <p:spPr>
            <a:xfrm>
              <a:off x="6739789" y="3268775"/>
              <a:ext cx="1104128" cy="355450"/>
            </a:xfrm>
            <a:custGeom>
              <a:avLst/>
              <a:gdLst/>
              <a:ahLst/>
              <a:cxnLst/>
              <a:rect l="l" t="t" r="r" b="b"/>
              <a:pathLst>
                <a:path w="18396" h="2764" extrusionOk="0">
                  <a:moveTo>
                    <a:pt x="1" y="1"/>
                  </a:moveTo>
                  <a:lnTo>
                    <a:pt x="1" y="2763"/>
                  </a:lnTo>
                  <a:lnTo>
                    <a:pt x="18396" y="2763"/>
                  </a:lnTo>
                  <a:lnTo>
                    <a:pt x="18396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3" name="Google Shape;443;p35"/>
          <p:cNvGrpSpPr/>
          <p:nvPr/>
        </p:nvGrpSpPr>
        <p:grpSpPr>
          <a:xfrm>
            <a:off x="10" y="128850"/>
            <a:ext cx="2428766" cy="2123775"/>
            <a:chOff x="10" y="1500450"/>
            <a:chExt cx="2428766" cy="2123775"/>
          </a:xfrm>
        </p:grpSpPr>
        <p:sp>
          <p:nvSpPr>
            <p:cNvPr id="444" name="Google Shape;444;p35"/>
            <p:cNvSpPr/>
            <p:nvPr/>
          </p:nvSpPr>
          <p:spPr>
            <a:xfrm>
              <a:off x="357025" y="2089950"/>
              <a:ext cx="2071751" cy="356851"/>
            </a:xfrm>
            <a:custGeom>
              <a:avLst/>
              <a:gdLst/>
              <a:ahLst/>
              <a:cxnLst/>
              <a:rect l="l" t="t" r="r" b="b"/>
              <a:pathLst>
                <a:path w="4300" h="2775" extrusionOk="0">
                  <a:moveTo>
                    <a:pt x="1" y="0"/>
                  </a:moveTo>
                  <a:lnTo>
                    <a:pt x="1" y="2774"/>
                  </a:lnTo>
                  <a:lnTo>
                    <a:pt x="4299" y="2774"/>
                  </a:lnTo>
                  <a:lnTo>
                    <a:pt x="4299" y="0"/>
                  </a:lnTo>
                  <a:close/>
                </a:path>
              </a:pathLst>
            </a:custGeom>
            <a:solidFill>
              <a:srgbClr val="FFFFFF">
                <a:alpha val="1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5"/>
            <p:cNvSpPr/>
            <p:nvPr/>
          </p:nvSpPr>
          <p:spPr>
            <a:xfrm>
              <a:off x="18" y="3268775"/>
              <a:ext cx="1038298" cy="355450"/>
            </a:xfrm>
            <a:custGeom>
              <a:avLst/>
              <a:gdLst/>
              <a:ahLst/>
              <a:cxnLst/>
              <a:rect l="l" t="t" r="r" b="b"/>
              <a:pathLst>
                <a:path w="2882" h="2764" extrusionOk="0">
                  <a:moveTo>
                    <a:pt x="0" y="1"/>
                  </a:moveTo>
                  <a:lnTo>
                    <a:pt x="0" y="2763"/>
                  </a:lnTo>
                  <a:lnTo>
                    <a:pt x="2881" y="2763"/>
                  </a:lnTo>
                  <a:lnTo>
                    <a:pt x="2881" y="1"/>
                  </a:lnTo>
                  <a:close/>
                </a:path>
              </a:pathLst>
            </a:custGeom>
            <a:solidFill>
              <a:srgbClr val="FFFFFF">
                <a:alpha val="501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5"/>
            <p:cNvSpPr/>
            <p:nvPr/>
          </p:nvSpPr>
          <p:spPr>
            <a:xfrm>
              <a:off x="10" y="1500456"/>
              <a:ext cx="1104138" cy="356858"/>
            </a:xfrm>
            <a:custGeom>
              <a:avLst/>
              <a:gdLst/>
              <a:ahLst/>
              <a:cxnLst/>
              <a:rect l="l" t="t" r="r" b="b"/>
              <a:pathLst>
                <a:path w="8586" h="2775" extrusionOk="0">
                  <a:moveTo>
                    <a:pt x="1" y="0"/>
                  </a:moveTo>
                  <a:lnTo>
                    <a:pt x="1" y="2774"/>
                  </a:lnTo>
                  <a:lnTo>
                    <a:pt x="8585" y="2774"/>
                  </a:lnTo>
                  <a:lnTo>
                    <a:pt x="858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5"/>
            <p:cNvSpPr/>
            <p:nvPr/>
          </p:nvSpPr>
          <p:spPr>
            <a:xfrm>
              <a:off x="1299972" y="1500450"/>
              <a:ext cx="490621" cy="356872"/>
            </a:xfrm>
            <a:custGeom>
              <a:avLst/>
              <a:gdLst/>
              <a:ahLst/>
              <a:cxnLst/>
              <a:rect l="l" t="t" r="r" b="b"/>
              <a:pathLst>
                <a:path w="18396" h="2775" extrusionOk="0">
                  <a:moveTo>
                    <a:pt x="0" y="0"/>
                  </a:moveTo>
                  <a:lnTo>
                    <a:pt x="0" y="2774"/>
                  </a:lnTo>
                  <a:lnTo>
                    <a:pt x="18396" y="2774"/>
                  </a:lnTo>
                  <a:lnTo>
                    <a:pt x="18396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" name="Google Shape;397;p34">
            <a:extLst>
              <a:ext uri="{FF2B5EF4-FFF2-40B4-BE49-F238E27FC236}">
                <a16:creationId xmlns:a16="http://schemas.microsoft.com/office/drawing/2014/main" id="{A0353CB5-266B-4160-AA0E-91C3E05FFCB0}"/>
              </a:ext>
            </a:extLst>
          </p:cNvPr>
          <p:cNvSpPr txBox="1">
            <a:spLocks/>
          </p:cNvSpPr>
          <p:nvPr/>
        </p:nvSpPr>
        <p:spPr>
          <a:xfrm flipH="1">
            <a:off x="1038312" y="1121492"/>
            <a:ext cx="5250471" cy="934239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bg2"/>
              </a:buClr>
            </a:pPr>
            <a:r>
              <a:rPr lang="hu-HU" sz="2000" dirty="0">
                <a:solidFill>
                  <a:schemeClr val="bg1"/>
                </a:solidFill>
                <a:latin typeface="Agency FB" panose="020B0503020202020204" pitchFamily="34" charset="0"/>
              </a:rPr>
              <a:t> </a:t>
            </a:r>
            <a:r>
              <a:rPr lang="hu-HU" sz="2000" b="1" dirty="0">
                <a:solidFill>
                  <a:schemeClr val="bg1"/>
                </a:solidFill>
                <a:latin typeface="Agency FB" panose="020B0503020202020204" pitchFamily="34" charset="0"/>
              </a:rPr>
              <a:t>2023. 04.17.: </a:t>
            </a:r>
          </a:p>
          <a:p>
            <a:pPr marL="342900" indent="-342900">
              <a:buClr>
                <a:schemeClr val="bg2"/>
              </a:buClr>
              <a:buFont typeface="Wingdings" panose="05000000000000000000" pitchFamily="2" charset="2"/>
              <a:buChar char="Ø"/>
            </a:pPr>
            <a:r>
              <a:rPr lang="hu-HU" sz="2000" dirty="0">
                <a:solidFill>
                  <a:schemeClr val="bg1"/>
                </a:solidFill>
                <a:latin typeface="Agency FB" panose="020B0503020202020204" pitchFamily="34" charset="0"/>
              </a:rPr>
              <a:t>Atom.html és Sublime.html módosításai</a:t>
            </a:r>
          </a:p>
          <a:p>
            <a:pPr marL="342900" indent="-342900">
              <a:buClr>
                <a:schemeClr val="bg2"/>
              </a:buClr>
              <a:buFont typeface="Wingdings" panose="05000000000000000000" pitchFamily="2" charset="2"/>
              <a:buChar char="Ø"/>
            </a:pPr>
            <a:r>
              <a:rPr lang="hu-HU" sz="2000" dirty="0">
                <a:solidFill>
                  <a:schemeClr val="bg1"/>
                </a:solidFill>
                <a:latin typeface="Agency FB" panose="020B0503020202020204" pitchFamily="34" charset="0"/>
              </a:rPr>
              <a:t>PPT bemutató elkészítése</a:t>
            </a:r>
          </a:p>
        </p:txBody>
      </p:sp>
      <p:sp>
        <p:nvSpPr>
          <p:cNvPr id="26" name="Google Shape;397;p34">
            <a:extLst>
              <a:ext uri="{FF2B5EF4-FFF2-40B4-BE49-F238E27FC236}">
                <a16:creationId xmlns:a16="http://schemas.microsoft.com/office/drawing/2014/main" id="{E08F8601-6777-4802-AB9C-09C1F222DA1B}"/>
              </a:ext>
            </a:extLst>
          </p:cNvPr>
          <p:cNvSpPr txBox="1">
            <a:spLocks/>
          </p:cNvSpPr>
          <p:nvPr/>
        </p:nvSpPr>
        <p:spPr>
          <a:xfrm flipH="1">
            <a:off x="1038311" y="1723105"/>
            <a:ext cx="5250471" cy="1327381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bg2"/>
              </a:buClr>
            </a:pPr>
            <a:r>
              <a:rPr lang="hu-HU" sz="2000" dirty="0">
                <a:solidFill>
                  <a:schemeClr val="bg1"/>
                </a:solidFill>
                <a:latin typeface="Agency FB" panose="020B0503020202020204" pitchFamily="34" charset="0"/>
              </a:rPr>
              <a:t> </a:t>
            </a:r>
            <a:r>
              <a:rPr lang="hu-HU" sz="2000" b="1" dirty="0">
                <a:solidFill>
                  <a:schemeClr val="bg1"/>
                </a:solidFill>
                <a:latin typeface="Agency FB" panose="020B0503020202020204" pitchFamily="34" charset="0"/>
              </a:rPr>
              <a:t>2023. 04.19.: </a:t>
            </a:r>
          </a:p>
          <a:p>
            <a:pPr marL="342900" indent="-342900">
              <a:buClr>
                <a:schemeClr val="bg2"/>
              </a:buClr>
              <a:buFont typeface="Wingdings" panose="05000000000000000000" pitchFamily="2" charset="2"/>
              <a:buChar char="Ø"/>
            </a:pPr>
            <a:r>
              <a:rPr lang="hu-HU" sz="2000" dirty="0">
                <a:solidFill>
                  <a:schemeClr val="bg1"/>
                </a:solidFill>
                <a:latin typeface="Agency FB" panose="020B0503020202020204" pitchFamily="34" charset="0"/>
              </a:rPr>
              <a:t>Apró CSS módosítása</a:t>
            </a:r>
          </a:p>
          <a:p>
            <a:pPr marL="342900" indent="-342900">
              <a:buClr>
                <a:schemeClr val="bg2"/>
              </a:buClr>
              <a:buFont typeface="Wingdings" panose="05000000000000000000" pitchFamily="2" charset="2"/>
              <a:buChar char="Ø"/>
            </a:pPr>
            <a:endParaRPr lang="hu-HU" sz="20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27" name="Akciógomb: Tovább vagy Következő 26">
            <a:hlinkClick r:id="" action="ppaction://hlinkshowjump?jump=nextslide" highlightClick="1">
              <a:snd r:embed="rId3" name="bomb.wav"/>
            </a:hlinkClick>
            <a:extLst>
              <a:ext uri="{FF2B5EF4-FFF2-40B4-BE49-F238E27FC236}">
                <a16:creationId xmlns:a16="http://schemas.microsoft.com/office/drawing/2014/main" id="{FAC366B6-CA36-40CE-B27B-C98AEFA2260E}"/>
              </a:ext>
            </a:extLst>
          </p:cNvPr>
          <p:cNvSpPr/>
          <p:nvPr/>
        </p:nvSpPr>
        <p:spPr>
          <a:xfrm>
            <a:off x="4945882" y="4373090"/>
            <a:ext cx="534570" cy="534570"/>
          </a:xfrm>
          <a:prstGeom prst="actionButtonForwardNex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8" name="Akciógomb: Tovább vagy Következő 27">
            <a:hlinkClick r:id="" action="ppaction://hlinkshowjump?jump=previousslide" highlightClick="1">
              <a:snd r:embed="rId3" name="bomb.wav"/>
            </a:hlinkClick>
            <a:extLst>
              <a:ext uri="{FF2B5EF4-FFF2-40B4-BE49-F238E27FC236}">
                <a16:creationId xmlns:a16="http://schemas.microsoft.com/office/drawing/2014/main" id="{C5A9EA4A-429C-40D9-BCF9-C3235729EBAD}"/>
              </a:ext>
            </a:extLst>
          </p:cNvPr>
          <p:cNvSpPr/>
          <p:nvPr/>
        </p:nvSpPr>
        <p:spPr>
          <a:xfrm rot="10800000">
            <a:off x="3396265" y="4373090"/>
            <a:ext cx="534570" cy="534570"/>
          </a:xfrm>
          <a:prstGeom prst="actionButtonForwardNex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Google Shape;397;p34">
            <a:extLst>
              <a:ext uri="{FF2B5EF4-FFF2-40B4-BE49-F238E27FC236}">
                <a16:creationId xmlns:a16="http://schemas.microsoft.com/office/drawing/2014/main" id="{BC0B88B0-B704-4DFB-B72F-E4E3FA2ADCE8}"/>
              </a:ext>
            </a:extLst>
          </p:cNvPr>
          <p:cNvSpPr txBox="1">
            <a:spLocks/>
          </p:cNvSpPr>
          <p:nvPr/>
        </p:nvSpPr>
        <p:spPr>
          <a:xfrm flipH="1">
            <a:off x="1038310" y="3050486"/>
            <a:ext cx="5250471" cy="938138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bg2"/>
              </a:buClr>
            </a:pPr>
            <a:r>
              <a:rPr lang="hu-HU" sz="2000" dirty="0">
                <a:solidFill>
                  <a:schemeClr val="bg1"/>
                </a:solidFill>
                <a:latin typeface="Agency FB" panose="020B0503020202020204" pitchFamily="34" charset="0"/>
              </a:rPr>
              <a:t> </a:t>
            </a:r>
            <a:r>
              <a:rPr lang="hu-HU" sz="2000" b="1" dirty="0">
                <a:solidFill>
                  <a:schemeClr val="bg1"/>
                </a:solidFill>
                <a:latin typeface="Agency FB" panose="020B0503020202020204" pitchFamily="34" charset="0"/>
              </a:rPr>
              <a:t>2023. 04.23.: </a:t>
            </a:r>
          </a:p>
          <a:p>
            <a:pPr marL="342900" indent="-342900">
              <a:buClr>
                <a:schemeClr val="bg2"/>
              </a:buClr>
              <a:buFont typeface="Wingdings" panose="05000000000000000000" pitchFamily="2" charset="2"/>
              <a:buChar char="Ø"/>
            </a:pPr>
            <a:r>
              <a:rPr lang="hu-HU" sz="2000" dirty="0">
                <a:solidFill>
                  <a:schemeClr val="bg1"/>
                </a:solidFill>
                <a:latin typeface="Agency FB" panose="020B0503020202020204" pitchFamily="34" charset="0"/>
              </a:rPr>
              <a:t>PPT folytatása</a:t>
            </a:r>
          </a:p>
          <a:p>
            <a:pPr marL="342900" indent="-342900">
              <a:buClr>
                <a:schemeClr val="bg2"/>
              </a:buClr>
              <a:buFont typeface="Wingdings" panose="05000000000000000000" pitchFamily="2" charset="2"/>
              <a:buChar char="Ø"/>
            </a:pPr>
            <a:r>
              <a:rPr lang="hu-HU" sz="2000" dirty="0">
                <a:solidFill>
                  <a:schemeClr val="bg1"/>
                </a:solidFill>
                <a:latin typeface="Agency FB" panose="020B0503020202020204" pitchFamily="34" charset="0"/>
              </a:rPr>
              <a:t>Apró módosítások a VSC.html-ben</a:t>
            </a:r>
          </a:p>
          <a:p>
            <a:pPr marL="342900" indent="-342900">
              <a:buClr>
                <a:schemeClr val="bg2"/>
              </a:buClr>
              <a:buFont typeface="Wingdings" panose="05000000000000000000" pitchFamily="2" charset="2"/>
              <a:buChar char="Ø"/>
            </a:pPr>
            <a:endParaRPr lang="hu-HU" sz="20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8006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4" grpId="0"/>
      <p:bldP spid="23" grpId="0"/>
      <p:bldP spid="26" grpId="0"/>
      <p:bldP spid="27" grpId="0" animBg="1"/>
      <p:bldP spid="28" grpId="0" animBg="1"/>
      <p:bldP spid="1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35"/>
          <p:cNvSpPr txBox="1">
            <a:spLocks noGrp="1"/>
          </p:cNvSpPr>
          <p:nvPr>
            <p:ph type="title"/>
          </p:nvPr>
        </p:nvSpPr>
        <p:spPr>
          <a:xfrm>
            <a:off x="127800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Munkanapló</a:t>
            </a:r>
            <a:endParaRPr dirty="0"/>
          </a:p>
        </p:txBody>
      </p:sp>
      <p:grpSp>
        <p:nvGrpSpPr>
          <p:cNvPr id="437" name="Google Shape;437;p35"/>
          <p:cNvGrpSpPr/>
          <p:nvPr/>
        </p:nvGrpSpPr>
        <p:grpSpPr>
          <a:xfrm>
            <a:off x="6739789" y="2872050"/>
            <a:ext cx="2404115" cy="2123775"/>
            <a:chOff x="6739789" y="1500450"/>
            <a:chExt cx="2404115" cy="2123775"/>
          </a:xfrm>
        </p:grpSpPr>
        <p:sp>
          <p:nvSpPr>
            <p:cNvPr id="438" name="Google Shape;438;p35"/>
            <p:cNvSpPr/>
            <p:nvPr/>
          </p:nvSpPr>
          <p:spPr>
            <a:xfrm>
              <a:off x="7377200" y="2089950"/>
              <a:ext cx="1766704" cy="356851"/>
            </a:xfrm>
            <a:custGeom>
              <a:avLst/>
              <a:gdLst/>
              <a:ahLst/>
              <a:cxnLst/>
              <a:rect l="l" t="t" r="r" b="b"/>
              <a:pathLst>
                <a:path w="15325" h="2775" extrusionOk="0">
                  <a:moveTo>
                    <a:pt x="1" y="0"/>
                  </a:moveTo>
                  <a:lnTo>
                    <a:pt x="1" y="2774"/>
                  </a:lnTo>
                  <a:lnTo>
                    <a:pt x="15324" y="2774"/>
                  </a:lnTo>
                  <a:lnTo>
                    <a:pt x="15324" y="0"/>
                  </a:lnTo>
                  <a:close/>
                </a:path>
              </a:pathLst>
            </a:custGeom>
            <a:solidFill>
              <a:srgbClr val="FFFFFF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5"/>
            <p:cNvSpPr/>
            <p:nvPr/>
          </p:nvSpPr>
          <p:spPr>
            <a:xfrm>
              <a:off x="6810278" y="1500450"/>
              <a:ext cx="1104154" cy="356872"/>
            </a:xfrm>
            <a:custGeom>
              <a:avLst/>
              <a:gdLst/>
              <a:ahLst/>
              <a:cxnLst/>
              <a:rect l="l" t="t" r="r" b="b"/>
              <a:pathLst>
                <a:path w="18027" h="2775" extrusionOk="0">
                  <a:moveTo>
                    <a:pt x="0" y="0"/>
                  </a:moveTo>
                  <a:lnTo>
                    <a:pt x="0" y="2774"/>
                  </a:lnTo>
                  <a:lnTo>
                    <a:pt x="18026" y="2774"/>
                  </a:lnTo>
                  <a:lnTo>
                    <a:pt x="18026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5"/>
            <p:cNvSpPr/>
            <p:nvPr/>
          </p:nvSpPr>
          <p:spPr>
            <a:xfrm>
              <a:off x="6896029" y="2679300"/>
              <a:ext cx="2247805" cy="355450"/>
            </a:xfrm>
            <a:custGeom>
              <a:avLst/>
              <a:gdLst/>
              <a:ahLst/>
              <a:cxnLst/>
              <a:rect l="l" t="t" r="r" b="b"/>
              <a:pathLst>
                <a:path w="12872" h="2764" extrusionOk="0">
                  <a:moveTo>
                    <a:pt x="1" y="1"/>
                  </a:moveTo>
                  <a:lnTo>
                    <a:pt x="1" y="2763"/>
                  </a:lnTo>
                  <a:lnTo>
                    <a:pt x="12871" y="2763"/>
                  </a:lnTo>
                  <a:lnTo>
                    <a:pt x="1287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5"/>
            <p:cNvSpPr/>
            <p:nvPr/>
          </p:nvSpPr>
          <p:spPr>
            <a:xfrm>
              <a:off x="8105579" y="1500450"/>
              <a:ext cx="1038298" cy="356872"/>
            </a:xfrm>
            <a:custGeom>
              <a:avLst/>
              <a:gdLst/>
              <a:ahLst/>
              <a:cxnLst/>
              <a:rect l="l" t="t" r="r" b="b"/>
              <a:pathLst>
                <a:path w="2882" h="2775" extrusionOk="0">
                  <a:moveTo>
                    <a:pt x="1" y="0"/>
                  </a:moveTo>
                  <a:lnTo>
                    <a:pt x="1" y="2774"/>
                  </a:lnTo>
                  <a:lnTo>
                    <a:pt x="2882" y="2774"/>
                  </a:lnTo>
                  <a:lnTo>
                    <a:pt x="2882" y="0"/>
                  </a:lnTo>
                  <a:close/>
                </a:path>
              </a:pathLst>
            </a:custGeom>
            <a:solidFill>
              <a:srgbClr val="FFFFFF">
                <a:alpha val="56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5"/>
            <p:cNvSpPr/>
            <p:nvPr/>
          </p:nvSpPr>
          <p:spPr>
            <a:xfrm>
              <a:off x="6739789" y="3268775"/>
              <a:ext cx="1104128" cy="355450"/>
            </a:xfrm>
            <a:custGeom>
              <a:avLst/>
              <a:gdLst/>
              <a:ahLst/>
              <a:cxnLst/>
              <a:rect l="l" t="t" r="r" b="b"/>
              <a:pathLst>
                <a:path w="18396" h="2764" extrusionOk="0">
                  <a:moveTo>
                    <a:pt x="1" y="1"/>
                  </a:moveTo>
                  <a:lnTo>
                    <a:pt x="1" y="2763"/>
                  </a:lnTo>
                  <a:lnTo>
                    <a:pt x="18396" y="2763"/>
                  </a:lnTo>
                  <a:lnTo>
                    <a:pt x="18396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3" name="Google Shape;443;p35"/>
          <p:cNvGrpSpPr/>
          <p:nvPr/>
        </p:nvGrpSpPr>
        <p:grpSpPr>
          <a:xfrm>
            <a:off x="10" y="128850"/>
            <a:ext cx="2428766" cy="2123775"/>
            <a:chOff x="10" y="1500450"/>
            <a:chExt cx="2428766" cy="2123775"/>
          </a:xfrm>
        </p:grpSpPr>
        <p:sp>
          <p:nvSpPr>
            <p:cNvPr id="444" name="Google Shape;444;p35"/>
            <p:cNvSpPr/>
            <p:nvPr/>
          </p:nvSpPr>
          <p:spPr>
            <a:xfrm>
              <a:off x="357025" y="2089950"/>
              <a:ext cx="2071751" cy="356851"/>
            </a:xfrm>
            <a:custGeom>
              <a:avLst/>
              <a:gdLst/>
              <a:ahLst/>
              <a:cxnLst/>
              <a:rect l="l" t="t" r="r" b="b"/>
              <a:pathLst>
                <a:path w="4300" h="2775" extrusionOk="0">
                  <a:moveTo>
                    <a:pt x="1" y="0"/>
                  </a:moveTo>
                  <a:lnTo>
                    <a:pt x="1" y="2774"/>
                  </a:lnTo>
                  <a:lnTo>
                    <a:pt x="4299" y="2774"/>
                  </a:lnTo>
                  <a:lnTo>
                    <a:pt x="4299" y="0"/>
                  </a:lnTo>
                  <a:close/>
                </a:path>
              </a:pathLst>
            </a:custGeom>
            <a:solidFill>
              <a:srgbClr val="FFFFFF">
                <a:alpha val="1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5"/>
            <p:cNvSpPr/>
            <p:nvPr/>
          </p:nvSpPr>
          <p:spPr>
            <a:xfrm>
              <a:off x="18" y="3268775"/>
              <a:ext cx="1038298" cy="355450"/>
            </a:xfrm>
            <a:custGeom>
              <a:avLst/>
              <a:gdLst/>
              <a:ahLst/>
              <a:cxnLst/>
              <a:rect l="l" t="t" r="r" b="b"/>
              <a:pathLst>
                <a:path w="2882" h="2764" extrusionOk="0">
                  <a:moveTo>
                    <a:pt x="0" y="1"/>
                  </a:moveTo>
                  <a:lnTo>
                    <a:pt x="0" y="2763"/>
                  </a:lnTo>
                  <a:lnTo>
                    <a:pt x="2881" y="2763"/>
                  </a:lnTo>
                  <a:lnTo>
                    <a:pt x="2881" y="1"/>
                  </a:lnTo>
                  <a:close/>
                </a:path>
              </a:pathLst>
            </a:custGeom>
            <a:solidFill>
              <a:srgbClr val="FFFFFF">
                <a:alpha val="501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5"/>
            <p:cNvSpPr/>
            <p:nvPr/>
          </p:nvSpPr>
          <p:spPr>
            <a:xfrm>
              <a:off x="10" y="1500456"/>
              <a:ext cx="1104138" cy="356858"/>
            </a:xfrm>
            <a:custGeom>
              <a:avLst/>
              <a:gdLst/>
              <a:ahLst/>
              <a:cxnLst/>
              <a:rect l="l" t="t" r="r" b="b"/>
              <a:pathLst>
                <a:path w="8586" h="2775" extrusionOk="0">
                  <a:moveTo>
                    <a:pt x="1" y="0"/>
                  </a:moveTo>
                  <a:lnTo>
                    <a:pt x="1" y="2774"/>
                  </a:lnTo>
                  <a:lnTo>
                    <a:pt x="8585" y="2774"/>
                  </a:lnTo>
                  <a:lnTo>
                    <a:pt x="858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5"/>
            <p:cNvSpPr/>
            <p:nvPr/>
          </p:nvSpPr>
          <p:spPr>
            <a:xfrm>
              <a:off x="1299972" y="1500450"/>
              <a:ext cx="490621" cy="356872"/>
            </a:xfrm>
            <a:custGeom>
              <a:avLst/>
              <a:gdLst/>
              <a:ahLst/>
              <a:cxnLst/>
              <a:rect l="l" t="t" r="r" b="b"/>
              <a:pathLst>
                <a:path w="18396" h="2775" extrusionOk="0">
                  <a:moveTo>
                    <a:pt x="0" y="0"/>
                  </a:moveTo>
                  <a:lnTo>
                    <a:pt x="0" y="2774"/>
                  </a:lnTo>
                  <a:lnTo>
                    <a:pt x="18396" y="2774"/>
                  </a:lnTo>
                  <a:lnTo>
                    <a:pt x="18396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" name="Google Shape;397;p34">
            <a:extLst>
              <a:ext uri="{FF2B5EF4-FFF2-40B4-BE49-F238E27FC236}">
                <a16:creationId xmlns:a16="http://schemas.microsoft.com/office/drawing/2014/main" id="{A0353CB5-266B-4160-AA0E-91C3E05FFCB0}"/>
              </a:ext>
            </a:extLst>
          </p:cNvPr>
          <p:cNvSpPr txBox="1">
            <a:spLocks/>
          </p:cNvSpPr>
          <p:nvPr/>
        </p:nvSpPr>
        <p:spPr>
          <a:xfrm flipH="1">
            <a:off x="1038312" y="1121492"/>
            <a:ext cx="5250471" cy="934239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bg2"/>
              </a:buClr>
            </a:pPr>
            <a:r>
              <a:rPr lang="hu-HU" sz="2000" dirty="0">
                <a:solidFill>
                  <a:schemeClr val="bg1"/>
                </a:solidFill>
                <a:latin typeface="Agency FB" panose="020B0503020202020204" pitchFamily="34" charset="0"/>
              </a:rPr>
              <a:t> </a:t>
            </a:r>
            <a:r>
              <a:rPr lang="hu-HU" sz="2000" b="1" dirty="0">
                <a:solidFill>
                  <a:schemeClr val="bg1"/>
                </a:solidFill>
                <a:latin typeface="Agency FB" panose="020B0503020202020204" pitchFamily="34" charset="0"/>
              </a:rPr>
              <a:t>2023. 04.25.: </a:t>
            </a:r>
          </a:p>
          <a:p>
            <a:pPr marL="342900" indent="-342900">
              <a:buClr>
                <a:schemeClr val="bg2"/>
              </a:buClr>
              <a:buFont typeface="Wingdings" panose="05000000000000000000" pitchFamily="2" charset="2"/>
              <a:buChar char="Ø"/>
            </a:pPr>
            <a:r>
              <a:rPr lang="hu-HU" sz="2000" dirty="0">
                <a:solidFill>
                  <a:schemeClr val="bg1"/>
                </a:solidFill>
                <a:latin typeface="Agency FB" panose="020B0503020202020204" pitchFamily="34" charset="0"/>
              </a:rPr>
              <a:t>PPT folytatása</a:t>
            </a:r>
          </a:p>
          <a:p>
            <a:pPr marL="342900" indent="-342900">
              <a:buClr>
                <a:schemeClr val="bg2"/>
              </a:buClr>
              <a:buFont typeface="Wingdings" panose="05000000000000000000" pitchFamily="2" charset="2"/>
              <a:buChar char="Ø"/>
            </a:pPr>
            <a:r>
              <a:rPr lang="hu-HU" sz="2000" dirty="0">
                <a:solidFill>
                  <a:schemeClr val="bg1"/>
                </a:solidFill>
                <a:latin typeface="Agency FB" panose="020B0503020202020204" pitchFamily="34" charset="0"/>
              </a:rPr>
              <a:t>Módosítások a HTML oldalakon</a:t>
            </a:r>
          </a:p>
        </p:txBody>
      </p:sp>
      <p:sp>
        <p:nvSpPr>
          <p:cNvPr id="26" name="Google Shape;397;p34">
            <a:extLst>
              <a:ext uri="{FF2B5EF4-FFF2-40B4-BE49-F238E27FC236}">
                <a16:creationId xmlns:a16="http://schemas.microsoft.com/office/drawing/2014/main" id="{E08F8601-6777-4802-AB9C-09C1F222DA1B}"/>
              </a:ext>
            </a:extLst>
          </p:cNvPr>
          <p:cNvSpPr txBox="1">
            <a:spLocks/>
          </p:cNvSpPr>
          <p:nvPr/>
        </p:nvSpPr>
        <p:spPr>
          <a:xfrm flipH="1">
            <a:off x="1038310" y="1723105"/>
            <a:ext cx="5250471" cy="224152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bg2"/>
              </a:buClr>
            </a:pPr>
            <a:r>
              <a:rPr lang="hu-HU" sz="2000" dirty="0">
                <a:solidFill>
                  <a:schemeClr val="bg1"/>
                </a:solidFill>
                <a:latin typeface="Agency FB" panose="020B0503020202020204" pitchFamily="34" charset="0"/>
              </a:rPr>
              <a:t> </a:t>
            </a:r>
            <a:r>
              <a:rPr lang="hu-HU" sz="2000" b="1" dirty="0">
                <a:solidFill>
                  <a:schemeClr val="bg1"/>
                </a:solidFill>
                <a:latin typeface="Agency FB" panose="020B0503020202020204" pitchFamily="34" charset="0"/>
              </a:rPr>
              <a:t>2023. 04.26.: </a:t>
            </a:r>
          </a:p>
          <a:p>
            <a:pPr marL="342900" indent="-342900">
              <a:buClr>
                <a:schemeClr val="bg2"/>
              </a:buClr>
              <a:buFont typeface="Wingdings" panose="05000000000000000000" pitchFamily="2" charset="2"/>
              <a:buChar char="Ø"/>
            </a:pPr>
            <a:r>
              <a:rPr lang="hu-HU" sz="2000" dirty="0">
                <a:solidFill>
                  <a:schemeClr val="bg1"/>
                </a:solidFill>
                <a:latin typeface="Agency FB" panose="020B0503020202020204" pitchFamily="34" charset="0"/>
              </a:rPr>
              <a:t>PPT folytatása</a:t>
            </a:r>
          </a:p>
          <a:p>
            <a:pPr marL="342900" indent="-342900">
              <a:buClr>
                <a:schemeClr val="bg2"/>
              </a:buClr>
              <a:buFont typeface="Wingdings" panose="05000000000000000000" pitchFamily="2" charset="2"/>
              <a:buChar char="Ø"/>
            </a:pPr>
            <a:r>
              <a:rPr lang="hu-HU" sz="2000" dirty="0">
                <a:solidFill>
                  <a:schemeClr val="bg1"/>
                </a:solidFill>
                <a:latin typeface="Agency FB" panose="020B0503020202020204" pitchFamily="34" charset="0"/>
              </a:rPr>
              <a:t>Utolsó módosítások</a:t>
            </a:r>
          </a:p>
          <a:p>
            <a:pPr marL="342900" indent="-342900">
              <a:buClr>
                <a:schemeClr val="bg2"/>
              </a:buClr>
              <a:buFont typeface="Wingdings" panose="05000000000000000000" pitchFamily="2" charset="2"/>
              <a:buChar char="Ø"/>
            </a:pPr>
            <a:r>
              <a:rPr lang="hu-HU" sz="2000" dirty="0">
                <a:solidFill>
                  <a:schemeClr val="bg1"/>
                </a:solidFill>
                <a:latin typeface="Agency FB" panose="020B0503020202020204" pitchFamily="34" charset="0"/>
              </a:rPr>
              <a:t>Ellenőrzés</a:t>
            </a:r>
          </a:p>
          <a:p>
            <a:pPr marL="342900" indent="-342900">
              <a:buClr>
                <a:schemeClr val="bg2"/>
              </a:buClr>
              <a:buFont typeface="Wingdings" panose="05000000000000000000" pitchFamily="2" charset="2"/>
              <a:buChar char="Ø"/>
            </a:pPr>
            <a:r>
              <a:rPr lang="hu-HU" sz="2000" dirty="0">
                <a:solidFill>
                  <a:schemeClr val="bg1"/>
                </a:solidFill>
                <a:latin typeface="Agency FB" panose="020B0503020202020204" pitchFamily="34" charset="0"/>
              </a:rPr>
              <a:t>VÉGLEGESÍTÉS</a:t>
            </a:r>
          </a:p>
          <a:p>
            <a:pPr marL="342900" indent="-342900">
              <a:buClr>
                <a:schemeClr val="bg2"/>
              </a:buClr>
              <a:buFont typeface="Wingdings" panose="05000000000000000000" pitchFamily="2" charset="2"/>
              <a:buChar char="Ø"/>
            </a:pPr>
            <a:endParaRPr lang="hu-HU" sz="20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27" name="Akciógomb: Tovább vagy Következő 26">
            <a:hlinkClick r:id="" action="ppaction://hlinkshowjump?jump=nextslide" highlightClick="1">
              <a:snd r:embed="rId3" name="bomb.wav"/>
            </a:hlinkClick>
            <a:extLst>
              <a:ext uri="{FF2B5EF4-FFF2-40B4-BE49-F238E27FC236}">
                <a16:creationId xmlns:a16="http://schemas.microsoft.com/office/drawing/2014/main" id="{FAC366B6-CA36-40CE-B27B-C98AEFA2260E}"/>
              </a:ext>
            </a:extLst>
          </p:cNvPr>
          <p:cNvSpPr/>
          <p:nvPr/>
        </p:nvSpPr>
        <p:spPr>
          <a:xfrm>
            <a:off x="4945882" y="4373090"/>
            <a:ext cx="534570" cy="534570"/>
          </a:xfrm>
          <a:prstGeom prst="actionButtonForwardNex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8" name="Akciógomb: Tovább vagy Következő 27">
            <a:hlinkClick r:id="" action="ppaction://hlinkshowjump?jump=previousslide" highlightClick="1">
              <a:snd r:embed="rId3" name="bomb.wav"/>
            </a:hlinkClick>
            <a:extLst>
              <a:ext uri="{FF2B5EF4-FFF2-40B4-BE49-F238E27FC236}">
                <a16:creationId xmlns:a16="http://schemas.microsoft.com/office/drawing/2014/main" id="{C5A9EA4A-429C-40D9-BCF9-C3235729EBAD}"/>
              </a:ext>
            </a:extLst>
          </p:cNvPr>
          <p:cNvSpPr/>
          <p:nvPr/>
        </p:nvSpPr>
        <p:spPr>
          <a:xfrm rot="10800000">
            <a:off x="3396265" y="4373090"/>
            <a:ext cx="534570" cy="534570"/>
          </a:xfrm>
          <a:prstGeom prst="actionButtonForwardNex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99410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4" grpId="0"/>
      <p:bldP spid="23" grpId="0"/>
      <p:bldP spid="26" grpId="0"/>
      <p:bldP spid="27" grpId="0" animBg="1"/>
      <p:bldP spid="2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4"/>
          <p:cNvSpPr txBox="1">
            <a:spLocks noGrp="1"/>
          </p:cNvSpPr>
          <p:nvPr>
            <p:ph type="title" idx="7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Kódszerkesztő Programok</a:t>
            </a:r>
            <a:endParaRPr dirty="0"/>
          </a:p>
        </p:txBody>
      </p:sp>
      <p:sp>
        <p:nvSpPr>
          <p:cNvPr id="387" name="Google Shape;387;p34"/>
          <p:cNvSpPr/>
          <p:nvPr/>
        </p:nvSpPr>
        <p:spPr>
          <a:xfrm flipH="1">
            <a:off x="7903705" y="1829925"/>
            <a:ext cx="407895" cy="179698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34"/>
          <p:cNvSpPr/>
          <p:nvPr/>
        </p:nvSpPr>
        <p:spPr>
          <a:xfrm flipH="1">
            <a:off x="1187626" y="3498350"/>
            <a:ext cx="218403" cy="179751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p34"/>
          <p:cNvSpPr/>
          <p:nvPr/>
        </p:nvSpPr>
        <p:spPr>
          <a:xfrm flipH="1">
            <a:off x="1082114" y="2126750"/>
            <a:ext cx="323913" cy="179751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p34"/>
          <p:cNvSpPr/>
          <p:nvPr/>
        </p:nvSpPr>
        <p:spPr>
          <a:xfrm>
            <a:off x="7737303" y="3498350"/>
            <a:ext cx="407888" cy="179751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34"/>
          <p:cNvSpPr/>
          <p:nvPr/>
        </p:nvSpPr>
        <p:spPr>
          <a:xfrm flipH="1">
            <a:off x="7734270" y="2126750"/>
            <a:ext cx="218409" cy="179751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34"/>
          <p:cNvSpPr/>
          <p:nvPr/>
        </p:nvSpPr>
        <p:spPr>
          <a:xfrm flipH="1">
            <a:off x="637061" y="2424475"/>
            <a:ext cx="471489" cy="178849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34"/>
          <p:cNvSpPr/>
          <p:nvPr/>
        </p:nvSpPr>
        <p:spPr>
          <a:xfrm rot="-5400000" flipH="1">
            <a:off x="1333500" y="1829925"/>
            <a:ext cx="773400" cy="773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34"/>
          <p:cNvSpPr txBox="1">
            <a:spLocks noGrp="1"/>
          </p:cNvSpPr>
          <p:nvPr>
            <p:ph type="ctrTitle"/>
          </p:nvPr>
        </p:nvSpPr>
        <p:spPr>
          <a:xfrm flipH="1">
            <a:off x="2277709" y="2059201"/>
            <a:ext cx="7734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VSC</a:t>
            </a:r>
            <a:endParaRPr dirty="0"/>
          </a:p>
        </p:txBody>
      </p:sp>
      <p:sp>
        <p:nvSpPr>
          <p:cNvPr id="395" name="Google Shape;395;p34"/>
          <p:cNvSpPr txBox="1">
            <a:spLocks noGrp="1"/>
          </p:cNvSpPr>
          <p:nvPr>
            <p:ph type="ctrTitle" idx="2"/>
          </p:nvPr>
        </p:nvSpPr>
        <p:spPr>
          <a:xfrm flipH="1">
            <a:off x="4597273" y="2067775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Atom</a:t>
            </a:r>
            <a:r>
              <a:rPr lang="en" dirty="0"/>
              <a:t>        </a:t>
            </a:r>
            <a:endParaRPr dirty="0"/>
          </a:p>
        </p:txBody>
      </p:sp>
      <p:sp>
        <p:nvSpPr>
          <p:cNvPr id="397" name="Google Shape;397;p34"/>
          <p:cNvSpPr txBox="1">
            <a:spLocks noGrp="1"/>
          </p:cNvSpPr>
          <p:nvPr>
            <p:ph type="ctrTitle" idx="3"/>
          </p:nvPr>
        </p:nvSpPr>
        <p:spPr>
          <a:xfrm flipH="1">
            <a:off x="2282372" y="3409874"/>
            <a:ext cx="1468716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err="1"/>
              <a:t>Sublime</a:t>
            </a:r>
            <a:endParaRPr dirty="0"/>
          </a:p>
        </p:txBody>
      </p:sp>
      <p:sp>
        <p:nvSpPr>
          <p:cNvPr id="399" name="Google Shape;399;p34"/>
          <p:cNvSpPr txBox="1">
            <a:spLocks noGrp="1"/>
          </p:cNvSpPr>
          <p:nvPr>
            <p:ph type="ctrTitle" idx="5"/>
          </p:nvPr>
        </p:nvSpPr>
        <p:spPr>
          <a:xfrm flipH="1">
            <a:off x="4600297" y="3470116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err="1"/>
              <a:t>Notepad</a:t>
            </a:r>
            <a:r>
              <a:rPr lang="hu-HU" dirty="0"/>
              <a:t>++</a:t>
            </a:r>
            <a:endParaRPr dirty="0"/>
          </a:p>
        </p:txBody>
      </p:sp>
      <p:sp>
        <p:nvSpPr>
          <p:cNvPr id="401" name="Google Shape;401;p34"/>
          <p:cNvSpPr/>
          <p:nvPr/>
        </p:nvSpPr>
        <p:spPr>
          <a:xfrm>
            <a:off x="7019925" y="1829925"/>
            <a:ext cx="773400" cy="77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34"/>
          <p:cNvSpPr/>
          <p:nvPr/>
        </p:nvSpPr>
        <p:spPr>
          <a:xfrm rot="10800000" flipH="1">
            <a:off x="1333500" y="3201525"/>
            <a:ext cx="773400" cy="77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34"/>
          <p:cNvSpPr/>
          <p:nvPr/>
        </p:nvSpPr>
        <p:spPr>
          <a:xfrm>
            <a:off x="7935174" y="3200675"/>
            <a:ext cx="471506" cy="179698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404;p34"/>
          <p:cNvSpPr/>
          <p:nvPr/>
        </p:nvSpPr>
        <p:spPr>
          <a:xfrm>
            <a:off x="8250834" y="3498349"/>
            <a:ext cx="377605" cy="179751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405;p34"/>
          <p:cNvSpPr/>
          <p:nvPr/>
        </p:nvSpPr>
        <p:spPr>
          <a:xfrm>
            <a:off x="7949925" y="3796075"/>
            <a:ext cx="300908" cy="178849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34"/>
          <p:cNvSpPr/>
          <p:nvPr/>
        </p:nvSpPr>
        <p:spPr>
          <a:xfrm rot="5400000">
            <a:off x="7019925" y="3201525"/>
            <a:ext cx="773400" cy="773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34"/>
          <p:cNvSpPr/>
          <p:nvPr/>
        </p:nvSpPr>
        <p:spPr>
          <a:xfrm flipH="1">
            <a:off x="728536" y="3201525"/>
            <a:ext cx="488864" cy="179698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34"/>
          <p:cNvSpPr/>
          <p:nvPr/>
        </p:nvSpPr>
        <p:spPr>
          <a:xfrm flipH="1">
            <a:off x="514308" y="3498350"/>
            <a:ext cx="570167" cy="179751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34"/>
          <p:cNvSpPr/>
          <p:nvPr/>
        </p:nvSpPr>
        <p:spPr>
          <a:xfrm flipH="1">
            <a:off x="877356" y="3796075"/>
            <a:ext cx="323894" cy="178849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34"/>
          <p:cNvSpPr/>
          <p:nvPr/>
        </p:nvSpPr>
        <p:spPr>
          <a:xfrm flipH="1">
            <a:off x="514360" y="1829925"/>
            <a:ext cx="703042" cy="179698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34"/>
          <p:cNvSpPr/>
          <p:nvPr/>
        </p:nvSpPr>
        <p:spPr>
          <a:xfrm flipH="1">
            <a:off x="783204" y="2127175"/>
            <a:ext cx="178816" cy="179751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34"/>
          <p:cNvSpPr/>
          <p:nvPr/>
        </p:nvSpPr>
        <p:spPr>
          <a:xfrm flipH="1">
            <a:off x="8071052" y="2126750"/>
            <a:ext cx="570173" cy="179751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34"/>
          <p:cNvSpPr/>
          <p:nvPr/>
        </p:nvSpPr>
        <p:spPr>
          <a:xfrm flipH="1">
            <a:off x="7930661" y="2424475"/>
            <a:ext cx="471489" cy="178849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375;p32">
            <a:extLst>
              <a:ext uri="{FF2B5EF4-FFF2-40B4-BE49-F238E27FC236}">
                <a16:creationId xmlns:a16="http://schemas.microsoft.com/office/drawing/2014/main" id="{92BDBA66-8FED-4763-BDD7-3D9D14B2ECB2}"/>
              </a:ext>
            </a:extLst>
          </p:cNvPr>
          <p:cNvSpPr txBox="1">
            <a:spLocks/>
          </p:cNvSpPr>
          <p:nvPr/>
        </p:nvSpPr>
        <p:spPr>
          <a:xfrm>
            <a:off x="1308575" y="2082150"/>
            <a:ext cx="823250" cy="4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verpass Mono"/>
              <a:buNone/>
              <a:defRPr sz="2200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hu-HU" sz="4000" dirty="0">
                <a:solidFill>
                  <a:srgbClr val="1B1464"/>
                </a:solidFill>
              </a:rPr>
              <a:t>1</a:t>
            </a:r>
            <a:endParaRPr lang="en" sz="4000" dirty="0">
              <a:solidFill>
                <a:srgbClr val="1B1464"/>
              </a:solidFill>
            </a:endParaRPr>
          </a:p>
        </p:txBody>
      </p:sp>
      <p:sp>
        <p:nvSpPr>
          <p:cNvPr id="55" name="Google Shape;375;p32">
            <a:extLst>
              <a:ext uri="{FF2B5EF4-FFF2-40B4-BE49-F238E27FC236}">
                <a16:creationId xmlns:a16="http://schemas.microsoft.com/office/drawing/2014/main" id="{5C30DDD3-AB5F-48FB-BD5D-21C37EF78EC3}"/>
              </a:ext>
            </a:extLst>
          </p:cNvPr>
          <p:cNvSpPr txBox="1">
            <a:spLocks/>
          </p:cNvSpPr>
          <p:nvPr/>
        </p:nvSpPr>
        <p:spPr>
          <a:xfrm>
            <a:off x="1315870" y="3461190"/>
            <a:ext cx="823250" cy="4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verpass Mono"/>
              <a:buNone/>
              <a:defRPr sz="2200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hu-HU" sz="4000" dirty="0">
                <a:solidFill>
                  <a:srgbClr val="1B1464"/>
                </a:solidFill>
              </a:rPr>
              <a:t>2</a:t>
            </a:r>
            <a:endParaRPr lang="en" sz="4000" dirty="0">
              <a:solidFill>
                <a:srgbClr val="1B1464"/>
              </a:solidFill>
            </a:endParaRPr>
          </a:p>
        </p:txBody>
      </p:sp>
      <p:sp>
        <p:nvSpPr>
          <p:cNvPr id="57" name="Google Shape;375;p32">
            <a:extLst>
              <a:ext uri="{FF2B5EF4-FFF2-40B4-BE49-F238E27FC236}">
                <a16:creationId xmlns:a16="http://schemas.microsoft.com/office/drawing/2014/main" id="{071B5DD0-FF3F-45BE-9479-B0A516D3696E}"/>
              </a:ext>
            </a:extLst>
          </p:cNvPr>
          <p:cNvSpPr txBox="1">
            <a:spLocks/>
          </p:cNvSpPr>
          <p:nvPr/>
        </p:nvSpPr>
        <p:spPr>
          <a:xfrm>
            <a:off x="6992328" y="2113724"/>
            <a:ext cx="823250" cy="4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verpass Mono"/>
              <a:buNone/>
              <a:defRPr sz="2200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hu-HU" sz="4000" dirty="0">
                <a:solidFill>
                  <a:srgbClr val="1B1464"/>
                </a:solidFill>
              </a:rPr>
              <a:t>3</a:t>
            </a:r>
            <a:endParaRPr lang="en" sz="4000" dirty="0">
              <a:solidFill>
                <a:srgbClr val="1B1464"/>
              </a:solidFill>
            </a:endParaRPr>
          </a:p>
        </p:txBody>
      </p:sp>
      <p:sp>
        <p:nvSpPr>
          <p:cNvPr id="58" name="Google Shape;375;p32">
            <a:extLst>
              <a:ext uri="{FF2B5EF4-FFF2-40B4-BE49-F238E27FC236}">
                <a16:creationId xmlns:a16="http://schemas.microsoft.com/office/drawing/2014/main" id="{7522533A-5585-46A3-A578-FCA3269BD179}"/>
              </a:ext>
            </a:extLst>
          </p:cNvPr>
          <p:cNvSpPr txBox="1">
            <a:spLocks/>
          </p:cNvSpPr>
          <p:nvPr/>
        </p:nvSpPr>
        <p:spPr>
          <a:xfrm>
            <a:off x="7004880" y="3474065"/>
            <a:ext cx="823250" cy="4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verpass Mono"/>
              <a:buNone/>
              <a:defRPr sz="2200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hu-HU" sz="4000" dirty="0">
                <a:solidFill>
                  <a:srgbClr val="1B1464"/>
                </a:solidFill>
              </a:rPr>
              <a:t>4</a:t>
            </a:r>
            <a:endParaRPr lang="en" sz="4000" dirty="0">
              <a:solidFill>
                <a:srgbClr val="1B1464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4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4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4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4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4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4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4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3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3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3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4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4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4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4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4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4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4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4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6" grpId="0"/>
      <p:bldP spid="387" grpId="0" animBg="1"/>
      <p:bldP spid="388" grpId="0" animBg="1"/>
      <p:bldP spid="389" grpId="0" animBg="1"/>
      <p:bldP spid="390" grpId="0" animBg="1"/>
      <p:bldP spid="391" grpId="0" animBg="1"/>
      <p:bldP spid="392" grpId="0" animBg="1"/>
      <p:bldP spid="393" grpId="0" animBg="1"/>
      <p:bldP spid="394" grpId="0"/>
      <p:bldP spid="395" grpId="0"/>
      <p:bldP spid="397" grpId="0"/>
      <p:bldP spid="399" grpId="0"/>
      <p:bldP spid="401" grpId="0" animBg="1"/>
      <p:bldP spid="402" grpId="0" animBg="1"/>
      <p:bldP spid="403" grpId="0" animBg="1"/>
      <p:bldP spid="404" grpId="0" animBg="1"/>
      <p:bldP spid="405" grpId="0" animBg="1"/>
      <p:bldP spid="406" grpId="0" animBg="1"/>
      <p:bldP spid="407" grpId="0" animBg="1"/>
      <p:bldP spid="408" grpId="0" animBg="1"/>
      <p:bldP spid="409" grpId="0" animBg="1"/>
      <p:bldP spid="410" grpId="0" animBg="1"/>
      <p:bldP spid="411" grpId="0" animBg="1"/>
      <p:bldP spid="412" grpId="0" animBg="1"/>
      <p:bldP spid="413" grpId="0" animBg="1"/>
      <p:bldP spid="54" grpId="0"/>
      <p:bldP spid="55" grpId="0"/>
      <p:bldP spid="57" grpId="0"/>
      <p:bldP spid="5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35"/>
          <p:cNvSpPr txBox="1">
            <a:spLocks noGrp="1"/>
          </p:cNvSpPr>
          <p:nvPr>
            <p:ph type="title"/>
          </p:nvPr>
        </p:nvSpPr>
        <p:spPr>
          <a:xfrm>
            <a:off x="102128" y="2187550"/>
            <a:ext cx="9143834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5000" dirty="0"/>
              <a:t>KÖSZÖNJÜK A FIGYELMET!</a:t>
            </a:r>
            <a:endParaRPr sz="5000" dirty="0"/>
          </a:p>
        </p:txBody>
      </p:sp>
      <p:grpSp>
        <p:nvGrpSpPr>
          <p:cNvPr id="437" name="Google Shape;437;p35"/>
          <p:cNvGrpSpPr/>
          <p:nvPr/>
        </p:nvGrpSpPr>
        <p:grpSpPr>
          <a:xfrm>
            <a:off x="6739885" y="3352584"/>
            <a:ext cx="2404115" cy="2123775"/>
            <a:chOff x="6739789" y="1500450"/>
            <a:chExt cx="2404115" cy="2123775"/>
          </a:xfrm>
        </p:grpSpPr>
        <p:sp>
          <p:nvSpPr>
            <p:cNvPr id="438" name="Google Shape;438;p35"/>
            <p:cNvSpPr/>
            <p:nvPr/>
          </p:nvSpPr>
          <p:spPr>
            <a:xfrm>
              <a:off x="7377200" y="2089950"/>
              <a:ext cx="1766704" cy="356851"/>
            </a:xfrm>
            <a:custGeom>
              <a:avLst/>
              <a:gdLst/>
              <a:ahLst/>
              <a:cxnLst/>
              <a:rect l="l" t="t" r="r" b="b"/>
              <a:pathLst>
                <a:path w="15325" h="2775" extrusionOk="0">
                  <a:moveTo>
                    <a:pt x="1" y="0"/>
                  </a:moveTo>
                  <a:lnTo>
                    <a:pt x="1" y="2774"/>
                  </a:lnTo>
                  <a:lnTo>
                    <a:pt x="15324" y="2774"/>
                  </a:lnTo>
                  <a:lnTo>
                    <a:pt x="15324" y="0"/>
                  </a:lnTo>
                  <a:close/>
                </a:path>
              </a:pathLst>
            </a:custGeom>
            <a:solidFill>
              <a:srgbClr val="FFFFFF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5"/>
            <p:cNvSpPr/>
            <p:nvPr/>
          </p:nvSpPr>
          <p:spPr>
            <a:xfrm>
              <a:off x="6810278" y="1500450"/>
              <a:ext cx="1104154" cy="356872"/>
            </a:xfrm>
            <a:custGeom>
              <a:avLst/>
              <a:gdLst/>
              <a:ahLst/>
              <a:cxnLst/>
              <a:rect l="l" t="t" r="r" b="b"/>
              <a:pathLst>
                <a:path w="18027" h="2775" extrusionOk="0">
                  <a:moveTo>
                    <a:pt x="0" y="0"/>
                  </a:moveTo>
                  <a:lnTo>
                    <a:pt x="0" y="2774"/>
                  </a:lnTo>
                  <a:lnTo>
                    <a:pt x="18026" y="2774"/>
                  </a:lnTo>
                  <a:lnTo>
                    <a:pt x="18026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5"/>
            <p:cNvSpPr/>
            <p:nvPr/>
          </p:nvSpPr>
          <p:spPr>
            <a:xfrm>
              <a:off x="6896029" y="2679300"/>
              <a:ext cx="2247805" cy="355450"/>
            </a:xfrm>
            <a:custGeom>
              <a:avLst/>
              <a:gdLst/>
              <a:ahLst/>
              <a:cxnLst/>
              <a:rect l="l" t="t" r="r" b="b"/>
              <a:pathLst>
                <a:path w="12872" h="2764" extrusionOk="0">
                  <a:moveTo>
                    <a:pt x="1" y="1"/>
                  </a:moveTo>
                  <a:lnTo>
                    <a:pt x="1" y="2763"/>
                  </a:lnTo>
                  <a:lnTo>
                    <a:pt x="12871" y="2763"/>
                  </a:lnTo>
                  <a:lnTo>
                    <a:pt x="1287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5"/>
            <p:cNvSpPr/>
            <p:nvPr/>
          </p:nvSpPr>
          <p:spPr>
            <a:xfrm>
              <a:off x="8105579" y="1500450"/>
              <a:ext cx="1038298" cy="356872"/>
            </a:xfrm>
            <a:custGeom>
              <a:avLst/>
              <a:gdLst/>
              <a:ahLst/>
              <a:cxnLst/>
              <a:rect l="l" t="t" r="r" b="b"/>
              <a:pathLst>
                <a:path w="2882" h="2775" extrusionOk="0">
                  <a:moveTo>
                    <a:pt x="1" y="0"/>
                  </a:moveTo>
                  <a:lnTo>
                    <a:pt x="1" y="2774"/>
                  </a:lnTo>
                  <a:lnTo>
                    <a:pt x="2882" y="2774"/>
                  </a:lnTo>
                  <a:lnTo>
                    <a:pt x="2882" y="0"/>
                  </a:lnTo>
                  <a:close/>
                </a:path>
              </a:pathLst>
            </a:custGeom>
            <a:solidFill>
              <a:srgbClr val="FFFFFF">
                <a:alpha val="56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5"/>
            <p:cNvSpPr/>
            <p:nvPr/>
          </p:nvSpPr>
          <p:spPr>
            <a:xfrm>
              <a:off x="6739789" y="3268775"/>
              <a:ext cx="1104128" cy="355450"/>
            </a:xfrm>
            <a:custGeom>
              <a:avLst/>
              <a:gdLst/>
              <a:ahLst/>
              <a:cxnLst/>
              <a:rect l="l" t="t" r="r" b="b"/>
              <a:pathLst>
                <a:path w="18396" h="2764" extrusionOk="0">
                  <a:moveTo>
                    <a:pt x="1" y="1"/>
                  </a:moveTo>
                  <a:lnTo>
                    <a:pt x="1" y="2763"/>
                  </a:lnTo>
                  <a:lnTo>
                    <a:pt x="18396" y="2763"/>
                  </a:lnTo>
                  <a:lnTo>
                    <a:pt x="18396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3" name="Google Shape;443;p35"/>
          <p:cNvGrpSpPr/>
          <p:nvPr/>
        </p:nvGrpSpPr>
        <p:grpSpPr>
          <a:xfrm>
            <a:off x="0" y="-432259"/>
            <a:ext cx="2428766" cy="2123775"/>
            <a:chOff x="10" y="1500450"/>
            <a:chExt cx="2428766" cy="2123775"/>
          </a:xfrm>
        </p:grpSpPr>
        <p:sp>
          <p:nvSpPr>
            <p:cNvPr id="444" name="Google Shape;444;p35"/>
            <p:cNvSpPr/>
            <p:nvPr/>
          </p:nvSpPr>
          <p:spPr>
            <a:xfrm>
              <a:off x="357025" y="2089950"/>
              <a:ext cx="2071751" cy="356851"/>
            </a:xfrm>
            <a:custGeom>
              <a:avLst/>
              <a:gdLst/>
              <a:ahLst/>
              <a:cxnLst/>
              <a:rect l="l" t="t" r="r" b="b"/>
              <a:pathLst>
                <a:path w="4300" h="2775" extrusionOk="0">
                  <a:moveTo>
                    <a:pt x="1" y="0"/>
                  </a:moveTo>
                  <a:lnTo>
                    <a:pt x="1" y="2774"/>
                  </a:lnTo>
                  <a:lnTo>
                    <a:pt x="4299" y="2774"/>
                  </a:lnTo>
                  <a:lnTo>
                    <a:pt x="4299" y="0"/>
                  </a:lnTo>
                  <a:close/>
                </a:path>
              </a:pathLst>
            </a:custGeom>
            <a:solidFill>
              <a:srgbClr val="FFFFFF">
                <a:alpha val="1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5"/>
            <p:cNvSpPr/>
            <p:nvPr/>
          </p:nvSpPr>
          <p:spPr>
            <a:xfrm>
              <a:off x="18" y="3268775"/>
              <a:ext cx="1038298" cy="355450"/>
            </a:xfrm>
            <a:custGeom>
              <a:avLst/>
              <a:gdLst/>
              <a:ahLst/>
              <a:cxnLst/>
              <a:rect l="l" t="t" r="r" b="b"/>
              <a:pathLst>
                <a:path w="2882" h="2764" extrusionOk="0">
                  <a:moveTo>
                    <a:pt x="0" y="1"/>
                  </a:moveTo>
                  <a:lnTo>
                    <a:pt x="0" y="2763"/>
                  </a:lnTo>
                  <a:lnTo>
                    <a:pt x="2881" y="2763"/>
                  </a:lnTo>
                  <a:lnTo>
                    <a:pt x="2881" y="1"/>
                  </a:lnTo>
                  <a:close/>
                </a:path>
              </a:pathLst>
            </a:custGeom>
            <a:solidFill>
              <a:srgbClr val="FFFFFF">
                <a:alpha val="501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5"/>
            <p:cNvSpPr/>
            <p:nvPr/>
          </p:nvSpPr>
          <p:spPr>
            <a:xfrm>
              <a:off x="10" y="1500456"/>
              <a:ext cx="1104138" cy="356858"/>
            </a:xfrm>
            <a:custGeom>
              <a:avLst/>
              <a:gdLst/>
              <a:ahLst/>
              <a:cxnLst/>
              <a:rect l="l" t="t" r="r" b="b"/>
              <a:pathLst>
                <a:path w="8586" h="2775" extrusionOk="0">
                  <a:moveTo>
                    <a:pt x="1" y="0"/>
                  </a:moveTo>
                  <a:lnTo>
                    <a:pt x="1" y="2774"/>
                  </a:lnTo>
                  <a:lnTo>
                    <a:pt x="8585" y="2774"/>
                  </a:lnTo>
                  <a:lnTo>
                    <a:pt x="858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5"/>
            <p:cNvSpPr/>
            <p:nvPr/>
          </p:nvSpPr>
          <p:spPr>
            <a:xfrm>
              <a:off x="1299972" y="1500450"/>
              <a:ext cx="490621" cy="356872"/>
            </a:xfrm>
            <a:custGeom>
              <a:avLst/>
              <a:gdLst/>
              <a:ahLst/>
              <a:cxnLst/>
              <a:rect l="l" t="t" r="r" b="b"/>
              <a:pathLst>
                <a:path w="18396" h="2775" extrusionOk="0">
                  <a:moveTo>
                    <a:pt x="0" y="0"/>
                  </a:moveTo>
                  <a:lnTo>
                    <a:pt x="0" y="2774"/>
                  </a:lnTo>
                  <a:lnTo>
                    <a:pt x="18396" y="2774"/>
                  </a:lnTo>
                  <a:lnTo>
                    <a:pt x="18396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Google Shape;392;p34">
            <a:extLst>
              <a:ext uri="{FF2B5EF4-FFF2-40B4-BE49-F238E27FC236}">
                <a16:creationId xmlns:a16="http://schemas.microsoft.com/office/drawing/2014/main" id="{D161D2CE-1911-FF8A-E566-3E6408445A2F}"/>
              </a:ext>
            </a:extLst>
          </p:cNvPr>
          <p:cNvSpPr/>
          <p:nvPr/>
        </p:nvSpPr>
        <p:spPr>
          <a:xfrm flipH="1">
            <a:off x="294669" y="2208835"/>
            <a:ext cx="8634040" cy="669000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72264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4" grpId="0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2"/>
          <p:cNvSpPr txBox="1">
            <a:spLocks noGrp="1"/>
          </p:cNvSpPr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A CSAPAT</a:t>
            </a:r>
            <a:endParaRPr dirty="0"/>
          </a:p>
        </p:txBody>
      </p:sp>
      <p:sp>
        <p:nvSpPr>
          <p:cNvPr id="375" name="Google Shape;375;p32"/>
          <p:cNvSpPr txBox="1">
            <a:spLocks noGrp="1"/>
          </p:cNvSpPr>
          <p:nvPr>
            <p:ph type="title" idx="2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4" grpId="0"/>
      <p:bldP spid="37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3"/>
          <p:cNvSpPr txBox="1">
            <a:spLocks noGrp="1"/>
          </p:cNvSpPr>
          <p:nvPr>
            <p:ph type="title"/>
          </p:nvPr>
        </p:nvSpPr>
        <p:spPr>
          <a:xfrm>
            <a:off x="4579531" y="1714800"/>
            <a:ext cx="3963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MI KÉSZÍTETTÜK..</a:t>
            </a:r>
            <a:endParaRPr dirty="0"/>
          </a:p>
        </p:txBody>
      </p:sp>
      <p:sp>
        <p:nvSpPr>
          <p:cNvPr id="2" name="Ellipszis 1">
            <a:extLst>
              <a:ext uri="{FF2B5EF4-FFF2-40B4-BE49-F238E27FC236}">
                <a16:creationId xmlns:a16="http://schemas.microsoft.com/office/drawing/2014/main" id="{5A7A8954-5B49-C7F1-8096-D268A673C0AC}"/>
              </a:ext>
            </a:extLst>
          </p:cNvPr>
          <p:cNvSpPr/>
          <p:nvPr/>
        </p:nvSpPr>
        <p:spPr>
          <a:xfrm>
            <a:off x="4579531" y="3404027"/>
            <a:ext cx="899032" cy="899032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3" name="Ellipszis 2">
            <a:extLst>
              <a:ext uri="{FF2B5EF4-FFF2-40B4-BE49-F238E27FC236}">
                <a16:creationId xmlns:a16="http://schemas.microsoft.com/office/drawing/2014/main" id="{8140C13B-ABF9-2C44-09F7-9CB47D2CE27C}"/>
              </a:ext>
            </a:extLst>
          </p:cNvPr>
          <p:cNvSpPr/>
          <p:nvPr/>
        </p:nvSpPr>
        <p:spPr>
          <a:xfrm>
            <a:off x="6111665" y="2958751"/>
            <a:ext cx="899032" cy="899032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" name="Ellipszis 3">
            <a:extLst>
              <a:ext uri="{FF2B5EF4-FFF2-40B4-BE49-F238E27FC236}">
                <a16:creationId xmlns:a16="http://schemas.microsoft.com/office/drawing/2014/main" id="{047BDB4D-397A-B5CC-B4D8-597D867F9A1C}"/>
              </a:ext>
            </a:extLst>
          </p:cNvPr>
          <p:cNvSpPr/>
          <p:nvPr/>
        </p:nvSpPr>
        <p:spPr>
          <a:xfrm>
            <a:off x="7643799" y="3404027"/>
            <a:ext cx="899032" cy="899032"/>
          </a:xfrm>
          <a:prstGeom prst="ellipse">
            <a:avLst/>
          </a:prstGeom>
          <a:blipFill dpi="0" rotWithShape="1">
            <a:blip r:embed="rId5"/>
            <a:srcRect/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1" grpId="0"/>
      <p:bldP spid="2" grpId="0" animBg="1"/>
      <p:bldP spid="3" grpId="0" animBg="1"/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81;p33">
            <a:extLst>
              <a:ext uri="{FF2B5EF4-FFF2-40B4-BE49-F238E27FC236}">
                <a16:creationId xmlns:a16="http://schemas.microsoft.com/office/drawing/2014/main" id="{987E203F-B56C-FBD6-362D-039A9C718C3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90350" y="164296"/>
            <a:ext cx="3963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FELADATKIOSZTÁS</a:t>
            </a:r>
            <a:endParaRPr dirty="0"/>
          </a:p>
        </p:txBody>
      </p:sp>
      <p:pic>
        <p:nvPicPr>
          <p:cNvPr id="4" name="Kép 3" descr="A képen személy, fog, ember, szerszám látható&#10;&#10;Automatikusan generált leírás">
            <a:extLst>
              <a:ext uri="{FF2B5EF4-FFF2-40B4-BE49-F238E27FC236}">
                <a16:creationId xmlns:a16="http://schemas.microsoft.com/office/drawing/2014/main" id="{DDAB58FC-44B8-9979-07F1-2101BAEB5C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2348" y="1648785"/>
            <a:ext cx="1542254" cy="3023858"/>
          </a:xfrm>
          <a:prstGeom prst="rect">
            <a:avLst/>
          </a:prstGeom>
        </p:spPr>
      </p:pic>
      <p:pic>
        <p:nvPicPr>
          <p:cNvPr id="6" name="Kép 5" descr="A képen személy, ember, álló, sötét látható&#10;&#10;Automatikusan generált leírás">
            <a:extLst>
              <a:ext uri="{FF2B5EF4-FFF2-40B4-BE49-F238E27FC236}">
                <a16:creationId xmlns:a16="http://schemas.microsoft.com/office/drawing/2014/main" id="{18AA25A5-8711-7CB5-4810-8E50049DD0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97559" y="1853532"/>
            <a:ext cx="1215058" cy="2536590"/>
          </a:xfrm>
          <a:prstGeom prst="rect">
            <a:avLst/>
          </a:prstGeom>
        </p:spPr>
      </p:pic>
      <p:pic>
        <p:nvPicPr>
          <p:cNvPr id="8" name="Kép 7" descr="A képen személy, sport, kar látható&#10;&#10;Automatikusan generált leírás">
            <a:extLst>
              <a:ext uri="{FF2B5EF4-FFF2-40B4-BE49-F238E27FC236}">
                <a16:creationId xmlns:a16="http://schemas.microsoft.com/office/drawing/2014/main" id="{083E5E58-4CF9-EB4F-EE81-AEA0B9F902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90350" y="1931306"/>
            <a:ext cx="1697851" cy="2458816"/>
          </a:xfrm>
          <a:prstGeom prst="rect">
            <a:avLst/>
          </a:prstGeom>
        </p:spPr>
      </p:pic>
      <p:sp>
        <p:nvSpPr>
          <p:cNvPr id="9" name="Google Shape;374;p32">
            <a:extLst>
              <a:ext uri="{FF2B5EF4-FFF2-40B4-BE49-F238E27FC236}">
                <a16:creationId xmlns:a16="http://schemas.microsoft.com/office/drawing/2014/main" id="{DA69E8BC-436A-2DFC-49E6-76326D87D250}"/>
              </a:ext>
            </a:extLst>
          </p:cNvPr>
          <p:cNvSpPr txBox="1">
            <a:spLocks/>
          </p:cNvSpPr>
          <p:nvPr/>
        </p:nvSpPr>
        <p:spPr>
          <a:xfrm>
            <a:off x="1158357" y="2827176"/>
            <a:ext cx="1810789" cy="4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3000" b="1" i="0" u="none" strike="noStrike" cap="none">
                <a:solidFill>
                  <a:schemeClr val="dk2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hu-HU" sz="1500" dirty="0">
                <a:solidFill>
                  <a:schemeClr val="bg1"/>
                </a:solidFill>
              </a:rPr>
              <a:t>CSS</a:t>
            </a:r>
            <a:br>
              <a:rPr lang="hu-HU" sz="1500" dirty="0">
                <a:solidFill>
                  <a:schemeClr val="bg1"/>
                </a:solidFill>
              </a:rPr>
            </a:br>
            <a:r>
              <a:rPr lang="hu-HU" sz="1500" dirty="0">
                <a:solidFill>
                  <a:schemeClr val="bg1"/>
                </a:solidFill>
              </a:rPr>
              <a:t>Források</a:t>
            </a:r>
            <a:br>
              <a:rPr lang="hu-HU" sz="1500" dirty="0">
                <a:solidFill>
                  <a:schemeClr val="bg1"/>
                </a:solidFill>
              </a:rPr>
            </a:br>
            <a:r>
              <a:rPr lang="hu-HU" sz="1500" dirty="0" err="1">
                <a:solidFill>
                  <a:schemeClr val="bg1"/>
                </a:solidFill>
              </a:rPr>
              <a:t>Sublime</a:t>
            </a:r>
            <a:br>
              <a:rPr lang="hu-HU" sz="1500" dirty="0">
                <a:solidFill>
                  <a:schemeClr val="bg1"/>
                </a:solidFill>
              </a:rPr>
            </a:br>
            <a:r>
              <a:rPr lang="hu-HU" sz="1500" dirty="0">
                <a:solidFill>
                  <a:schemeClr val="bg1"/>
                </a:solidFill>
              </a:rPr>
              <a:t>Atom</a:t>
            </a:r>
          </a:p>
        </p:txBody>
      </p:sp>
      <p:sp>
        <p:nvSpPr>
          <p:cNvPr id="10" name="Google Shape;374;p32">
            <a:extLst>
              <a:ext uri="{FF2B5EF4-FFF2-40B4-BE49-F238E27FC236}">
                <a16:creationId xmlns:a16="http://schemas.microsoft.com/office/drawing/2014/main" id="{DAC19117-6CBE-6E68-A5B3-068CF45E6EEB}"/>
              </a:ext>
            </a:extLst>
          </p:cNvPr>
          <p:cNvSpPr txBox="1">
            <a:spLocks/>
          </p:cNvSpPr>
          <p:nvPr/>
        </p:nvSpPr>
        <p:spPr>
          <a:xfrm>
            <a:off x="4450950" y="2936764"/>
            <a:ext cx="1810789" cy="4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3000" b="1" i="0" u="none" strike="noStrike" cap="none">
                <a:solidFill>
                  <a:schemeClr val="dk2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hu-HU" sz="1500" dirty="0">
                <a:solidFill>
                  <a:schemeClr val="bg1"/>
                </a:solidFill>
              </a:rPr>
              <a:t>Logó</a:t>
            </a:r>
            <a:br>
              <a:rPr lang="hu-HU" sz="1500" dirty="0">
                <a:solidFill>
                  <a:schemeClr val="bg1"/>
                </a:solidFill>
              </a:rPr>
            </a:br>
            <a:r>
              <a:rPr lang="hu-HU" sz="1500" dirty="0">
                <a:solidFill>
                  <a:schemeClr val="bg1"/>
                </a:solidFill>
              </a:rPr>
              <a:t>CSS</a:t>
            </a:r>
            <a:br>
              <a:rPr lang="hu-HU" sz="1500" dirty="0">
                <a:solidFill>
                  <a:schemeClr val="bg1"/>
                </a:solidFill>
              </a:rPr>
            </a:br>
            <a:r>
              <a:rPr lang="hu-HU" sz="1500" dirty="0" err="1">
                <a:solidFill>
                  <a:schemeClr val="bg1"/>
                </a:solidFill>
              </a:rPr>
              <a:t>Notepad</a:t>
            </a:r>
            <a:r>
              <a:rPr lang="hu-HU" sz="1500" dirty="0">
                <a:solidFill>
                  <a:schemeClr val="bg1"/>
                </a:solidFill>
              </a:rPr>
              <a:t>++</a:t>
            </a:r>
            <a:br>
              <a:rPr lang="hu-HU" sz="1500" dirty="0">
                <a:solidFill>
                  <a:schemeClr val="bg1"/>
                </a:solidFill>
              </a:rPr>
            </a:br>
            <a:r>
              <a:rPr lang="hu-HU" sz="1500" dirty="0">
                <a:solidFill>
                  <a:schemeClr val="bg1"/>
                </a:solidFill>
              </a:rPr>
              <a:t>Képek</a:t>
            </a:r>
            <a:br>
              <a:rPr lang="hu-HU" sz="1500" dirty="0">
                <a:solidFill>
                  <a:schemeClr val="bg1"/>
                </a:solidFill>
              </a:rPr>
            </a:br>
            <a:endParaRPr lang="hu-HU" sz="1500" dirty="0">
              <a:solidFill>
                <a:schemeClr val="bg1"/>
              </a:solidFill>
            </a:endParaRPr>
          </a:p>
        </p:txBody>
      </p:sp>
      <p:sp>
        <p:nvSpPr>
          <p:cNvPr id="11" name="Google Shape;374;p32">
            <a:extLst>
              <a:ext uri="{FF2B5EF4-FFF2-40B4-BE49-F238E27FC236}">
                <a16:creationId xmlns:a16="http://schemas.microsoft.com/office/drawing/2014/main" id="{137B17A3-96EB-3C09-4259-0610116CFDBE}"/>
              </a:ext>
            </a:extLst>
          </p:cNvPr>
          <p:cNvSpPr txBox="1">
            <a:spLocks/>
          </p:cNvSpPr>
          <p:nvPr/>
        </p:nvSpPr>
        <p:spPr>
          <a:xfrm>
            <a:off x="7403253" y="2936764"/>
            <a:ext cx="1810789" cy="4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3000" b="1" i="0" u="none" strike="noStrike" cap="none">
                <a:solidFill>
                  <a:schemeClr val="dk2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hu-HU" sz="1500" dirty="0">
                <a:solidFill>
                  <a:schemeClr val="bg1"/>
                </a:solidFill>
              </a:rPr>
              <a:t>Főoldal</a:t>
            </a:r>
            <a:br>
              <a:rPr lang="hu-HU" sz="1500" dirty="0">
                <a:solidFill>
                  <a:schemeClr val="bg1"/>
                </a:solidFill>
              </a:rPr>
            </a:br>
            <a:r>
              <a:rPr lang="hu-HU" sz="1500" dirty="0">
                <a:solidFill>
                  <a:schemeClr val="bg1"/>
                </a:solidFill>
              </a:rPr>
              <a:t>VSC</a:t>
            </a:r>
            <a:br>
              <a:rPr lang="hu-HU" sz="1500" dirty="0">
                <a:solidFill>
                  <a:schemeClr val="bg1"/>
                </a:solidFill>
              </a:rPr>
            </a:br>
            <a:r>
              <a:rPr lang="hu-HU" sz="1500" dirty="0">
                <a:solidFill>
                  <a:schemeClr val="bg1"/>
                </a:solidFill>
              </a:rPr>
              <a:t>CSS</a:t>
            </a:r>
            <a:br>
              <a:rPr lang="hu-HU" sz="1500" dirty="0">
                <a:solidFill>
                  <a:schemeClr val="bg1"/>
                </a:solidFill>
              </a:rPr>
            </a:br>
            <a:r>
              <a:rPr lang="hu-HU" sz="1500" dirty="0">
                <a:solidFill>
                  <a:schemeClr val="bg1"/>
                </a:solidFill>
              </a:rPr>
              <a:t>PPT</a:t>
            </a:r>
          </a:p>
        </p:txBody>
      </p:sp>
    </p:spTree>
    <p:extLst>
      <p:ext uri="{BB962C8B-B14F-4D97-AF65-F5344CB8AC3E}">
        <p14:creationId xmlns:p14="http://schemas.microsoft.com/office/powerpoint/2010/main" val="2225120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000"/>
                            </p:stCondLst>
                            <p:childTnLst>
                              <p:par>
                                <p:cTn id="3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500"/>
                            </p:stCondLst>
                            <p:childTnLst>
                              <p:par>
                                <p:cTn id="3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  <p:bldP spid="10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2"/>
          <p:cNvSpPr txBox="1">
            <a:spLocks noGrp="1"/>
          </p:cNvSpPr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A TÉMA</a:t>
            </a:r>
            <a:endParaRPr dirty="0"/>
          </a:p>
        </p:txBody>
      </p:sp>
      <p:sp>
        <p:nvSpPr>
          <p:cNvPr id="375" name="Google Shape;375;p32"/>
          <p:cNvSpPr txBox="1">
            <a:spLocks noGrp="1"/>
          </p:cNvSpPr>
          <p:nvPr>
            <p:ph type="title" idx="2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hu-HU" dirty="0"/>
              <a:t>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08285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4" grpId="0"/>
      <p:bldP spid="37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35"/>
          <p:cNvSpPr txBox="1">
            <a:spLocks noGrp="1"/>
          </p:cNvSpPr>
          <p:nvPr>
            <p:ph type="title"/>
          </p:nvPr>
        </p:nvSpPr>
        <p:spPr>
          <a:xfrm>
            <a:off x="127800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TUDTAD?</a:t>
            </a:r>
            <a:endParaRPr dirty="0"/>
          </a:p>
        </p:txBody>
      </p:sp>
      <p:grpSp>
        <p:nvGrpSpPr>
          <p:cNvPr id="437" name="Google Shape;437;p35"/>
          <p:cNvGrpSpPr/>
          <p:nvPr/>
        </p:nvGrpSpPr>
        <p:grpSpPr>
          <a:xfrm>
            <a:off x="6739789" y="2872050"/>
            <a:ext cx="2404115" cy="2123775"/>
            <a:chOff x="6739789" y="1500450"/>
            <a:chExt cx="2404115" cy="2123775"/>
          </a:xfrm>
        </p:grpSpPr>
        <p:sp>
          <p:nvSpPr>
            <p:cNvPr id="438" name="Google Shape;438;p35"/>
            <p:cNvSpPr/>
            <p:nvPr/>
          </p:nvSpPr>
          <p:spPr>
            <a:xfrm>
              <a:off x="7377200" y="2089950"/>
              <a:ext cx="1766704" cy="356851"/>
            </a:xfrm>
            <a:custGeom>
              <a:avLst/>
              <a:gdLst/>
              <a:ahLst/>
              <a:cxnLst/>
              <a:rect l="l" t="t" r="r" b="b"/>
              <a:pathLst>
                <a:path w="15325" h="2775" extrusionOk="0">
                  <a:moveTo>
                    <a:pt x="1" y="0"/>
                  </a:moveTo>
                  <a:lnTo>
                    <a:pt x="1" y="2774"/>
                  </a:lnTo>
                  <a:lnTo>
                    <a:pt x="15324" y="2774"/>
                  </a:lnTo>
                  <a:lnTo>
                    <a:pt x="15324" y="0"/>
                  </a:lnTo>
                  <a:close/>
                </a:path>
              </a:pathLst>
            </a:custGeom>
            <a:solidFill>
              <a:srgbClr val="FFFFFF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5"/>
            <p:cNvSpPr/>
            <p:nvPr/>
          </p:nvSpPr>
          <p:spPr>
            <a:xfrm>
              <a:off x="6810278" y="1500450"/>
              <a:ext cx="1104154" cy="356872"/>
            </a:xfrm>
            <a:custGeom>
              <a:avLst/>
              <a:gdLst/>
              <a:ahLst/>
              <a:cxnLst/>
              <a:rect l="l" t="t" r="r" b="b"/>
              <a:pathLst>
                <a:path w="18027" h="2775" extrusionOk="0">
                  <a:moveTo>
                    <a:pt x="0" y="0"/>
                  </a:moveTo>
                  <a:lnTo>
                    <a:pt x="0" y="2774"/>
                  </a:lnTo>
                  <a:lnTo>
                    <a:pt x="18026" y="2774"/>
                  </a:lnTo>
                  <a:lnTo>
                    <a:pt x="18026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5"/>
            <p:cNvSpPr/>
            <p:nvPr/>
          </p:nvSpPr>
          <p:spPr>
            <a:xfrm>
              <a:off x="6896029" y="2679300"/>
              <a:ext cx="2247805" cy="355450"/>
            </a:xfrm>
            <a:custGeom>
              <a:avLst/>
              <a:gdLst/>
              <a:ahLst/>
              <a:cxnLst/>
              <a:rect l="l" t="t" r="r" b="b"/>
              <a:pathLst>
                <a:path w="12872" h="2764" extrusionOk="0">
                  <a:moveTo>
                    <a:pt x="1" y="1"/>
                  </a:moveTo>
                  <a:lnTo>
                    <a:pt x="1" y="2763"/>
                  </a:lnTo>
                  <a:lnTo>
                    <a:pt x="12871" y="2763"/>
                  </a:lnTo>
                  <a:lnTo>
                    <a:pt x="1287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5"/>
            <p:cNvSpPr/>
            <p:nvPr/>
          </p:nvSpPr>
          <p:spPr>
            <a:xfrm>
              <a:off x="8105579" y="1500450"/>
              <a:ext cx="1038298" cy="356872"/>
            </a:xfrm>
            <a:custGeom>
              <a:avLst/>
              <a:gdLst/>
              <a:ahLst/>
              <a:cxnLst/>
              <a:rect l="l" t="t" r="r" b="b"/>
              <a:pathLst>
                <a:path w="2882" h="2775" extrusionOk="0">
                  <a:moveTo>
                    <a:pt x="1" y="0"/>
                  </a:moveTo>
                  <a:lnTo>
                    <a:pt x="1" y="2774"/>
                  </a:lnTo>
                  <a:lnTo>
                    <a:pt x="2882" y="2774"/>
                  </a:lnTo>
                  <a:lnTo>
                    <a:pt x="2882" y="0"/>
                  </a:lnTo>
                  <a:close/>
                </a:path>
              </a:pathLst>
            </a:custGeom>
            <a:solidFill>
              <a:srgbClr val="FFFFFF">
                <a:alpha val="56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5"/>
            <p:cNvSpPr/>
            <p:nvPr/>
          </p:nvSpPr>
          <p:spPr>
            <a:xfrm>
              <a:off x="6739789" y="3268775"/>
              <a:ext cx="1104128" cy="355450"/>
            </a:xfrm>
            <a:custGeom>
              <a:avLst/>
              <a:gdLst/>
              <a:ahLst/>
              <a:cxnLst/>
              <a:rect l="l" t="t" r="r" b="b"/>
              <a:pathLst>
                <a:path w="18396" h="2764" extrusionOk="0">
                  <a:moveTo>
                    <a:pt x="1" y="1"/>
                  </a:moveTo>
                  <a:lnTo>
                    <a:pt x="1" y="2763"/>
                  </a:lnTo>
                  <a:lnTo>
                    <a:pt x="18396" y="2763"/>
                  </a:lnTo>
                  <a:lnTo>
                    <a:pt x="18396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3" name="Google Shape;443;p35"/>
          <p:cNvGrpSpPr/>
          <p:nvPr/>
        </p:nvGrpSpPr>
        <p:grpSpPr>
          <a:xfrm>
            <a:off x="10" y="128850"/>
            <a:ext cx="2428766" cy="2123775"/>
            <a:chOff x="10" y="1500450"/>
            <a:chExt cx="2428766" cy="2123775"/>
          </a:xfrm>
        </p:grpSpPr>
        <p:sp>
          <p:nvSpPr>
            <p:cNvPr id="444" name="Google Shape;444;p35"/>
            <p:cNvSpPr/>
            <p:nvPr/>
          </p:nvSpPr>
          <p:spPr>
            <a:xfrm>
              <a:off x="357025" y="2089950"/>
              <a:ext cx="2071751" cy="356851"/>
            </a:xfrm>
            <a:custGeom>
              <a:avLst/>
              <a:gdLst/>
              <a:ahLst/>
              <a:cxnLst/>
              <a:rect l="l" t="t" r="r" b="b"/>
              <a:pathLst>
                <a:path w="4300" h="2775" extrusionOk="0">
                  <a:moveTo>
                    <a:pt x="1" y="0"/>
                  </a:moveTo>
                  <a:lnTo>
                    <a:pt x="1" y="2774"/>
                  </a:lnTo>
                  <a:lnTo>
                    <a:pt x="4299" y="2774"/>
                  </a:lnTo>
                  <a:lnTo>
                    <a:pt x="4299" y="0"/>
                  </a:lnTo>
                  <a:close/>
                </a:path>
              </a:pathLst>
            </a:custGeom>
            <a:solidFill>
              <a:srgbClr val="FFFFFF">
                <a:alpha val="1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5"/>
            <p:cNvSpPr/>
            <p:nvPr/>
          </p:nvSpPr>
          <p:spPr>
            <a:xfrm>
              <a:off x="18" y="3268775"/>
              <a:ext cx="1038298" cy="355450"/>
            </a:xfrm>
            <a:custGeom>
              <a:avLst/>
              <a:gdLst/>
              <a:ahLst/>
              <a:cxnLst/>
              <a:rect l="l" t="t" r="r" b="b"/>
              <a:pathLst>
                <a:path w="2882" h="2764" extrusionOk="0">
                  <a:moveTo>
                    <a:pt x="0" y="1"/>
                  </a:moveTo>
                  <a:lnTo>
                    <a:pt x="0" y="2763"/>
                  </a:lnTo>
                  <a:lnTo>
                    <a:pt x="2881" y="2763"/>
                  </a:lnTo>
                  <a:lnTo>
                    <a:pt x="2881" y="1"/>
                  </a:lnTo>
                  <a:close/>
                </a:path>
              </a:pathLst>
            </a:custGeom>
            <a:solidFill>
              <a:srgbClr val="FFFFFF">
                <a:alpha val="501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5"/>
            <p:cNvSpPr/>
            <p:nvPr/>
          </p:nvSpPr>
          <p:spPr>
            <a:xfrm>
              <a:off x="10" y="1500456"/>
              <a:ext cx="1104138" cy="356858"/>
            </a:xfrm>
            <a:custGeom>
              <a:avLst/>
              <a:gdLst/>
              <a:ahLst/>
              <a:cxnLst/>
              <a:rect l="l" t="t" r="r" b="b"/>
              <a:pathLst>
                <a:path w="8586" h="2775" extrusionOk="0">
                  <a:moveTo>
                    <a:pt x="1" y="0"/>
                  </a:moveTo>
                  <a:lnTo>
                    <a:pt x="1" y="2774"/>
                  </a:lnTo>
                  <a:lnTo>
                    <a:pt x="8585" y="2774"/>
                  </a:lnTo>
                  <a:lnTo>
                    <a:pt x="858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5"/>
            <p:cNvSpPr/>
            <p:nvPr/>
          </p:nvSpPr>
          <p:spPr>
            <a:xfrm>
              <a:off x="1299972" y="1500450"/>
              <a:ext cx="490621" cy="356872"/>
            </a:xfrm>
            <a:custGeom>
              <a:avLst/>
              <a:gdLst/>
              <a:ahLst/>
              <a:cxnLst/>
              <a:rect l="l" t="t" r="r" b="b"/>
              <a:pathLst>
                <a:path w="18396" h="2775" extrusionOk="0">
                  <a:moveTo>
                    <a:pt x="0" y="0"/>
                  </a:moveTo>
                  <a:lnTo>
                    <a:pt x="0" y="2774"/>
                  </a:lnTo>
                  <a:lnTo>
                    <a:pt x="18396" y="2774"/>
                  </a:lnTo>
                  <a:lnTo>
                    <a:pt x="18396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" name="Google Shape;387;p34">
            <a:extLst>
              <a:ext uri="{FF2B5EF4-FFF2-40B4-BE49-F238E27FC236}">
                <a16:creationId xmlns:a16="http://schemas.microsoft.com/office/drawing/2014/main" id="{00429C26-E45F-460B-3664-B14C021FA8C8}"/>
              </a:ext>
            </a:extLst>
          </p:cNvPr>
          <p:cNvSpPr/>
          <p:nvPr/>
        </p:nvSpPr>
        <p:spPr>
          <a:xfrm flipH="1">
            <a:off x="7746422" y="1659542"/>
            <a:ext cx="407895" cy="179698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388;p34">
            <a:extLst>
              <a:ext uri="{FF2B5EF4-FFF2-40B4-BE49-F238E27FC236}">
                <a16:creationId xmlns:a16="http://schemas.microsoft.com/office/drawing/2014/main" id="{044E7533-E3A1-039F-B0E5-497251ECC38D}"/>
              </a:ext>
            </a:extLst>
          </p:cNvPr>
          <p:cNvSpPr/>
          <p:nvPr/>
        </p:nvSpPr>
        <p:spPr>
          <a:xfrm flipH="1">
            <a:off x="1030343" y="3327967"/>
            <a:ext cx="218403" cy="179751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389;p34">
            <a:extLst>
              <a:ext uri="{FF2B5EF4-FFF2-40B4-BE49-F238E27FC236}">
                <a16:creationId xmlns:a16="http://schemas.microsoft.com/office/drawing/2014/main" id="{945C9791-D353-5912-64A8-516C382FC197}"/>
              </a:ext>
            </a:extLst>
          </p:cNvPr>
          <p:cNvSpPr/>
          <p:nvPr/>
        </p:nvSpPr>
        <p:spPr>
          <a:xfrm flipH="1">
            <a:off x="924831" y="1956367"/>
            <a:ext cx="323913" cy="179751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390;p34">
            <a:extLst>
              <a:ext uri="{FF2B5EF4-FFF2-40B4-BE49-F238E27FC236}">
                <a16:creationId xmlns:a16="http://schemas.microsoft.com/office/drawing/2014/main" id="{B3E92BE2-BB00-BFA4-3607-0CB68AF3733B}"/>
              </a:ext>
            </a:extLst>
          </p:cNvPr>
          <p:cNvSpPr/>
          <p:nvPr/>
        </p:nvSpPr>
        <p:spPr>
          <a:xfrm>
            <a:off x="7580020" y="3327967"/>
            <a:ext cx="407888" cy="179751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391;p34">
            <a:extLst>
              <a:ext uri="{FF2B5EF4-FFF2-40B4-BE49-F238E27FC236}">
                <a16:creationId xmlns:a16="http://schemas.microsoft.com/office/drawing/2014/main" id="{48FF20AE-B22E-F577-F193-2705B76AFB7A}"/>
              </a:ext>
            </a:extLst>
          </p:cNvPr>
          <p:cNvSpPr/>
          <p:nvPr/>
        </p:nvSpPr>
        <p:spPr>
          <a:xfrm flipH="1">
            <a:off x="7576987" y="1956367"/>
            <a:ext cx="218409" cy="179751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392;p34">
            <a:extLst>
              <a:ext uri="{FF2B5EF4-FFF2-40B4-BE49-F238E27FC236}">
                <a16:creationId xmlns:a16="http://schemas.microsoft.com/office/drawing/2014/main" id="{A335BCEC-4061-8BC1-2A65-0E72CD81F018}"/>
              </a:ext>
            </a:extLst>
          </p:cNvPr>
          <p:cNvSpPr/>
          <p:nvPr/>
        </p:nvSpPr>
        <p:spPr>
          <a:xfrm flipH="1">
            <a:off x="479778" y="2254092"/>
            <a:ext cx="471489" cy="178849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393;p34">
            <a:extLst>
              <a:ext uri="{FF2B5EF4-FFF2-40B4-BE49-F238E27FC236}">
                <a16:creationId xmlns:a16="http://schemas.microsoft.com/office/drawing/2014/main" id="{72B05517-4A3F-86F0-72A0-5FFDBF232F74}"/>
              </a:ext>
            </a:extLst>
          </p:cNvPr>
          <p:cNvSpPr/>
          <p:nvPr/>
        </p:nvSpPr>
        <p:spPr>
          <a:xfrm rot="-5400000" flipH="1">
            <a:off x="1176217" y="1659542"/>
            <a:ext cx="773400" cy="773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394;p34">
            <a:extLst>
              <a:ext uri="{FF2B5EF4-FFF2-40B4-BE49-F238E27FC236}">
                <a16:creationId xmlns:a16="http://schemas.microsoft.com/office/drawing/2014/main" id="{81538871-DE73-DF16-91DD-600DA1CB49F6}"/>
              </a:ext>
            </a:extLst>
          </p:cNvPr>
          <p:cNvSpPr txBox="1">
            <a:spLocks/>
          </p:cNvSpPr>
          <p:nvPr/>
        </p:nvSpPr>
        <p:spPr>
          <a:xfrm flipH="1">
            <a:off x="1981837" y="1709634"/>
            <a:ext cx="1206508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3000" b="1" i="0" u="none" strike="noStrike" cap="none">
                <a:solidFill>
                  <a:schemeClr val="dk2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hu-HU" dirty="0"/>
              <a:t>VSC</a:t>
            </a:r>
          </a:p>
        </p:txBody>
      </p:sp>
      <p:sp>
        <p:nvSpPr>
          <p:cNvPr id="17" name="Google Shape;397;p34">
            <a:extLst>
              <a:ext uri="{FF2B5EF4-FFF2-40B4-BE49-F238E27FC236}">
                <a16:creationId xmlns:a16="http://schemas.microsoft.com/office/drawing/2014/main" id="{F5476404-97A3-DBF5-B6A4-74ECF33A9407}"/>
              </a:ext>
            </a:extLst>
          </p:cNvPr>
          <p:cNvSpPr txBox="1">
            <a:spLocks/>
          </p:cNvSpPr>
          <p:nvPr/>
        </p:nvSpPr>
        <p:spPr>
          <a:xfrm flipH="1">
            <a:off x="2007468" y="2044667"/>
            <a:ext cx="2048651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hu-HU" sz="2000" dirty="0">
                <a:solidFill>
                  <a:schemeClr val="bg1"/>
                </a:solidFill>
                <a:latin typeface="Agency FB" panose="020B0503020202020204" pitchFamily="34" charset="0"/>
              </a:rPr>
              <a:t>36+ Támogatott nyelv</a:t>
            </a:r>
          </a:p>
        </p:txBody>
      </p:sp>
      <p:sp>
        <p:nvSpPr>
          <p:cNvPr id="22" name="Google Shape;401;p34">
            <a:extLst>
              <a:ext uri="{FF2B5EF4-FFF2-40B4-BE49-F238E27FC236}">
                <a16:creationId xmlns:a16="http://schemas.microsoft.com/office/drawing/2014/main" id="{DBFA2DD6-718A-8FE0-4A87-759B145D8F29}"/>
              </a:ext>
            </a:extLst>
          </p:cNvPr>
          <p:cNvSpPr/>
          <p:nvPr/>
        </p:nvSpPr>
        <p:spPr>
          <a:xfrm>
            <a:off x="6862642" y="1659542"/>
            <a:ext cx="773400" cy="77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402;p34">
            <a:extLst>
              <a:ext uri="{FF2B5EF4-FFF2-40B4-BE49-F238E27FC236}">
                <a16:creationId xmlns:a16="http://schemas.microsoft.com/office/drawing/2014/main" id="{31DC1AD9-D6BE-DD5F-3BBF-64355F8E6B22}"/>
              </a:ext>
            </a:extLst>
          </p:cNvPr>
          <p:cNvSpPr/>
          <p:nvPr/>
        </p:nvSpPr>
        <p:spPr>
          <a:xfrm rot="10800000" flipH="1">
            <a:off x="1176217" y="3031142"/>
            <a:ext cx="773400" cy="77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403;p34">
            <a:extLst>
              <a:ext uri="{FF2B5EF4-FFF2-40B4-BE49-F238E27FC236}">
                <a16:creationId xmlns:a16="http://schemas.microsoft.com/office/drawing/2014/main" id="{55344A5A-A4E5-96E2-3166-08F62D153CB4}"/>
              </a:ext>
            </a:extLst>
          </p:cNvPr>
          <p:cNvSpPr/>
          <p:nvPr/>
        </p:nvSpPr>
        <p:spPr>
          <a:xfrm>
            <a:off x="7777891" y="3030292"/>
            <a:ext cx="471506" cy="179698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404;p34">
            <a:extLst>
              <a:ext uri="{FF2B5EF4-FFF2-40B4-BE49-F238E27FC236}">
                <a16:creationId xmlns:a16="http://schemas.microsoft.com/office/drawing/2014/main" id="{981FAAB6-FB85-504B-890F-95748372637B}"/>
              </a:ext>
            </a:extLst>
          </p:cNvPr>
          <p:cNvSpPr/>
          <p:nvPr/>
        </p:nvSpPr>
        <p:spPr>
          <a:xfrm>
            <a:off x="8093551" y="3327966"/>
            <a:ext cx="377605" cy="179751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405;p34">
            <a:extLst>
              <a:ext uri="{FF2B5EF4-FFF2-40B4-BE49-F238E27FC236}">
                <a16:creationId xmlns:a16="http://schemas.microsoft.com/office/drawing/2014/main" id="{96112B55-293D-86C5-AD7B-5DA0740CD459}"/>
              </a:ext>
            </a:extLst>
          </p:cNvPr>
          <p:cNvSpPr/>
          <p:nvPr/>
        </p:nvSpPr>
        <p:spPr>
          <a:xfrm>
            <a:off x="7792642" y="3625692"/>
            <a:ext cx="300908" cy="178849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406;p34">
            <a:extLst>
              <a:ext uri="{FF2B5EF4-FFF2-40B4-BE49-F238E27FC236}">
                <a16:creationId xmlns:a16="http://schemas.microsoft.com/office/drawing/2014/main" id="{3D87C252-9341-AF38-33CF-10538001C62E}"/>
              </a:ext>
            </a:extLst>
          </p:cNvPr>
          <p:cNvSpPr/>
          <p:nvPr/>
        </p:nvSpPr>
        <p:spPr>
          <a:xfrm rot="5400000">
            <a:off x="6862642" y="3031142"/>
            <a:ext cx="773400" cy="773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407;p34">
            <a:extLst>
              <a:ext uri="{FF2B5EF4-FFF2-40B4-BE49-F238E27FC236}">
                <a16:creationId xmlns:a16="http://schemas.microsoft.com/office/drawing/2014/main" id="{5D8649A8-3486-9BD2-6C7E-D9D506F7A1F1}"/>
              </a:ext>
            </a:extLst>
          </p:cNvPr>
          <p:cNvSpPr/>
          <p:nvPr/>
        </p:nvSpPr>
        <p:spPr>
          <a:xfrm flipH="1">
            <a:off x="571253" y="3031142"/>
            <a:ext cx="488864" cy="179698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408;p34">
            <a:extLst>
              <a:ext uri="{FF2B5EF4-FFF2-40B4-BE49-F238E27FC236}">
                <a16:creationId xmlns:a16="http://schemas.microsoft.com/office/drawing/2014/main" id="{B3142DAC-2B57-36AE-FF96-3B4B65454C87}"/>
              </a:ext>
            </a:extLst>
          </p:cNvPr>
          <p:cNvSpPr/>
          <p:nvPr/>
        </p:nvSpPr>
        <p:spPr>
          <a:xfrm flipH="1">
            <a:off x="357025" y="3327967"/>
            <a:ext cx="570167" cy="179751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409;p34">
            <a:extLst>
              <a:ext uri="{FF2B5EF4-FFF2-40B4-BE49-F238E27FC236}">
                <a16:creationId xmlns:a16="http://schemas.microsoft.com/office/drawing/2014/main" id="{0FB1C183-6000-9345-5652-8C8925CA09C5}"/>
              </a:ext>
            </a:extLst>
          </p:cNvPr>
          <p:cNvSpPr/>
          <p:nvPr/>
        </p:nvSpPr>
        <p:spPr>
          <a:xfrm flipH="1">
            <a:off x="720073" y="3625692"/>
            <a:ext cx="323894" cy="178849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410;p34">
            <a:extLst>
              <a:ext uri="{FF2B5EF4-FFF2-40B4-BE49-F238E27FC236}">
                <a16:creationId xmlns:a16="http://schemas.microsoft.com/office/drawing/2014/main" id="{FC63E1AE-F4DB-44D3-451A-1B12E3E7A427}"/>
              </a:ext>
            </a:extLst>
          </p:cNvPr>
          <p:cNvSpPr/>
          <p:nvPr/>
        </p:nvSpPr>
        <p:spPr>
          <a:xfrm flipH="1">
            <a:off x="357077" y="1659542"/>
            <a:ext cx="703042" cy="179698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411;p34">
            <a:extLst>
              <a:ext uri="{FF2B5EF4-FFF2-40B4-BE49-F238E27FC236}">
                <a16:creationId xmlns:a16="http://schemas.microsoft.com/office/drawing/2014/main" id="{CB57E52B-C1AA-20EE-8C5A-E6F2B15A96E6}"/>
              </a:ext>
            </a:extLst>
          </p:cNvPr>
          <p:cNvSpPr/>
          <p:nvPr/>
        </p:nvSpPr>
        <p:spPr>
          <a:xfrm flipH="1">
            <a:off x="625921" y="1956792"/>
            <a:ext cx="178816" cy="179751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412;p34">
            <a:extLst>
              <a:ext uri="{FF2B5EF4-FFF2-40B4-BE49-F238E27FC236}">
                <a16:creationId xmlns:a16="http://schemas.microsoft.com/office/drawing/2014/main" id="{88F54D56-E877-D1F6-3636-7060EC753655}"/>
              </a:ext>
            </a:extLst>
          </p:cNvPr>
          <p:cNvSpPr/>
          <p:nvPr/>
        </p:nvSpPr>
        <p:spPr>
          <a:xfrm flipH="1">
            <a:off x="7913769" y="1956367"/>
            <a:ext cx="570173" cy="179751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413;p34">
            <a:extLst>
              <a:ext uri="{FF2B5EF4-FFF2-40B4-BE49-F238E27FC236}">
                <a16:creationId xmlns:a16="http://schemas.microsoft.com/office/drawing/2014/main" id="{EFF2BD93-C1C8-6293-4F6A-63C7FF88E1CD}"/>
              </a:ext>
            </a:extLst>
          </p:cNvPr>
          <p:cNvSpPr/>
          <p:nvPr/>
        </p:nvSpPr>
        <p:spPr>
          <a:xfrm flipH="1">
            <a:off x="7773378" y="2254092"/>
            <a:ext cx="471489" cy="178849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75;p32">
            <a:extLst>
              <a:ext uri="{FF2B5EF4-FFF2-40B4-BE49-F238E27FC236}">
                <a16:creationId xmlns:a16="http://schemas.microsoft.com/office/drawing/2014/main" id="{922E8BA0-DCFE-7168-78A3-1214F56CF464}"/>
              </a:ext>
            </a:extLst>
          </p:cNvPr>
          <p:cNvSpPr txBox="1">
            <a:spLocks/>
          </p:cNvSpPr>
          <p:nvPr/>
        </p:nvSpPr>
        <p:spPr>
          <a:xfrm>
            <a:off x="1151292" y="1911767"/>
            <a:ext cx="823250" cy="4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verpass Mono"/>
              <a:buNone/>
              <a:defRPr sz="2200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hu-HU" sz="4000" dirty="0">
                <a:solidFill>
                  <a:srgbClr val="1B1464"/>
                </a:solidFill>
              </a:rPr>
              <a:t>1</a:t>
            </a:r>
            <a:endParaRPr lang="en" sz="4000" dirty="0">
              <a:solidFill>
                <a:srgbClr val="1B1464"/>
              </a:solidFill>
            </a:endParaRPr>
          </a:p>
        </p:txBody>
      </p:sp>
      <p:sp>
        <p:nvSpPr>
          <p:cNvPr id="36" name="Google Shape;375;p32">
            <a:extLst>
              <a:ext uri="{FF2B5EF4-FFF2-40B4-BE49-F238E27FC236}">
                <a16:creationId xmlns:a16="http://schemas.microsoft.com/office/drawing/2014/main" id="{634BB186-AADA-14A5-F9CE-F20F20A4152A}"/>
              </a:ext>
            </a:extLst>
          </p:cNvPr>
          <p:cNvSpPr txBox="1">
            <a:spLocks/>
          </p:cNvSpPr>
          <p:nvPr/>
        </p:nvSpPr>
        <p:spPr>
          <a:xfrm>
            <a:off x="1158587" y="3290807"/>
            <a:ext cx="823250" cy="4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verpass Mono"/>
              <a:buNone/>
              <a:defRPr sz="2200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hu-HU" sz="4000" dirty="0">
                <a:solidFill>
                  <a:srgbClr val="1B1464"/>
                </a:solidFill>
              </a:rPr>
              <a:t>2</a:t>
            </a:r>
            <a:endParaRPr lang="en" sz="4000" dirty="0">
              <a:solidFill>
                <a:srgbClr val="1B1464"/>
              </a:solidFill>
            </a:endParaRPr>
          </a:p>
        </p:txBody>
      </p:sp>
      <p:sp>
        <p:nvSpPr>
          <p:cNvPr id="37" name="Google Shape;375;p32">
            <a:extLst>
              <a:ext uri="{FF2B5EF4-FFF2-40B4-BE49-F238E27FC236}">
                <a16:creationId xmlns:a16="http://schemas.microsoft.com/office/drawing/2014/main" id="{BAD2D603-7DAE-71CE-0CE4-E378165AFA76}"/>
              </a:ext>
            </a:extLst>
          </p:cNvPr>
          <p:cNvSpPr txBox="1">
            <a:spLocks/>
          </p:cNvSpPr>
          <p:nvPr/>
        </p:nvSpPr>
        <p:spPr>
          <a:xfrm>
            <a:off x="6835045" y="1943341"/>
            <a:ext cx="823250" cy="4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verpass Mono"/>
              <a:buNone/>
              <a:defRPr sz="2200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hu-HU" sz="4000" dirty="0">
                <a:solidFill>
                  <a:srgbClr val="1B1464"/>
                </a:solidFill>
              </a:rPr>
              <a:t>3</a:t>
            </a:r>
            <a:endParaRPr lang="en" sz="4000" dirty="0">
              <a:solidFill>
                <a:srgbClr val="1B1464"/>
              </a:solidFill>
            </a:endParaRPr>
          </a:p>
        </p:txBody>
      </p:sp>
      <p:sp>
        <p:nvSpPr>
          <p:cNvPr id="38" name="Google Shape;375;p32">
            <a:extLst>
              <a:ext uri="{FF2B5EF4-FFF2-40B4-BE49-F238E27FC236}">
                <a16:creationId xmlns:a16="http://schemas.microsoft.com/office/drawing/2014/main" id="{426DEBCA-49D4-CF4F-C3DA-922BFFFBD838}"/>
              </a:ext>
            </a:extLst>
          </p:cNvPr>
          <p:cNvSpPr txBox="1">
            <a:spLocks/>
          </p:cNvSpPr>
          <p:nvPr/>
        </p:nvSpPr>
        <p:spPr>
          <a:xfrm>
            <a:off x="6847597" y="3303682"/>
            <a:ext cx="823250" cy="4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verpass Mono"/>
              <a:buNone/>
              <a:defRPr sz="2200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hu-HU" sz="4000" dirty="0">
                <a:solidFill>
                  <a:srgbClr val="1B1464"/>
                </a:solidFill>
              </a:rPr>
              <a:t>4</a:t>
            </a:r>
            <a:endParaRPr lang="en" sz="4000" dirty="0">
              <a:solidFill>
                <a:srgbClr val="1B1464"/>
              </a:solidFill>
            </a:endParaRPr>
          </a:p>
        </p:txBody>
      </p:sp>
      <p:sp>
        <p:nvSpPr>
          <p:cNvPr id="39" name="Google Shape;394;p34">
            <a:extLst>
              <a:ext uri="{FF2B5EF4-FFF2-40B4-BE49-F238E27FC236}">
                <a16:creationId xmlns:a16="http://schemas.microsoft.com/office/drawing/2014/main" id="{A8837224-9EF1-827A-0BA8-6812F3FF30E5}"/>
              </a:ext>
            </a:extLst>
          </p:cNvPr>
          <p:cNvSpPr txBox="1">
            <a:spLocks/>
          </p:cNvSpPr>
          <p:nvPr/>
        </p:nvSpPr>
        <p:spPr>
          <a:xfrm flipH="1">
            <a:off x="1976206" y="3062732"/>
            <a:ext cx="1920853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3000" b="1" i="0" u="none" strike="noStrike" cap="none">
                <a:solidFill>
                  <a:schemeClr val="dk2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hu-HU" dirty="0" err="1"/>
              <a:t>Sublime</a:t>
            </a:r>
            <a:endParaRPr lang="hu-HU" dirty="0"/>
          </a:p>
        </p:txBody>
      </p:sp>
      <p:sp>
        <p:nvSpPr>
          <p:cNvPr id="40" name="Google Shape;397;p34">
            <a:extLst>
              <a:ext uri="{FF2B5EF4-FFF2-40B4-BE49-F238E27FC236}">
                <a16:creationId xmlns:a16="http://schemas.microsoft.com/office/drawing/2014/main" id="{1E7C33D0-897C-22B7-A29D-1BA042BCF39C}"/>
              </a:ext>
            </a:extLst>
          </p:cNvPr>
          <p:cNvSpPr txBox="1">
            <a:spLocks/>
          </p:cNvSpPr>
          <p:nvPr/>
        </p:nvSpPr>
        <p:spPr>
          <a:xfrm flipH="1">
            <a:off x="2001838" y="3397765"/>
            <a:ext cx="2200492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hu-HU" sz="2000" dirty="0">
                <a:solidFill>
                  <a:schemeClr val="bg1"/>
                </a:solidFill>
                <a:latin typeface="Agency FB" panose="020B0503020202020204" pitchFamily="34" charset="0"/>
              </a:rPr>
              <a:t>80+ Támogatott nyelv</a:t>
            </a:r>
          </a:p>
        </p:txBody>
      </p:sp>
      <p:sp>
        <p:nvSpPr>
          <p:cNvPr id="41" name="Google Shape;394;p34">
            <a:extLst>
              <a:ext uri="{FF2B5EF4-FFF2-40B4-BE49-F238E27FC236}">
                <a16:creationId xmlns:a16="http://schemas.microsoft.com/office/drawing/2014/main" id="{AA1F398D-CE00-12C7-BCB5-D1197C028B67}"/>
              </a:ext>
            </a:extLst>
          </p:cNvPr>
          <p:cNvSpPr txBox="1">
            <a:spLocks/>
          </p:cNvSpPr>
          <p:nvPr/>
        </p:nvSpPr>
        <p:spPr>
          <a:xfrm flipH="1">
            <a:off x="5630993" y="1659542"/>
            <a:ext cx="1206508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3000" b="1" i="0" u="none" strike="noStrike" cap="none">
                <a:solidFill>
                  <a:schemeClr val="dk2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hu-HU" dirty="0"/>
              <a:t>Atom</a:t>
            </a:r>
          </a:p>
        </p:txBody>
      </p:sp>
      <p:sp>
        <p:nvSpPr>
          <p:cNvPr id="42" name="Google Shape;397;p34">
            <a:extLst>
              <a:ext uri="{FF2B5EF4-FFF2-40B4-BE49-F238E27FC236}">
                <a16:creationId xmlns:a16="http://schemas.microsoft.com/office/drawing/2014/main" id="{A30B69CC-CEC1-E113-A69E-62C4306CB3BC}"/>
              </a:ext>
            </a:extLst>
          </p:cNvPr>
          <p:cNvSpPr txBox="1">
            <a:spLocks/>
          </p:cNvSpPr>
          <p:nvPr/>
        </p:nvSpPr>
        <p:spPr>
          <a:xfrm flipH="1">
            <a:off x="4992346" y="1999661"/>
            <a:ext cx="1895221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hu-HU" sz="2000" dirty="0">
                <a:solidFill>
                  <a:schemeClr val="bg1"/>
                </a:solidFill>
                <a:latin typeface="Agency FB" panose="020B0503020202020204" pitchFamily="34" charset="0"/>
              </a:rPr>
              <a:t>16+ Támogatott nyelv</a:t>
            </a:r>
          </a:p>
        </p:txBody>
      </p:sp>
      <p:sp>
        <p:nvSpPr>
          <p:cNvPr id="43" name="Google Shape;394;p34">
            <a:extLst>
              <a:ext uri="{FF2B5EF4-FFF2-40B4-BE49-F238E27FC236}">
                <a16:creationId xmlns:a16="http://schemas.microsoft.com/office/drawing/2014/main" id="{5BF98422-CF2A-A6AA-C2F6-6DCA0FF55C74}"/>
              </a:ext>
            </a:extLst>
          </p:cNvPr>
          <p:cNvSpPr txBox="1">
            <a:spLocks/>
          </p:cNvSpPr>
          <p:nvPr/>
        </p:nvSpPr>
        <p:spPr>
          <a:xfrm flipH="1">
            <a:off x="4281165" y="2989248"/>
            <a:ext cx="2426826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3000" b="1" i="0" u="none" strike="noStrike" cap="none">
                <a:solidFill>
                  <a:schemeClr val="dk2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hu-HU" dirty="0" err="1"/>
              <a:t>Notepad</a:t>
            </a:r>
            <a:r>
              <a:rPr lang="hu-HU" dirty="0"/>
              <a:t>++</a:t>
            </a:r>
          </a:p>
        </p:txBody>
      </p:sp>
      <p:sp>
        <p:nvSpPr>
          <p:cNvPr id="44" name="Google Shape;397;p34">
            <a:extLst>
              <a:ext uri="{FF2B5EF4-FFF2-40B4-BE49-F238E27FC236}">
                <a16:creationId xmlns:a16="http://schemas.microsoft.com/office/drawing/2014/main" id="{293703FF-6934-E1FF-F8D5-B54A8DBBE3BA}"/>
              </a:ext>
            </a:extLst>
          </p:cNvPr>
          <p:cNvSpPr txBox="1">
            <a:spLocks/>
          </p:cNvSpPr>
          <p:nvPr/>
        </p:nvSpPr>
        <p:spPr>
          <a:xfrm flipH="1">
            <a:off x="4625033" y="3329367"/>
            <a:ext cx="2133023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hu-HU" sz="2000" dirty="0">
                <a:solidFill>
                  <a:schemeClr val="bg1"/>
                </a:solidFill>
                <a:latin typeface="Agency FB" panose="020B0503020202020204" pitchFamily="34" charset="0"/>
              </a:rPr>
              <a:t>70+ Támogatott nyelv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500"/>
                            </p:stCondLst>
                            <p:childTnLst>
                              <p:par>
                                <p:cTn id="5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000"/>
                            </p:stCondLst>
                            <p:childTnLst>
                              <p:par>
                                <p:cTn id="6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500"/>
                            </p:stCondLst>
                            <p:childTnLst>
                              <p:par>
                                <p:cTn id="6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3000"/>
                            </p:stCondLst>
                            <p:childTnLst>
                              <p:par>
                                <p:cTn id="7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3500"/>
                            </p:stCondLst>
                            <p:childTnLst>
                              <p:par>
                                <p:cTn id="7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4000"/>
                            </p:stCondLst>
                            <p:childTnLst>
                              <p:par>
                                <p:cTn id="8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4" grpId="0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/>
      <p:bldP spid="17" grpId="0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35"/>
          <p:cNvSpPr txBox="1">
            <a:spLocks noGrp="1"/>
          </p:cNvSpPr>
          <p:nvPr>
            <p:ph type="title"/>
          </p:nvPr>
        </p:nvSpPr>
        <p:spPr>
          <a:xfrm>
            <a:off x="127800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A munkáról</a:t>
            </a:r>
            <a:endParaRPr dirty="0"/>
          </a:p>
        </p:txBody>
      </p:sp>
      <p:grpSp>
        <p:nvGrpSpPr>
          <p:cNvPr id="437" name="Google Shape;437;p35"/>
          <p:cNvGrpSpPr/>
          <p:nvPr/>
        </p:nvGrpSpPr>
        <p:grpSpPr>
          <a:xfrm>
            <a:off x="6739789" y="2872050"/>
            <a:ext cx="2404115" cy="2123775"/>
            <a:chOff x="6739789" y="1500450"/>
            <a:chExt cx="2404115" cy="2123775"/>
          </a:xfrm>
        </p:grpSpPr>
        <p:sp>
          <p:nvSpPr>
            <p:cNvPr id="438" name="Google Shape;438;p35"/>
            <p:cNvSpPr/>
            <p:nvPr/>
          </p:nvSpPr>
          <p:spPr>
            <a:xfrm>
              <a:off x="7377200" y="2089950"/>
              <a:ext cx="1766704" cy="356851"/>
            </a:xfrm>
            <a:custGeom>
              <a:avLst/>
              <a:gdLst/>
              <a:ahLst/>
              <a:cxnLst/>
              <a:rect l="l" t="t" r="r" b="b"/>
              <a:pathLst>
                <a:path w="15325" h="2775" extrusionOk="0">
                  <a:moveTo>
                    <a:pt x="1" y="0"/>
                  </a:moveTo>
                  <a:lnTo>
                    <a:pt x="1" y="2774"/>
                  </a:lnTo>
                  <a:lnTo>
                    <a:pt x="15324" y="2774"/>
                  </a:lnTo>
                  <a:lnTo>
                    <a:pt x="15324" y="0"/>
                  </a:lnTo>
                  <a:close/>
                </a:path>
              </a:pathLst>
            </a:custGeom>
            <a:solidFill>
              <a:srgbClr val="FFFFFF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5"/>
            <p:cNvSpPr/>
            <p:nvPr/>
          </p:nvSpPr>
          <p:spPr>
            <a:xfrm>
              <a:off x="6810278" y="1500450"/>
              <a:ext cx="1104154" cy="356872"/>
            </a:xfrm>
            <a:custGeom>
              <a:avLst/>
              <a:gdLst/>
              <a:ahLst/>
              <a:cxnLst/>
              <a:rect l="l" t="t" r="r" b="b"/>
              <a:pathLst>
                <a:path w="18027" h="2775" extrusionOk="0">
                  <a:moveTo>
                    <a:pt x="0" y="0"/>
                  </a:moveTo>
                  <a:lnTo>
                    <a:pt x="0" y="2774"/>
                  </a:lnTo>
                  <a:lnTo>
                    <a:pt x="18026" y="2774"/>
                  </a:lnTo>
                  <a:lnTo>
                    <a:pt x="18026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5"/>
            <p:cNvSpPr/>
            <p:nvPr/>
          </p:nvSpPr>
          <p:spPr>
            <a:xfrm>
              <a:off x="6896029" y="2679300"/>
              <a:ext cx="2247805" cy="355450"/>
            </a:xfrm>
            <a:custGeom>
              <a:avLst/>
              <a:gdLst/>
              <a:ahLst/>
              <a:cxnLst/>
              <a:rect l="l" t="t" r="r" b="b"/>
              <a:pathLst>
                <a:path w="12872" h="2764" extrusionOk="0">
                  <a:moveTo>
                    <a:pt x="1" y="1"/>
                  </a:moveTo>
                  <a:lnTo>
                    <a:pt x="1" y="2763"/>
                  </a:lnTo>
                  <a:lnTo>
                    <a:pt x="12871" y="2763"/>
                  </a:lnTo>
                  <a:lnTo>
                    <a:pt x="1287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5"/>
            <p:cNvSpPr/>
            <p:nvPr/>
          </p:nvSpPr>
          <p:spPr>
            <a:xfrm>
              <a:off x="8105579" y="1500450"/>
              <a:ext cx="1038298" cy="356872"/>
            </a:xfrm>
            <a:custGeom>
              <a:avLst/>
              <a:gdLst/>
              <a:ahLst/>
              <a:cxnLst/>
              <a:rect l="l" t="t" r="r" b="b"/>
              <a:pathLst>
                <a:path w="2882" h="2775" extrusionOk="0">
                  <a:moveTo>
                    <a:pt x="1" y="0"/>
                  </a:moveTo>
                  <a:lnTo>
                    <a:pt x="1" y="2774"/>
                  </a:lnTo>
                  <a:lnTo>
                    <a:pt x="2882" y="2774"/>
                  </a:lnTo>
                  <a:lnTo>
                    <a:pt x="2882" y="0"/>
                  </a:lnTo>
                  <a:close/>
                </a:path>
              </a:pathLst>
            </a:custGeom>
            <a:solidFill>
              <a:srgbClr val="FFFFFF">
                <a:alpha val="56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5"/>
            <p:cNvSpPr/>
            <p:nvPr/>
          </p:nvSpPr>
          <p:spPr>
            <a:xfrm>
              <a:off x="6739789" y="3268775"/>
              <a:ext cx="1104128" cy="355450"/>
            </a:xfrm>
            <a:custGeom>
              <a:avLst/>
              <a:gdLst/>
              <a:ahLst/>
              <a:cxnLst/>
              <a:rect l="l" t="t" r="r" b="b"/>
              <a:pathLst>
                <a:path w="18396" h="2764" extrusionOk="0">
                  <a:moveTo>
                    <a:pt x="1" y="1"/>
                  </a:moveTo>
                  <a:lnTo>
                    <a:pt x="1" y="2763"/>
                  </a:lnTo>
                  <a:lnTo>
                    <a:pt x="18396" y="2763"/>
                  </a:lnTo>
                  <a:lnTo>
                    <a:pt x="18396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3" name="Google Shape;443;p35"/>
          <p:cNvGrpSpPr/>
          <p:nvPr/>
        </p:nvGrpSpPr>
        <p:grpSpPr>
          <a:xfrm>
            <a:off x="10" y="128850"/>
            <a:ext cx="2428766" cy="2123775"/>
            <a:chOff x="10" y="1500450"/>
            <a:chExt cx="2428766" cy="2123775"/>
          </a:xfrm>
        </p:grpSpPr>
        <p:sp>
          <p:nvSpPr>
            <p:cNvPr id="444" name="Google Shape;444;p35"/>
            <p:cNvSpPr/>
            <p:nvPr/>
          </p:nvSpPr>
          <p:spPr>
            <a:xfrm>
              <a:off x="357025" y="2089950"/>
              <a:ext cx="2071751" cy="356851"/>
            </a:xfrm>
            <a:custGeom>
              <a:avLst/>
              <a:gdLst/>
              <a:ahLst/>
              <a:cxnLst/>
              <a:rect l="l" t="t" r="r" b="b"/>
              <a:pathLst>
                <a:path w="4300" h="2775" extrusionOk="0">
                  <a:moveTo>
                    <a:pt x="1" y="0"/>
                  </a:moveTo>
                  <a:lnTo>
                    <a:pt x="1" y="2774"/>
                  </a:lnTo>
                  <a:lnTo>
                    <a:pt x="4299" y="2774"/>
                  </a:lnTo>
                  <a:lnTo>
                    <a:pt x="4299" y="0"/>
                  </a:lnTo>
                  <a:close/>
                </a:path>
              </a:pathLst>
            </a:custGeom>
            <a:solidFill>
              <a:srgbClr val="FFFFFF">
                <a:alpha val="1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5"/>
            <p:cNvSpPr/>
            <p:nvPr/>
          </p:nvSpPr>
          <p:spPr>
            <a:xfrm>
              <a:off x="18" y="3268775"/>
              <a:ext cx="1038298" cy="355450"/>
            </a:xfrm>
            <a:custGeom>
              <a:avLst/>
              <a:gdLst/>
              <a:ahLst/>
              <a:cxnLst/>
              <a:rect l="l" t="t" r="r" b="b"/>
              <a:pathLst>
                <a:path w="2882" h="2764" extrusionOk="0">
                  <a:moveTo>
                    <a:pt x="0" y="1"/>
                  </a:moveTo>
                  <a:lnTo>
                    <a:pt x="0" y="2763"/>
                  </a:lnTo>
                  <a:lnTo>
                    <a:pt x="2881" y="2763"/>
                  </a:lnTo>
                  <a:lnTo>
                    <a:pt x="2881" y="1"/>
                  </a:lnTo>
                  <a:close/>
                </a:path>
              </a:pathLst>
            </a:custGeom>
            <a:solidFill>
              <a:srgbClr val="FFFFFF">
                <a:alpha val="501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5"/>
            <p:cNvSpPr/>
            <p:nvPr/>
          </p:nvSpPr>
          <p:spPr>
            <a:xfrm>
              <a:off x="10" y="1500456"/>
              <a:ext cx="1104138" cy="356858"/>
            </a:xfrm>
            <a:custGeom>
              <a:avLst/>
              <a:gdLst/>
              <a:ahLst/>
              <a:cxnLst/>
              <a:rect l="l" t="t" r="r" b="b"/>
              <a:pathLst>
                <a:path w="8586" h="2775" extrusionOk="0">
                  <a:moveTo>
                    <a:pt x="1" y="0"/>
                  </a:moveTo>
                  <a:lnTo>
                    <a:pt x="1" y="2774"/>
                  </a:lnTo>
                  <a:lnTo>
                    <a:pt x="8585" y="2774"/>
                  </a:lnTo>
                  <a:lnTo>
                    <a:pt x="858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5"/>
            <p:cNvSpPr/>
            <p:nvPr/>
          </p:nvSpPr>
          <p:spPr>
            <a:xfrm>
              <a:off x="1299972" y="1500450"/>
              <a:ext cx="490621" cy="356872"/>
            </a:xfrm>
            <a:custGeom>
              <a:avLst/>
              <a:gdLst/>
              <a:ahLst/>
              <a:cxnLst/>
              <a:rect l="l" t="t" r="r" b="b"/>
              <a:pathLst>
                <a:path w="18396" h="2775" extrusionOk="0">
                  <a:moveTo>
                    <a:pt x="0" y="0"/>
                  </a:moveTo>
                  <a:lnTo>
                    <a:pt x="0" y="2774"/>
                  </a:lnTo>
                  <a:lnTo>
                    <a:pt x="18396" y="2774"/>
                  </a:lnTo>
                  <a:lnTo>
                    <a:pt x="18396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397;p34">
            <a:extLst>
              <a:ext uri="{FF2B5EF4-FFF2-40B4-BE49-F238E27FC236}">
                <a16:creationId xmlns:a16="http://schemas.microsoft.com/office/drawing/2014/main" id="{17ECC57E-3466-D152-367A-D79160590E95}"/>
              </a:ext>
            </a:extLst>
          </p:cNvPr>
          <p:cNvSpPr txBox="1">
            <a:spLocks/>
          </p:cNvSpPr>
          <p:nvPr/>
        </p:nvSpPr>
        <p:spPr>
          <a:xfrm flipH="1">
            <a:off x="1935582" y="1226550"/>
            <a:ext cx="5250471" cy="2986467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buClr>
                <a:schemeClr val="bg2"/>
              </a:buClr>
              <a:buFont typeface="Wingdings" panose="05000000000000000000" pitchFamily="2" charset="2"/>
              <a:buChar char="Ø"/>
            </a:pPr>
            <a:r>
              <a:rPr lang="hu-HU" sz="2000" dirty="0">
                <a:solidFill>
                  <a:schemeClr val="bg1"/>
                </a:solidFill>
                <a:latin typeface="Agency FB" panose="020B0503020202020204" pitchFamily="34" charset="0"/>
              </a:rPr>
              <a:t>A kódszerkesztéshez a VSC-t használtuk, a fényképeket a flaticon.com-</a:t>
            </a:r>
            <a:r>
              <a:rPr lang="hu-HU" sz="2000" dirty="0" err="1">
                <a:solidFill>
                  <a:schemeClr val="bg1"/>
                </a:solidFill>
                <a:latin typeface="Agency FB" panose="020B0503020202020204" pitchFamily="34" charset="0"/>
              </a:rPr>
              <a:t>ról</a:t>
            </a:r>
            <a:r>
              <a:rPr lang="hu-HU" sz="2000" dirty="0">
                <a:solidFill>
                  <a:schemeClr val="bg1"/>
                </a:solidFill>
                <a:latin typeface="Agency FB" panose="020B0503020202020204" pitchFamily="34" charset="0"/>
              </a:rPr>
              <a:t>, illetve a Facebookról szereztük, ezek körbevágásához a remove.bg háttéreltávolító programot alkalmaztuk.</a:t>
            </a:r>
          </a:p>
          <a:p>
            <a:pPr>
              <a:buClr>
                <a:schemeClr val="bg2"/>
              </a:buClr>
            </a:pPr>
            <a:endParaRPr lang="hu-HU" sz="2000" dirty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pPr marL="342900" indent="-342900">
              <a:buClr>
                <a:schemeClr val="bg2"/>
              </a:buClr>
              <a:buFont typeface="Wingdings" panose="05000000000000000000" pitchFamily="2" charset="2"/>
              <a:buChar char="Ø"/>
            </a:pPr>
            <a:r>
              <a:rPr lang="hu-HU" sz="2000" dirty="0">
                <a:solidFill>
                  <a:schemeClr val="bg1"/>
                </a:solidFill>
                <a:latin typeface="Agency FB" panose="020B0503020202020204" pitchFamily="34" charset="0"/>
              </a:rPr>
              <a:t>A feladatot mint online, mint az iskolában hajtottuk végre. Az online kommunikációhoz, és képernyőmegosztáshoz a Discordot használtuk. A feladatokat pedig a Trello-n kezeltük.</a:t>
            </a:r>
          </a:p>
        </p:txBody>
      </p:sp>
    </p:spTree>
    <p:extLst>
      <p:ext uri="{BB962C8B-B14F-4D97-AF65-F5344CB8AC3E}">
        <p14:creationId xmlns:p14="http://schemas.microsoft.com/office/powerpoint/2010/main" val="1461880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4" grpId="0"/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2"/>
          <p:cNvSpPr txBox="1">
            <a:spLocks noGrp="1"/>
          </p:cNvSpPr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/>
              <a:t>MUNKANAPLÓ</a:t>
            </a:r>
            <a:endParaRPr dirty="0"/>
          </a:p>
        </p:txBody>
      </p:sp>
      <p:sp>
        <p:nvSpPr>
          <p:cNvPr id="375" name="Google Shape;375;p32"/>
          <p:cNvSpPr txBox="1">
            <a:spLocks noGrp="1"/>
          </p:cNvSpPr>
          <p:nvPr>
            <p:ph type="title" idx="2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hu-HU" dirty="0"/>
              <a:t>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56532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4" grpId="0"/>
      <p:bldP spid="375" grpId="0"/>
    </p:bldLst>
  </p:timing>
</p:sld>
</file>

<file path=ppt/theme/theme1.xml><?xml version="1.0" encoding="utf-8"?>
<a:theme xmlns:a="http://schemas.openxmlformats.org/drawingml/2006/main" name="Programming Lesson by Slidesgo">
  <a:themeElements>
    <a:clrScheme name="Simple Light">
      <a:dk1>
        <a:srgbClr val="1B1464"/>
      </a:dk1>
      <a:lt1>
        <a:srgbClr val="FFFFFF"/>
      </a:lt1>
      <a:dk2>
        <a:srgbClr val="00FFC5"/>
      </a:dk2>
      <a:lt2>
        <a:srgbClr val="EC008C"/>
      </a:lt2>
      <a:accent1>
        <a:srgbClr val="1B1464"/>
      </a:accent1>
      <a:accent2>
        <a:srgbClr val="00FFC5"/>
      </a:accent2>
      <a:accent3>
        <a:srgbClr val="EC008C"/>
      </a:accent3>
      <a:accent4>
        <a:srgbClr val="1B1464"/>
      </a:accent4>
      <a:accent5>
        <a:srgbClr val="00FFC5"/>
      </a:accent5>
      <a:accent6>
        <a:srgbClr val="EC008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485</Words>
  <Application>Microsoft Office PowerPoint</Application>
  <PresentationFormat>Diavetítés a képernyőre (16:9 oldalarány)</PresentationFormat>
  <Paragraphs>124</Paragraphs>
  <Slides>20</Slides>
  <Notes>20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7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20</vt:i4>
      </vt:variant>
    </vt:vector>
  </HeadingPairs>
  <TitlesOfParts>
    <vt:vector size="28" baseType="lpstr">
      <vt:lpstr>Arial</vt:lpstr>
      <vt:lpstr>Agency FB</vt:lpstr>
      <vt:lpstr>Raleway SemiBold</vt:lpstr>
      <vt:lpstr>Overpass Mono</vt:lpstr>
      <vt:lpstr>Wingdings</vt:lpstr>
      <vt:lpstr>Anaheim</vt:lpstr>
      <vt:lpstr>Nunito Light</vt:lpstr>
      <vt:lpstr>Programming Lesson by Slidesgo</vt:lpstr>
      <vt:lpstr>Projektmunka</vt:lpstr>
      <vt:lpstr>Kódszerkesztő Programok</vt:lpstr>
      <vt:lpstr>A CSAPAT</vt:lpstr>
      <vt:lpstr>MI KÉSZÍTETTÜK..</vt:lpstr>
      <vt:lpstr>FELADATKIOSZTÁS</vt:lpstr>
      <vt:lpstr>A TÉMA</vt:lpstr>
      <vt:lpstr>TUDTAD?</vt:lpstr>
      <vt:lpstr>A munkáról</vt:lpstr>
      <vt:lpstr>MUNKANAPLÓ</vt:lpstr>
      <vt:lpstr>Munkanapló Megtekintése:</vt:lpstr>
      <vt:lpstr>Munkanapló</vt:lpstr>
      <vt:lpstr>Munkanapló</vt:lpstr>
      <vt:lpstr>Munkanapló</vt:lpstr>
      <vt:lpstr>Munkanapló</vt:lpstr>
      <vt:lpstr>Munkanapló</vt:lpstr>
      <vt:lpstr>Munkanapló</vt:lpstr>
      <vt:lpstr>Munkanapló</vt:lpstr>
      <vt:lpstr>Munkanapló</vt:lpstr>
      <vt:lpstr>Munkanapló</vt:lpstr>
      <vt:lpstr>KÖSZÖNJÜK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Projektmunka</dc:title>
  <cp:lastModifiedBy>Farkas Balázs</cp:lastModifiedBy>
  <cp:revision>38</cp:revision>
  <dcterms:modified xsi:type="dcterms:W3CDTF">2023-04-27T11:06:52Z</dcterms:modified>
</cp:coreProperties>
</file>