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C8E54-2FE9-4FEA-95A9-C08E549A8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071C3-E901-4B29-AF5E-170BDC86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F2EAF-5549-4389-9465-2A2C50A0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F026A-0FAC-4113-865C-89262E0D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30DB4-2FE0-44E6-9997-60EE5C9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60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A3740-F957-46C6-B73B-43C1B3D2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592555-7714-4F1E-9C19-AA065D91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553C4B-26E8-4602-BEAA-0B05B229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B93DB-64A4-44BA-BF44-C2FB4D31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3CC61-AA43-41A2-B91E-3BA0481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8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6C2898-4B08-47D3-A888-84C3C430A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E7DD5F-ABBA-45B7-9CF8-893EB25C0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C2BB1-755E-4A18-A445-4C652FEB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ABE4D-ADD3-417A-912E-51CFAE90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119317-5F14-4AB3-B594-41F66A1A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3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57DE5-B9F6-461D-B1F4-1780E728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3EA20-6A1A-4432-9788-96ED8C10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D2F1C-CA65-4BAC-B8E9-EA72F96C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6776E-ED29-45A6-8E64-C4CAE733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E3272-9A45-4ABB-9D1F-F0A54932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2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1482-2888-4826-B2EF-60C4F5B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4E134C-EA23-4846-B0E2-05FF726E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90C1D-2D6A-4BA8-B0DD-E25DE48D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2E62A1-2F01-4460-BD45-F526AD44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1595A-58CA-41B5-9E62-AFCB1B65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7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E2F9-3B53-44EB-9CC2-73D04BE3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56A26-410F-4677-9FF0-AB0AA0143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C18C6-34BD-47CD-9DC6-B909CC66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D400ED-3BE6-4B40-AA5E-895EE5E3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466457-758F-47AA-9FBF-FADD0AB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8E599-DD30-4A63-A983-05806E1A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1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322D0-3F2A-49C1-8800-4967AAD0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6E91D-BB6F-4DA6-AE00-854C1CCE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B3F1BB-59CF-4FFD-B8BE-FC94DACC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2FABAF-8F39-492C-9D1D-F136DBD68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EE84D3-A4FE-4445-92AA-56C1E7E99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9E0C43-E3CE-45BA-A082-9D9CFE84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82EF76-6647-487B-9702-0297AAA0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12A0C-6B8E-4116-AC0A-E1EAAE3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8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AFCE-A26E-43E4-B44B-B39AA41D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057AE5-0053-4843-BB76-8E60645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EB5C1-3E57-4C43-B7B6-3924B98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A53F4C-F1EE-49A9-BEB0-BA5FD0F1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3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CE2570-0E4E-4ED8-B458-1D779CB7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6E2AD9-A233-4BA7-9635-EF4C99C4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B8942B-D0EF-47E4-8090-BFC652FE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81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EB4AF-EE7F-4F38-9272-FD64FB1A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ED103-901F-4153-A6AF-4F4465F3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D6B64E-1692-4470-845F-154A350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EA6874-6FCB-4686-8198-EC0EED0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A758D-ADAF-4DFB-83EB-65885199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0F11E0-BBC6-425F-B2B5-05FF6C69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94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9F6E2-C5D8-4DD4-B4BD-72DAF103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65DB55-4CDE-4100-8033-FA0CB8DA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22707A-5A70-4F41-B16D-AA8E8A5EF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B74ECA-BD5C-4BFD-BEAD-F1BDCFC7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94DEB1-C813-4859-914E-A78E7CBB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8154C7-71DA-45E3-96F3-853DBC03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2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4A8DF3-5DF3-441A-9A3A-ECF99271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6DB9C-5B6B-431C-8E4A-0E1A2F41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5B652-969A-4C75-A067-AADE65A51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E50F-857A-4438-8F27-5CFB2AD60F5D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B86D19-96CD-45BA-A5F0-4C58E2500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141D9D-A3E9-4FEC-9E82-E54283516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CB38-7F93-4F49-B8A7-AA0E59F51D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18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5249A72D-A786-45B4-8485-373BA70F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F90349A-6306-4E2A-A9EE-BDF48F2C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39" y="3867150"/>
            <a:ext cx="2981056" cy="2475791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1AB597E1-62A6-4336-9B41-7E6377397FDB}"/>
              </a:ext>
            </a:extLst>
          </p:cNvPr>
          <p:cNvSpPr txBox="1">
            <a:spLocks/>
          </p:cNvSpPr>
          <p:nvPr/>
        </p:nvSpPr>
        <p:spPr>
          <a:xfrm>
            <a:off x="909222" y="436147"/>
            <a:ext cx="5970973" cy="1747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Projeto Integrador</a:t>
            </a:r>
          </a:p>
          <a:p>
            <a:r>
              <a:rPr lang="pt-BR" dirty="0"/>
              <a:t>Portal Tech</a:t>
            </a: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104DFF59-0693-4375-84FD-F2420D7148CA}"/>
              </a:ext>
            </a:extLst>
          </p:cNvPr>
          <p:cNvSpPr txBox="1">
            <a:spLocks/>
          </p:cNvSpPr>
          <p:nvPr/>
        </p:nvSpPr>
        <p:spPr>
          <a:xfrm>
            <a:off x="343960" y="3066094"/>
            <a:ext cx="3476348" cy="3355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Integrantes:</a:t>
            </a:r>
          </a:p>
          <a:p>
            <a:endParaRPr lang="pt-BR" dirty="0"/>
          </a:p>
          <a:p>
            <a:r>
              <a:rPr lang="pt-BR" dirty="0" err="1"/>
              <a:t>Keiler</a:t>
            </a:r>
            <a:r>
              <a:rPr lang="pt-BR" dirty="0"/>
              <a:t> Trindade</a:t>
            </a:r>
          </a:p>
          <a:p>
            <a:r>
              <a:rPr lang="pt-BR" dirty="0"/>
              <a:t>Renata de Paula</a:t>
            </a:r>
          </a:p>
          <a:p>
            <a:r>
              <a:rPr lang="pt-BR" dirty="0"/>
              <a:t>Rodrigo </a:t>
            </a:r>
            <a:r>
              <a:rPr lang="pt-BR" dirty="0" err="1"/>
              <a:t>Tormente</a:t>
            </a:r>
            <a:endParaRPr lang="pt-BR" dirty="0"/>
          </a:p>
          <a:p>
            <a:r>
              <a:rPr lang="pt-BR" dirty="0"/>
              <a:t>Shirley Lopes</a:t>
            </a:r>
          </a:p>
          <a:p>
            <a:r>
              <a:rPr lang="pt-BR" dirty="0"/>
              <a:t>Vinícius Mendes</a:t>
            </a:r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ABA0EEE0-BA44-4210-B686-0954EAB5375D}"/>
              </a:ext>
            </a:extLst>
          </p:cNvPr>
          <p:cNvSpPr txBox="1">
            <a:spLocks/>
          </p:cNvSpPr>
          <p:nvPr/>
        </p:nvSpPr>
        <p:spPr>
          <a:xfrm>
            <a:off x="4337684" y="3429000"/>
            <a:ext cx="2103965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Site:</a:t>
            </a:r>
          </a:p>
        </p:txBody>
      </p:sp>
    </p:spTree>
    <p:extLst>
      <p:ext uri="{BB962C8B-B14F-4D97-AF65-F5344CB8AC3E}">
        <p14:creationId xmlns:p14="http://schemas.microsoft.com/office/powerpoint/2010/main" val="35830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41DB70-1ED3-47AB-8CE0-81681A84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8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DF85-9CA1-46F2-A7A2-D0E3D96F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688"/>
            <a:ext cx="10515600" cy="1365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Está querendo comer em um lugar bacana, mas não faz ideia de como encontrar um BOM restaurante? Cansado de se dar ao trabalho de sair e voltar decepcionado?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5790E78-3CBE-4C6D-BDC7-C002EA6AA626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802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Ou ainda, está super disposto a se aventurar na cozinha, mas sua inspiração não está te ajudando?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CCD279D-06AD-4BE1-8A2C-9E01155C7938}"/>
              </a:ext>
            </a:extLst>
          </p:cNvPr>
          <p:cNvSpPr txBox="1">
            <a:spLocks/>
          </p:cNvSpPr>
          <p:nvPr/>
        </p:nvSpPr>
        <p:spPr>
          <a:xfrm>
            <a:off x="838200" y="4942840"/>
            <a:ext cx="10515600" cy="80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O Bora Comer pode te ajudar!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F2ACA8E-BA30-45B3-9F4B-B25271D20B31}"/>
              </a:ext>
            </a:extLst>
          </p:cNvPr>
          <p:cNvSpPr txBox="1">
            <a:spLocks/>
          </p:cNvSpPr>
          <p:nvPr/>
        </p:nvSpPr>
        <p:spPr>
          <a:xfrm>
            <a:off x="7532899" y="266775"/>
            <a:ext cx="3426780" cy="86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7902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F8700D-E99F-47A7-B42E-5E5DF76A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55888-C598-4F54-8990-F556BB39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Bora Comer é um site para quem está precisando de uma forcinha naquilo que as pessoas mais gostam de fazer: COMER.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52CCC99-55A7-4F98-8AAC-92731CFB2BAA}"/>
              </a:ext>
            </a:extLst>
          </p:cNvPr>
          <p:cNvSpPr txBox="1">
            <a:spLocks/>
          </p:cNvSpPr>
          <p:nvPr/>
        </p:nvSpPr>
        <p:spPr>
          <a:xfrm>
            <a:off x="838200" y="3524436"/>
            <a:ext cx="10515600" cy="1360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No site disponibilizamos indicações dos restaurantes mais bem avaliados da região, e também temos um acervo com receitas completas, repleto de dicas e detalhes que farão a diferença no seu prato final.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4322AB2-F8B8-43F5-8675-0477B154AB74}"/>
              </a:ext>
            </a:extLst>
          </p:cNvPr>
          <p:cNvSpPr txBox="1">
            <a:spLocks/>
          </p:cNvSpPr>
          <p:nvPr/>
        </p:nvSpPr>
        <p:spPr>
          <a:xfrm>
            <a:off x="7243909" y="351699"/>
            <a:ext cx="4109891" cy="86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Utilidade do Site</a:t>
            </a:r>
          </a:p>
        </p:txBody>
      </p:sp>
    </p:spTree>
    <p:extLst>
      <p:ext uri="{BB962C8B-B14F-4D97-AF65-F5344CB8AC3E}">
        <p14:creationId xmlns:p14="http://schemas.microsoft.com/office/powerpoint/2010/main" val="377335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F8700D-E99F-47A7-B42E-5E5DF76A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55888-C598-4F54-8990-F556BB39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 ideia do site Bora Comer veio de um consenso geral do grupo: a de que todos amam um bom site culinário.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52CCC99-55A7-4F98-8AAC-92731CFB2BAA}"/>
              </a:ext>
            </a:extLst>
          </p:cNvPr>
          <p:cNvSpPr txBox="1">
            <a:spLocks/>
          </p:cNvSpPr>
          <p:nvPr/>
        </p:nvSpPr>
        <p:spPr>
          <a:xfrm>
            <a:off x="838200" y="3524436"/>
            <a:ext cx="10515600" cy="1360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Pensando nisso, resolvemos implementar um site com dupla funcionalidade, onde o usuário pode utilizar nosso “</a:t>
            </a:r>
            <a:r>
              <a:rPr lang="pt-BR" dirty="0" err="1"/>
              <a:t>Foodvisor</a:t>
            </a:r>
            <a:r>
              <a:rPr lang="pt-BR" dirty="0"/>
              <a:t>” para encontrar os melhores restaurantes da região, ou ainda, se preferir pode pesquisar uma receitinha para fazer no conforto de casa.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9A4D3A-2A01-44D2-A750-99AE92B112E5}"/>
              </a:ext>
            </a:extLst>
          </p:cNvPr>
          <p:cNvSpPr txBox="1">
            <a:spLocks/>
          </p:cNvSpPr>
          <p:nvPr/>
        </p:nvSpPr>
        <p:spPr>
          <a:xfrm>
            <a:off x="7080135" y="351699"/>
            <a:ext cx="4460836" cy="86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Como surgiu a ideia</a:t>
            </a:r>
          </a:p>
        </p:txBody>
      </p:sp>
    </p:spTree>
    <p:extLst>
      <p:ext uri="{BB962C8B-B14F-4D97-AF65-F5344CB8AC3E}">
        <p14:creationId xmlns:p14="http://schemas.microsoft.com/office/powerpoint/2010/main" val="6801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6F8700D-E99F-47A7-B42E-5E5DF76A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55888-C598-4F54-8990-F556BB39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25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 ideia do site Bora Comer veio de um consenso geral do grupo: a de que todos amam um bom site culinário.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52CCC99-55A7-4F98-8AAC-92731CFB2BAA}"/>
              </a:ext>
            </a:extLst>
          </p:cNvPr>
          <p:cNvSpPr txBox="1">
            <a:spLocks/>
          </p:cNvSpPr>
          <p:nvPr/>
        </p:nvSpPr>
        <p:spPr>
          <a:xfrm>
            <a:off x="838200" y="3524436"/>
            <a:ext cx="10515600" cy="1360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Pensando nisso, resolvemos implementar um site com dupla funcionalidade, onde o usuário pode utilizar nosso “</a:t>
            </a:r>
            <a:r>
              <a:rPr lang="pt-BR" dirty="0" err="1"/>
              <a:t>Foodvisor</a:t>
            </a:r>
            <a:r>
              <a:rPr lang="pt-BR" dirty="0"/>
              <a:t>” para encontrar os melhores restaurantes da região, ou ainda, se preferir pode pesquisar uma receitinha para fazer no conforto de casa.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9A4D3A-2A01-44D2-A750-99AE92B112E5}"/>
              </a:ext>
            </a:extLst>
          </p:cNvPr>
          <p:cNvSpPr txBox="1">
            <a:spLocks/>
          </p:cNvSpPr>
          <p:nvPr/>
        </p:nvSpPr>
        <p:spPr>
          <a:xfrm>
            <a:off x="7284321" y="351699"/>
            <a:ext cx="3795011" cy="86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30796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Bora Comer</dc:title>
  <dc:creator>Renata de Paula</dc:creator>
  <cp:lastModifiedBy>Renata de Paula</cp:lastModifiedBy>
  <cp:revision>5</cp:revision>
  <dcterms:created xsi:type="dcterms:W3CDTF">2023-02-11T08:14:33Z</dcterms:created>
  <dcterms:modified xsi:type="dcterms:W3CDTF">2023-02-14T23:19:32Z</dcterms:modified>
</cp:coreProperties>
</file>