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9D29D-DCD3-412E-8251-7CEC8411FE1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67D002-341E-4D7B-ADDD-768EEF0C98BE}">
      <dgm:prSet phldrT="[Text]"/>
      <dgm:spPr/>
      <dgm:t>
        <a:bodyPr/>
        <a:lstStyle/>
        <a:p>
          <a:r>
            <a:rPr lang="en-IN" dirty="0"/>
            <a:t>Ideation</a:t>
          </a:r>
        </a:p>
      </dgm:t>
    </dgm:pt>
    <dgm:pt modelId="{EAEE2DCE-3BB3-4F94-AF90-D4E4E6AF545B}" type="parTrans" cxnId="{6C80BAD8-1B06-4EEF-9B46-021476A33BDC}">
      <dgm:prSet/>
      <dgm:spPr/>
      <dgm:t>
        <a:bodyPr/>
        <a:lstStyle/>
        <a:p>
          <a:endParaRPr lang="en-IN"/>
        </a:p>
      </dgm:t>
    </dgm:pt>
    <dgm:pt modelId="{B354A921-1EC1-409D-8ED1-29854DD3E1D6}" type="sibTrans" cxnId="{6C80BAD8-1B06-4EEF-9B46-021476A33BDC}">
      <dgm:prSet/>
      <dgm:spPr/>
      <dgm:t>
        <a:bodyPr/>
        <a:lstStyle/>
        <a:p>
          <a:endParaRPr lang="en-IN"/>
        </a:p>
      </dgm:t>
    </dgm:pt>
    <dgm:pt modelId="{42FFADC3-5246-4304-B59E-E454F9E33CAB}">
      <dgm:prSet phldrT="[Text]"/>
      <dgm:spPr/>
      <dgm:t>
        <a:bodyPr/>
        <a:lstStyle/>
        <a:p>
          <a:r>
            <a:rPr lang="en-IN" dirty="0"/>
            <a:t>Design</a:t>
          </a:r>
        </a:p>
      </dgm:t>
    </dgm:pt>
    <dgm:pt modelId="{6DD5599A-9050-457A-B0E1-D7B7857C3B4D}" type="parTrans" cxnId="{E550F409-9607-4400-8FC9-0783ACAFB09D}">
      <dgm:prSet/>
      <dgm:spPr/>
      <dgm:t>
        <a:bodyPr/>
        <a:lstStyle/>
        <a:p>
          <a:endParaRPr lang="en-IN"/>
        </a:p>
      </dgm:t>
    </dgm:pt>
    <dgm:pt modelId="{AD9A7B9E-2B61-453B-B77C-DFA107506522}" type="sibTrans" cxnId="{E550F409-9607-4400-8FC9-0783ACAFB09D}">
      <dgm:prSet/>
      <dgm:spPr/>
      <dgm:t>
        <a:bodyPr/>
        <a:lstStyle/>
        <a:p>
          <a:endParaRPr lang="en-IN"/>
        </a:p>
      </dgm:t>
    </dgm:pt>
    <dgm:pt modelId="{57ADF42A-42E3-46F2-8F51-1F848F3CBCF2}">
      <dgm:prSet phldrT="[Text]"/>
      <dgm:spPr/>
      <dgm:t>
        <a:bodyPr/>
        <a:lstStyle/>
        <a:p>
          <a:r>
            <a:rPr lang="en-IN" dirty="0"/>
            <a:t>Code</a:t>
          </a:r>
        </a:p>
      </dgm:t>
    </dgm:pt>
    <dgm:pt modelId="{6478F189-5DC2-4920-8DDB-D815BE6C4F1B}" type="parTrans" cxnId="{B4246F4C-979C-4BD1-97D3-A8CD7486F6E9}">
      <dgm:prSet/>
      <dgm:spPr/>
      <dgm:t>
        <a:bodyPr/>
        <a:lstStyle/>
        <a:p>
          <a:endParaRPr lang="en-IN"/>
        </a:p>
      </dgm:t>
    </dgm:pt>
    <dgm:pt modelId="{FDE523A5-C6C0-461F-9DF6-11211D478AEE}" type="sibTrans" cxnId="{B4246F4C-979C-4BD1-97D3-A8CD7486F6E9}">
      <dgm:prSet/>
      <dgm:spPr/>
      <dgm:t>
        <a:bodyPr/>
        <a:lstStyle/>
        <a:p>
          <a:endParaRPr lang="en-IN"/>
        </a:p>
      </dgm:t>
    </dgm:pt>
    <dgm:pt modelId="{83052F24-9CB2-4945-AC7A-E190773AD499}">
      <dgm:prSet phldrT="[Text]"/>
      <dgm:spPr/>
      <dgm:t>
        <a:bodyPr/>
        <a:lstStyle/>
        <a:p>
          <a:r>
            <a:rPr lang="en-IN" dirty="0"/>
            <a:t>Bug-fix</a:t>
          </a:r>
        </a:p>
      </dgm:t>
    </dgm:pt>
    <dgm:pt modelId="{1B9F5F00-B5E0-46A0-8975-0D772B5A06B8}" type="parTrans" cxnId="{6F7E4144-D5A4-42AD-A22E-0165FE1CD094}">
      <dgm:prSet/>
      <dgm:spPr/>
      <dgm:t>
        <a:bodyPr/>
        <a:lstStyle/>
        <a:p>
          <a:endParaRPr lang="en-IN"/>
        </a:p>
      </dgm:t>
    </dgm:pt>
    <dgm:pt modelId="{2519870F-E48E-4489-BD15-3A34FDDBD054}" type="sibTrans" cxnId="{6F7E4144-D5A4-42AD-A22E-0165FE1CD094}">
      <dgm:prSet/>
      <dgm:spPr/>
      <dgm:t>
        <a:bodyPr/>
        <a:lstStyle/>
        <a:p>
          <a:endParaRPr lang="en-IN"/>
        </a:p>
      </dgm:t>
    </dgm:pt>
    <dgm:pt modelId="{41E8B0CD-4EA5-4B00-8331-6673655A8DC5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FB40E0D7-3614-48AE-872B-48E61A7C6617}" type="parTrans" cxnId="{72B97A0E-1269-40DF-A367-591EB068DBF1}">
      <dgm:prSet/>
      <dgm:spPr/>
      <dgm:t>
        <a:bodyPr/>
        <a:lstStyle/>
        <a:p>
          <a:endParaRPr lang="en-IN"/>
        </a:p>
      </dgm:t>
    </dgm:pt>
    <dgm:pt modelId="{4D7C85E8-78F2-4D09-B928-95624ADA4010}" type="sibTrans" cxnId="{72B97A0E-1269-40DF-A367-591EB068DBF1}">
      <dgm:prSet/>
      <dgm:spPr/>
      <dgm:t>
        <a:bodyPr/>
        <a:lstStyle/>
        <a:p>
          <a:endParaRPr lang="en-IN"/>
        </a:p>
      </dgm:t>
    </dgm:pt>
    <dgm:pt modelId="{B85265B1-BFF0-4155-A1AA-18BE5C23917A}" type="pres">
      <dgm:prSet presAssocID="{2F79D29D-DCD3-412E-8251-7CEC8411FE17}" presName="cycle" presStyleCnt="0">
        <dgm:presLayoutVars>
          <dgm:dir/>
          <dgm:resizeHandles val="exact"/>
        </dgm:presLayoutVars>
      </dgm:prSet>
      <dgm:spPr/>
    </dgm:pt>
    <dgm:pt modelId="{972E35F0-E992-4C0E-93DF-F351A4420266}" type="pres">
      <dgm:prSet presAssocID="{3367D002-341E-4D7B-ADDD-768EEF0C98BE}" presName="node" presStyleLbl="node1" presStyleIdx="0" presStyleCnt="5">
        <dgm:presLayoutVars>
          <dgm:bulletEnabled val="1"/>
        </dgm:presLayoutVars>
      </dgm:prSet>
      <dgm:spPr/>
    </dgm:pt>
    <dgm:pt modelId="{8E162B5B-F184-4233-9C42-74870BAA49DD}" type="pres">
      <dgm:prSet presAssocID="{B354A921-1EC1-409D-8ED1-29854DD3E1D6}" presName="sibTrans" presStyleLbl="sibTrans2D1" presStyleIdx="0" presStyleCnt="5"/>
      <dgm:spPr/>
    </dgm:pt>
    <dgm:pt modelId="{832621A4-DCF9-4231-ACD1-E4233761BCC0}" type="pres">
      <dgm:prSet presAssocID="{B354A921-1EC1-409D-8ED1-29854DD3E1D6}" presName="connectorText" presStyleLbl="sibTrans2D1" presStyleIdx="0" presStyleCnt="5"/>
      <dgm:spPr/>
    </dgm:pt>
    <dgm:pt modelId="{3141BA28-2A94-49C2-B1EB-5D7353345748}" type="pres">
      <dgm:prSet presAssocID="{42FFADC3-5246-4304-B59E-E454F9E33CAB}" presName="node" presStyleLbl="node1" presStyleIdx="1" presStyleCnt="5">
        <dgm:presLayoutVars>
          <dgm:bulletEnabled val="1"/>
        </dgm:presLayoutVars>
      </dgm:prSet>
      <dgm:spPr/>
    </dgm:pt>
    <dgm:pt modelId="{35EBE6C0-6288-4F11-A14D-6DAB0DDC238F}" type="pres">
      <dgm:prSet presAssocID="{AD9A7B9E-2B61-453B-B77C-DFA107506522}" presName="sibTrans" presStyleLbl="sibTrans2D1" presStyleIdx="1" presStyleCnt="5"/>
      <dgm:spPr/>
    </dgm:pt>
    <dgm:pt modelId="{886B6308-4A8A-461D-A431-4EFB31F5BA68}" type="pres">
      <dgm:prSet presAssocID="{AD9A7B9E-2B61-453B-B77C-DFA107506522}" presName="connectorText" presStyleLbl="sibTrans2D1" presStyleIdx="1" presStyleCnt="5"/>
      <dgm:spPr/>
    </dgm:pt>
    <dgm:pt modelId="{07A72732-8CF4-48A4-962C-FF5382EBB50B}" type="pres">
      <dgm:prSet presAssocID="{57ADF42A-42E3-46F2-8F51-1F848F3CBCF2}" presName="node" presStyleLbl="node1" presStyleIdx="2" presStyleCnt="5">
        <dgm:presLayoutVars>
          <dgm:bulletEnabled val="1"/>
        </dgm:presLayoutVars>
      </dgm:prSet>
      <dgm:spPr/>
    </dgm:pt>
    <dgm:pt modelId="{3349AA11-65EB-428A-AAF7-83604218CB3C}" type="pres">
      <dgm:prSet presAssocID="{FDE523A5-C6C0-461F-9DF6-11211D478AEE}" presName="sibTrans" presStyleLbl="sibTrans2D1" presStyleIdx="2" presStyleCnt="5"/>
      <dgm:spPr/>
    </dgm:pt>
    <dgm:pt modelId="{4FA19779-BD20-47DC-9499-FE0B3F348224}" type="pres">
      <dgm:prSet presAssocID="{FDE523A5-C6C0-461F-9DF6-11211D478AEE}" presName="connectorText" presStyleLbl="sibTrans2D1" presStyleIdx="2" presStyleCnt="5"/>
      <dgm:spPr/>
    </dgm:pt>
    <dgm:pt modelId="{F3964342-D362-43C9-A1BC-40AEC807D2ED}" type="pres">
      <dgm:prSet presAssocID="{41E8B0CD-4EA5-4B00-8331-6673655A8DC5}" presName="node" presStyleLbl="node1" presStyleIdx="3" presStyleCnt="5">
        <dgm:presLayoutVars>
          <dgm:bulletEnabled val="1"/>
        </dgm:presLayoutVars>
      </dgm:prSet>
      <dgm:spPr/>
    </dgm:pt>
    <dgm:pt modelId="{B0E81BB6-68D5-421E-A632-58F825389677}" type="pres">
      <dgm:prSet presAssocID="{4D7C85E8-78F2-4D09-B928-95624ADA4010}" presName="sibTrans" presStyleLbl="sibTrans2D1" presStyleIdx="3" presStyleCnt="5"/>
      <dgm:spPr/>
    </dgm:pt>
    <dgm:pt modelId="{1E2B7EDD-6EF2-4425-AAAB-62C3842D9595}" type="pres">
      <dgm:prSet presAssocID="{4D7C85E8-78F2-4D09-B928-95624ADA4010}" presName="connectorText" presStyleLbl="sibTrans2D1" presStyleIdx="3" presStyleCnt="5"/>
      <dgm:spPr/>
    </dgm:pt>
    <dgm:pt modelId="{35AAC035-68ED-4CB9-9CFA-78A492DAE25F}" type="pres">
      <dgm:prSet presAssocID="{83052F24-9CB2-4945-AC7A-E190773AD499}" presName="node" presStyleLbl="node1" presStyleIdx="4" presStyleCnt="5">
        <dgm:presLayoutVars>
          <dgm:bulletEnabled val="1"/>
        </dgm:presLayoutVars>
      </dgm:prSet>
      <dgm:spPr/>
    </dgm:pt>
    <dgm:pt modelId="{A99CC888-49E6-48F7-ABF2-88441A5B9C6E}" type="pres">
      <dgm:prSet presAssocID="{2519870F-E48E-4489-BD15-3A34FDDBD054}" presName="sibTrans" presStyleLbl="sibTrans2D1" presStyleIdx="4" presStyleCnt="5"/>
      <dgm:spPr/>
    </dgm:pt>
    <dgm:pt modelId="{FE0BD0EB-9F51-4ECD-BA94-4CEC4B8081F3}" type="pres">
      <dgm:prSet presAssocID="{2519870F-E48E-4489-BD15-3A34FDDBD054}" presName="connectorText" presStyleLbl="sibTrans2D1" presStyleIdx="4" presStyleCnt="5"/>
      <dgm:spPr/>
    </dgm:pt>
  </dgm:ptLst>
  <dgm:cxnLst>
    <dgm:cxn modelId="{2F5D9C01-80ED-4980-BB3E-525B4FA8DD70}" type="presOf" srcId="{2F79D29D-DCD3-412E-8251-7CEC8411FE17}" destId="{B85265B1-BFF0-4155-A1AA-18BE5C23917A}" srcOrd="0" destOrd="0" presId="urn:microsoft.com/office/officeart/2005/8/layout/cycle2"/>
    <dgm:cxn modelId="{E550F409-9607-4400-8FC9-0783ACAFB09D}" srcId="{2F79D29D-DCD3-412E-8251-7CEC8411FE17}" destId="{42FFADC3-5246-4304-B59E-E454F9E33CAB}" srcOrd="1" destOrd="0" parTransId="{6DD5599A-9050-457A-B0E1-D7B7857C3B4D}" sibTransId="{AD9A7B9E-2B61-453B-B77C-DFA107506522}"/>
    <dgm:cxn modelId="{11828A0C-8368-4FAE-8717-52C8589261BF}" type="presOf" srcId="{B354A921-1EC1-409D-8ED1-29854DD3E1D6}" destId="{832621A4-DCF9-4231-ACD1-E4233761BCC0}" srcOrd="1" destOrd="0" presId="urn:microsoft.com/office/officeart/2005/8/layout/cycle2"/>
    <dgm:cxn modelId="{72B97A0E-1269-40DF-A367-591EB068DBF1}" srcId="{2F79D29D-DCD3-412E-8251-7CEC8411FE17}" destId="{41E8B0CD-4EA5-4B00-8331-6673655A8DC5}" srcOrd="3" destOrd="0" parTransId="{FB40E0D7-3614-48AE-872B-48E61A7C6617}" sibTransId="{4D7C85E8-78F2-4D09-B928-95624ADA4010}"/>
    <dgm:cxn modelId="{9E4B5B28-AB67-4AFA-A08F-2A079880A87E}" type="presOf" srcId="{AD9A7B9E-2B61-453B-B77C-DFA107506522}" destId="{35EBE6C0-6288-4F11-A14D-6DAB0DDC238F}" srcOrd="0" destOrd="0" presId="urn:microsoft.com/office/officeart/2005/8/layout/cycle2"/>
    <dgm:cxn modelId="{0626B028-FCB2-4194-A663-184030ED851C}" type="presOf" srcId="{FDE523A5-C6C0-461F-9DF6-11211D478AEE}" destId="{4FA19779-BD20-47DC-9499-FE0B3F348224}" srcOrd="1" destOrd="0" presId="urn:microsoft.com/office/officeart/2005/8/layout/cycle2"/>
    <dgm:cxn modelId="{5ABEE65C-EA21-4ECF-BCE6-AE35562C651C}" type="presOf" srcId="{4D7C85E8-78F2-4D09-B928-95624ADA4010}" destId="{1E2B7EDD-6EF2-4425-AAAB-62C3842D9595}" srcOrd="1" destOrd="0" presId="urn:microsoft.com/office/officeart/2005/8/layout/cycle2"/>
    <dgm:cxn modelId="{6F7E4144-D5A4-42AD-A22E-0165FE1CD094}" srcId="{2F79D29D-DCD3-412E-8251-7CEC8411FE17}" destId="{83052F24-9CB2-4945-AC7A-E190773AD499}" srcOrd="4" destOrd="0" parTransId="{1B9F5F00-B5E0-46A0-8975-0D772B5A06B8}" sibTransId="{2519870F-E48E-4489-BD15-3A34FDDBD054}"/>
    <dgm:cxn modelId="{B4246F4C-979C-4BD1-97D3-A8CD7486F6E9}" srcId="{2F79D29D-DCD3-412E-8251-7CEC8411FE17}" destId="{57ADF42A-42E3-46F2-8F51-1F848F3CBCF2}" srcOrd="2" destOrd="0" parTransId="{6478F189-5DC2-4920-8DDB-D815BE6C4F1B}" sibTransId="{FDE523A5-C6C0-461F-9DF6-11211D478AEE}"/>
    <dgm:cxn modelId="{7F8A3271-D1AA-4BB7-AB99-0D38C7F0DADD}" type="presOf" srcId="{42FFADC3-5246-4304-B59E-E454F9E33CAB}" destId="{3141BA28-2A94-49C2-B1EB-5D7353345748}" srcOrd="0" destOrd="0" presId="urn:microsoft.com/office/officeart/2005/8/layout/cycle2"/>
    <dgm:cxn modelId="{77B37872-7D51-4EFF-979C-7C5922BF167A}" type="presOf" srcId="{41E8B0CD-4EA5-4B00-8331-6673655A8DC5}" destId="{F3964342-D362-43C9-A1BC-40AEC807D2ED}" srcOrd="0" destOrd="0" presId="urn:microsoft.com/office/officeart/2005/8/layout/cycle2"/>
    <dgm:cxn modelId="{42E63A7D-567B-4742-BEA5-D7133D97BD78}" type="presOf" srcId="{57ADF42A-42E3-46F2-8F51-1F848F3CBCF2}" destId="{07A72732-8CF4-48A4-962C-FF5382EBB50B}" srcOrd="0" destOrd="0" presId="urn:microsoft.com/office/officeart/2005/8/layout/cycle2"/>
    <dgm:cxn modelId="{A63BBA87-DFE3-4A19-9A7F-D7E19860EED6}" type="presOf" srcId="{3367D002-341E-4D7B-ADDD-768EEF0C98BE}" destId="{972E35F0-E992-4C0E-93DF-F351A4420266}" srcOrd="0" destOrd="0" presId="urn:microsoft.com/office/officeart/2005/8/layout/cycle2"/>
    <dgm:cxn modelId="{3C36B89A-9EE2-4960-8B10-1DC109E7C113}" type="presOf" srcId="{AD9A7B9E-2B61-453B-B77C-DFA107506522}" destId="{886B6308-4A8A-461D-A431-4EFB31F5BA68}" srcOrd="1" destOrd="0" presId="urn:microsoft.com/office/officeart/2005/8/layout/cycle2"/>
    <dgm:cxn modelId="{216B069D-4C06-4A18-ABB7-5A1F9E7BC88E}" type="presOf" srcId="{83052F24-9CB2-4945-AC7A-E190773AD499}" destId="{35AAC035-68ED-4CB9-9CFA-78A492DAE25F}" srcOrd="0" destOrd="0" presId="urn:microsoft.com/office/officeart/2005/8/layout/cycle2"/>
    <dgm:cxn modelId="{AB98AFAD-9988-410E-9482-4ED8B078A0CA}" type="presOf" srcId="{2519870F-E48E-4489-BD15-3A34FDDBD054}" destId="{FE0BD0EB-9F51-4ECD-BA94-4CEC4B8081F3}" srcOrd="1" destOrd="0" presId="urn:microsoft.com/office/officeart/2005/8/layout/cycle2"/>
    <dgm:cxn modelId="{6C80BAD8-1B06-4EEF-9B46-021476A33BDC}" srcId="{2F79D29D-DCD3-412E-8251-7CEC8411FE17}" destId="{3367D002-341E-4D7B-ADDD-768EEF0C98BE}" srcOrd="0" destOrd="0" parTransId="{EAEE2DCE-3BB3-4F94-AF90-D4E4E6AF545B}" sibTransId="{B354A921-1EC1-409D-8ED1-29854DD3E1D6}"/>
    <dgm:cxn modelId="{CEE55ADB-2A76-4BE2-87C4-3B18CAA5F946}" type="presOf" srcId="{FDE523A5-C6C0-461F-9DF6-11211D478AEE}" destId="{3349AA11-65EB-428A-AAF7-83604218CB3C}" srcOrd="0" destOrd="0" presId="urn:microsoft.com/office/officeart/2005/8/layout/cycle2"/>
    <dgm:cxn modelId="{005CB5DE-2F75-466A-AC56-77BAFE9C5B60}" type="presOf" srcId="{B354A921-1EC1-409D-8ED1-29854DD3E1D6}" destId="{8E162B5B-F184-4233-9C42-74870BAA49DD}" srcOrd="0" destOrd="0" presId="urn:microsoft.com/office/officeart/2005/8/layout/cycle2"/>
    <dgm:cxn modelId="{8D36B9DE-CD42-4274-9986-FC0819B4A8FD}" type="presOf" srcId="{2519870F-E48E-4489-BD15-3A34FDDBD054}" destId="{A99CC888-49E6-48F7-ABF2-88441A5B9C6E}" srcOrd="0" destOrd="0" presId="urn:microsoft.com/office/officeart/2005/8/layout/cycle2"/>
    <dgm:cxn modelId="{8C4E06F6-97CC-4CC0-8A52-77EE12F9F0CE}" type="presOf" srcId="{4D7C85E8-78F2-4D09-B928-95624ADA4010}" destId="{B0E81BB6-68D5-421E-A632-58F825389677}" srcOrd="0" destOrd="0" presId="urn:microsoft.com/office/officeart/2005/8/layout/cycle2"/>
    <dgm:cxn modelId="{0CEA49DE-B8F7-4F30-A1A5-BDA805282AD6}" type="presParOf" srcId="{B85265B1-BFF0-4155-A1AA-18BE5C23917A}" destId="{972E35F0-E992-4C0E-93DF-F351A4420266}" srcOrd="0" destOrd="0" presId="urn:microsoft.com/office/officeart/2005/8/layout/cycle2"/>
    <dgm:cxn modelId="{B62E9A7B-50CF-4B21-81C3-35929C8C8774}" type="presParOf" srcId="{B85265B1-BFF0-4155-A1AA-18BE5C23917A}" destId="{8E162B5B-F184-4233-9C42-74870BAA49DD}" srcOrd="1" destOrd="0" presId="urn:microsoft.com/office/officeart/2005/8/layout/cycle2"/>
    <dgm:cxn modelId="{C5205AEC-4B5A-4916-A4E1-BD89FA0D95C5}" type="presParOf" srcId="{8E162B5B-F184-4233-9C42-74870BAA49DD}" destId="{832621A4-DCF9-4231-ACD1-E4233761BCC0}" srcOrd="0" destOrd="0" presId="urn:microsoft.com/office/officeart/2005/8/layout/cycle2"/>
    <dgm:cxn modelId="{2B17EC1B-01E6-40D4-B275-A04C81569A89}" type="presParOf" srcId="{B85265B1-BFF0-4155-A1AA-18BE5C23917A}" destId="{3141BA28-2A94-49C2-B1EB-5D7353345748}" srcOrd="2" destOrd="0" presId="urn:microsoft.com/office/officeart/2005/8/layout/cycle2"/>
    <dgm:cxn modelId="{B87550E6-8AF7-4E85-AABB-CB04B6DE8B85}" type="presParOf" srcId="{B85265B1-BFF0-4155-A1AA-18BE5C23917A}" destId="{35EBE6C0-6288-4F11-A14D-6DAB0DDC238F}" srcOrd="3" destOrd="0" presId="urn:microsoft.com/office/officeart/2005/8/layout/cycle2"/>
    <dgm:cxn modelId="{7AA8CB9C-2116-4A97-B9A7-04BA46460C5C}" type="presParOf" srcId="{35EBE6C0-6288-4F11-A14D-6DAB0DDC238F}" destId="{886B6308-4A8A-461D-A431-4EFB31F5BA68}" srcOrd="0" destOrd="0" presId="urn:microsoft.com/office/officeart/2005/8/layout/cycle2"/>
    <dgm:cxn modelId="{41E44202-8AF9-43A9-9A74-61E9D74E6838}" type="presParOf" srcId="{B85265B1-BFF0-4155-A1AA-18BE5C23917A}" destId="{07A72732-8CF4-48A4-962C-FF5382EBB50B}" srcOrd="4" destOrd="0" presId="urn:microsoft.com/office/officeart/2005/8/layout/cycle2"/>
    <dgm:cxn modelId="{DD3EB394-6710-4851-97DA-617CFD8F6B85}" type="presParOf" srcId="{B85265B1-BFF0-4155-A1AA-18BE5C23917A}" destId="{3349AA11-65EB-428A-AAF7-83604218CB3C}" srcOrd="5" destOrd="0" presId="urn:microsoft.com/office/officeart/2005/8/layout/cycle2"/>
    <dgm:cxn modelId="{A9EC5970-A743-4F9E-A2C9-30D93CD36C10}" type="presParOf" srcId="{3349AA11-65EB-428A-AAF7-83604218CB3C}" destId="{4FA19779-BD20-47DC-9499-FE0B3F348224}" srcOrd="0" destOrd="0" presId="urn:microsoft.com/office/officeart/2005/8/layout/cycle2"/>
    <dgm:cxn modelId="{9DF43F2C-D1A9-4A1E-851D-EB3489B919FC}" type="presParOf" srcId="{B85265B1-BFF0-4155-A1AA-18BE5C23917A}" destId="{F3964342-D362-43C9-A1BC-40AEC807D2ED}" srcOrd="6" destOrd="0" presId="urn:microsoft.com/office/officeart/2005/8/layout/cycle2"/>
    <dgm:cxn modelId="{05333496-D101-4B32-9CB3-F04710CFA805}" type="presParOf" srcId="{B85265B1-BFF0-4155-A1AA-18BE5C23917A}" destId="{B0E81BB6-68D5-421E-A632-58F825389677}" srcOrd="7" destOrd="0" presId="urn:microsoft.com/office/officeart/2005/8/layout/cycle2"/>
    <dgm:cxn modelId="{7262D800-E53D-4299-A0DC-EB3B9A1832C4}" type="presParOf" srcId="{B0E81BB6-68D5-421E-A632-58F825389677}" destId="{1E2B7EDD-6EF2-4425-AAAB-62C3842D9595}" srcOrd="0" destOrd="0" presId="urn:microsoft.com/office/officeart/2005/8/layout/cycle2"/>
    <dgm:cxn modelId="{2D317A2A-5F27-461D-8A63-9C26545D34E3}" type="presParOf" srcId="{B85265B1-BFF0-4155-A1AA-18BE5C23917A}" destId="{35AAC035-68ED-4CB9-9CFA-78A492DAE25F}" srcOrd="8" destOrd="0" presId="urn:microsoft.com/office/officeart/2005/8/layout/cycle2"/>
    <dgm:cxn modelId="{2487ADBA-A4CF-4331-BC48-5FEAD37DC7F6}" type="presParOf" srcId="{B85265B1-BFF0-4155-A1AA-18BE5C23917A}" destId="{A99CC888-49E6-48F7-ABF2-88441A5B9C6E}" srcOrd="9" destOrd="0" presId="urn:microsoft.com/office/officeart/2005/8/layout/cycle2"/>
    <dgm:cxn modelId="{B3C3127C-0F69-48E9-B238-44551541B0ED}" type="presParOf" srcId="{A99CC888-49E6-48F7-ABF2-88441A5B9C6E}" destId="{FE0BD0EB-9F51-4ECD-BA94-4CEC4B8081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DAEE8-5B5A-43C1-A14B-7F5626E9AC73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0"/>
      <dgm:spPr/>
    </dgm:pt>
    <dgm:pt modelId="{43277B18-66A0-4867-87CF-A704E83655A7}">
      <dgm:prSet phldrT="[Text]" phldr="1"/>
      <dgm:spPr/>
      <dgm:t>
        <a:bodyPr/>
        <a:lstStyle/>
        <a:p>
          <a:endParaRPr lang="en-IN"/>
        </a:p>
      </dgm:t>
    </dgm:pt>
    <dgm:pt modelId="{CFA9451B-72AB-4038-8D56-D7AE057B3F1C}" type="parTrans" cxnId="{AC70264C-36E2-4ACE-B50A-362362AA9095}">
      <dgm:prSet/>
      <dgm:spPr/>
      <dgm:t>
        <a:bodyPr/>
        <a:lstStyle/>
        <a:p>
          <a:endParaRPr lang="en-IN"/>
        </a:p>
      </dgm:t>
    </dgm:pt>
    <dgm:pt modelId="{8D2910C5-6AA1-4153-BA8D-CD391C1CB00B}" type="sibTrans" cxnId="{AC70264C-36E2-4ACE-B50A-362362AA9095}">
      <dgm:prSet/>
      <dgm:spPr/>
      <dgm:t>
        <a:bodyPr/>
        <a:lstStyle/>
        <a:p>
          <a:endParaRPr lang="en-IN"/>
        </a:p>
      </dgm:t>
    </dgm:pt>
    <dgm:pt modelId="{D2AF7693-A810-4182-B224-E250E72D11EC}">
      <dgm:prSet phldrT="[Text]" phldr="1"/>
      <dgm:spPr/>
      <dgm:t>
        <a:bodyPr/>
        <a:lstStyle/>
        <a:p>
          <a:endParaRPr lang="en-IN"/>
        </a:p>
      </dgm:t>
    </dgm:pt>
    <dgm:pt modelId="{502D5D62-8B8C-4CE8-A92F-C847CD032A43}" type="parTrans" cxnId="{31A3E2DA-E1D7-4617-8DED-3C9B30E45E01}">
      <dgm:prSet/>
      <dgm:spPr/>
      <dgm:t>
        <a:bodyPr/>
        <a:lstStyle/>
        <a:p>
          <a:endParaRPr lang="en-IN"/>
        </a:p>
      </dgm:t>
    </dgm:pt>
    <dgm:pt modelId="{C6252E28-9C48-4C7D-9215-C7DED5501597}" type="sibTrans" cxnId="{31A3E2DA-E1D7-4617-8DED-3C9B30E45E01}">
      <dgm:prSet/>
      <dgm:spPr/>
      <dgm:t>
        <a:bodyPr/>
        <a:lstStyle/>
        <a:p>
          <a:endParaRPr lang="en-IN"/>
        </a:p>
      </dgm:t>
    </dgm:pt>
    <dgm:pt modelId="{2F4E123F-4A0F-41C8-B7DD-FFDB42624B16}">
      <dgm:prSet phldrT="[Text]" phldr="1"/>
      <dgm:spPr/>
      <dgm:t>
        <a:bodyPr/>
        <a:lstStyle/>
        <a:p>
          <a:endParaRPr lang="en-IN"/>
        </a:p>
      </dgm:t>
    </dgm:pt>
    <dgm:pt modelId="{1BC5E4A9-4DE1-44AD-88A9-27DC1B87AFF1}" type="parTrans" cxnId="{2FE8230F-C11C-4CC9-BCC1-056FDAB2D309}">
      <dgm:prSet/>
      <dgm:spPr/>
      <dgm:t>
        <a:bodyPr/>
        <a:lstStyle/>
        <a:p>
          <a:endParaRPr lang="en-IN"/>
        </a:p>
      </dgm:t>
    </dgm:pt>
    <dgm:pt modelId="{77A08DFB-1DDF-480C-AE9A-F7985E4F66DF}" type="sibTrans" cxnId="{2FE8230F-C11C-4CC9-BCC1-056FDAB2D309}">
      <dgm:prSet/>
      <dgm:spPr/>
      <dgm:t>
        <a:bodyPr/>
        <a:lstStyle/>
        <a:p>
          <a:endParaRPr lang="en-IN"/>
        </a:p>
      </dgm:t>
    </dgm:pt>
    <dgm:pt modelId="{40C154FB-B182-461C-A358-5018F61C5FB8}" type="pres">
      <dgm:prSet presAssocID="{DFDDAEE8-5B5A-43C1-A14B-7F5626E9AC73}" presName="Name0" presStyleCnt="0">
        <dgm:presLayoutVars>
          <dgm:dir/>
          <dgm:resizeHandles val="exact"/>
        </dgm:presLayoutVars>
      </dgm:prSet>
      <dgm:spPr/>
    </dgm:pt>
    <dgm:pt modelId="{5A371881-68E7-4E94-85E4-7E312C17B653}" type="pres">
      <dgm:prSet presAssocID="{DFDDAEE8-5B5A-43C1-A14B-7F5626E9AC73}" presName="bkgdShp" presStyleLbl="alignAccFollowNode1" presStyleIdx="0" presStyleCnt="1"/>
      <dgm:spPr/>
    </dgm:pt>
    <dgm:pt modelId="{C421CE80-BA2A-4FB9-BAF8-7F3EEFEAD56B}" type="pres">
      <dgm:prSet presAssocID="{DFDDAEE8-5B5A-43C1-A14B-7F5626E9AC73}" presName="linComp" presStyleCnt="0"/>
      <dgm:spPr/>
    </dgm:pt>
    <dgm:pt modelId="{B49A70C1-93C9-4370-A9D6-EDE8BD5A066E}" type="pres">
      <dgm:prSet presAssocID="{43277B18-66A0-4867-87CF-A704E83655A7}" presName="compNode" presStyleCnt="0"/>
      <dgm:spPr/>
    </dgm:pt>
    <dgm:pt modelId="{73F9CC54-D40F-4F23-A2E5-79000658A502}" type="pres">
      <dgm:prSet presAssocID="{43277B18-66A0-4867-87CF-A704E83655A7}" presName="node" presStyleLbl="node1" presStyleIdx="0" presStyleCnt="3">
        <dgm:presLayoutVars>
          <dgm:bulletEnabled val="1"/>
        </dgm:presLayoutVars>
      </dgm:prSet>
      <dgm:spPr/>
    </dgm:pt>
    <dgm:pt modelId="{93A6F2C9-DBB8-4342-ABFA-FD835CB3CBF7}" type="pres">
      <dgm:prSet presAssocID="{43277B18-66A0-4867-87CF-A704E83655A7}" presName="invisiNode" presStyleLbl="node1" presStyleIdx="0" presStyleCnt="3"/>
      <dgm:spPr/>
    </dgm:pt>
    <dgm:pt modelId="{127A131A-35A2-41CA-97D7-9447EF8737A6}" type="pres">
      <dgm:prSet presAssocID="{43277B18-66A0-4867-87CF-A704E83655A7}" presName="imagNode" presStyleLbl="fgImgPlace1" presStyleIdx="0" presStyleCnt="3"/>
      <dgm:spPr/>
    </dgm:pt>
    <dgm:pt modelId="{FAA0E4AB-0780-4E70-9DB5-FCF781415E3B}" type="pres">
      <dgm:prSet presAssocID="{8D2910C5-6AA1-4153-BA8D-CD391C1CB00B}" presName="sibTrans" presStyleLbl="sibTrans2D1" presStyleIdx="0" presStyleCnt="0"/>
      <dgm:spPr/>
    </dgm:pt>
    <dgm:pt modelId="{1AB9C458-BE41-4FF5-A569-1FDAA04CFE26}" type="pres">
      <dgm:prSet presAssocID="{D2AF7693-A810-4182-B224-E250E72D11EC}" presName="compNode" presStyleCnt="0"/>
      <dgm:spPr/>
    </dgm:pt>
    <dgm:pt modelId="{FF735C9F-8D42-47E9-8E05-42BFFEC59D13}" type="pres">
      <dgm:prSet presAssocID="{D2AF7693-A810-4182-B224-E250E72D11EC}" presName="node" presStyleLbl="node1" presStyleIdx="1" presStyleCnt="3">
        <dgm:presLayoutVars>
          <dgm:bulletEnabled val="1"/>
        </dgm:presLayoutVars>
      </dgm:prSet>
      <dgm:spPr/>
    </dgm:pt>
    <dgm:pt modelId="{F24D11A0-D259-40E5-B523-070FDE503CAE}" type="pres">
      <dgm:prSet presAssocID="{D2AF7693-A810-4182-B224-E250E72D11EC}" presName="invisiNode" presStyleLbl="node1" presStyleIdx="1" presStyleCnt="3"/>
      <dgm:spPr/>
    </dgm:pt>
    <dgm:pt modelId="{C4847D97-D518-4086-B3D2-51D71599FB6D}" type="pres">
      <dgm:prSet presAssocID="{D2AF7693-A810-4182-B224-E250E72D11EC}" presName="imagNode" presStyleLbl="fgImgPlace1" presStyleIdx="1" presStyleCnt="3"/>
      <dgm:spPr/>
    </dgm:pt>
    <dgm:pt modelId="{1C3E0E6D-43A7-42A6-8E5A-8409818F96FB}" type="pres">
      <dgm:prSet presAssocID="{C6252E28-9C48-4C7D-9215-C7DED5501597}" presName="sibTrans" presStyleLbl="sibTrans2D1" presStyleIdx="0" presStyleCnt="0"/>
      <dgm:spPr/>
    </dgm:pt>
    <dgm:pt modelId="{EE983434-97D5-4A97-B07A-4169756635C6}" type="pres">
      <dgm:prSet presAssocID="{2F4E123F-4A0F-41C8-B7DD-FFDB42624B16}" presName="compNode" presStyleCnt="0"/>
      <dgm:spPr/>
    </dgm:pt>
    <dgm:pt modelId="{159A7251-4523-42F2-BE96-471F9BCFB23A}" type="pres">
      <dgm:prSet presAssocID="{2F4E123F-4A0F-41C8-B7DD-FFDB42624B16}" presName="node" presStyleLbl="node1" presStyleIdx="2" presStyleCnt="3">
        <dgm:presLayoutVars>
          <dgm:bulletEnabled val="1"/>
        </dgm:presLayoutVars>
      </dgm:prSet>
      <dgm:spPr/>
    </dgm:pt>
    <dgm:pt modelId="{334C163E-421F-4E3F-9366-F9F51C1E4DA2}" type="pres">
      <dgm:prSet presAssocID="{2F4E123F-4A0F-41C8-B7DD-FFDB42624B16}" presName="invisiNode" presStyleLbl="node1" presStyleIdx="2" presStyleCnt="3"/>
      <dgm:spPr/>
    </dgm:pt>
    <dgm:pt modelId="{6A8BAFE7-CE46-405B-9DCC-A6D67EBCC873}" type="pres">
      <dgm:prSet presAssocID="{2F4E123F-4A0F-41C8-B7DD-FFDB42624B16}" presName="imagNode" presStyleLbl="fgImgPlace1" presStyleIdx="2" presStyleCnt="3"/>
      <dgm:spPr/>
    </dgm:pt>
  </dgm:ptLst>
  <dgm:cxnLst>
    <dgm:cxn modelId="{2FE8230F-C11C-4CC9-BCC1-056FDAB2D309}" srcId="{DFDDAEE8-5B5A-43C1-A14B-7F5626E9AC73}" destId="{2F4E123F-4A0F-41C8-B7DD-FFDB42624B16}" srcOrd="2" destOrd="0" parTransId="{1BC5E4A9-4DE1-44AD-88A9-27DC1B87AFF1}" sibTransId="{77A08DFB-1DDF-480C-AE9A-F7985E4F66DF}"/>
    <dgm:cxn modelId="{BE40151B-5321-45F7-8575-7B110086AC29}" type="presOf" srcId="{8D2910C5-6AA1-4153-BA8D-CD391C1CB00B}" destId="{FAA0E4AB-0780-4E70-9DB5-FCF781415E3B}" srcOrd="0" destOrd="0" presId="urn:microsoft.com/office/officeart/2005/8/layout/pList2"/>
    <dgm:cxn modelId="{AF26C063-8F37-4DCC-BE09-84F9EDBD1BB4}" type="presOf" srcId="{C6252E28-9C48-4C7D-9215-C7DED5501597}" destId="{1C3E0E6D-43A7-42A6-8E5A-8409818F96FB}" srcOrd="0" destOrd="0" presId="urn:microsoft.com/office/officeart/2005/8/layout/pList2"/>
    <dgm:cxn modelId="{9B37B367-90AA-4CE7-847A-906D6AC667E9}" type="presOf" srcId="{D2AF7693-A810-4182-B224-E250E72D11EC}" destId="{FF735C9F-8D42-47E9-8E05-42BFFEC59D13}" srcOrd="0" destOrd="0" presId="urn:microsoft.com/office/officeart/2005/8/layout/pList2"/>
    <dgm:cxn modelId="{AC70264C-36E2-4ACE-B50A-362362AA9095}" srcId="{DFDDAEE8-5B5A-43C1-A14B-7F5626E9AC73}" destId="{43277B18-66A0-4867-87CF-A704E83655A7}" srcOrd="0" destOrd="0" parTransId="{CFA9451B-72AB-4038-8D56-D7AE057B3F1C}" sibTransId="{8D2910C5-6AA1-4153-BA8D-CD391C1CB00B}"/>
    <dgm:cxn modelId="{AF06918A-8AF3-4083-B1E8-3CA5B60B06C9}" type="presOf" srcId="{43277B18-66A0-4867-87CF-A704E83655A7}" destId="{73F9CC54-D40F-4F23-A2E5-79000658A502}" srcOrd="0" destOrd="0" presId="urn:microsoft.com/office/officeart/2005/8/layout/pList2"/>
    <dgm:cxn modelId="{4593DDB0-B37D-4D8E-92FA-3FD0ED31EBBB}" type="presOf" srcId="{2F4E123F-4A0F-41C8-B7DD-FFDB42624B16}" destId="{159A7251-4523-42F2-BE96-471F9BCFB23A}" srcOrd="0" destOrd="0" presId="urn:microsoft.com/office/officeart/2005/8/layout/pList2"/>
    <dgm:cxn modelId="{110C97D3-072D-4C83-A2B2-87F6070E930C}" type="presOf" srcId="{DFDDAEE8-5B5A-43C1-A14B-7F5626E9AC73}" destId="{40C154FB-B182-461C-A358-5018F61C5FB8}" srcOrd="0" destOrd="0" presId="urn:microsoft.com/office/officeart/2005/8/layout/pList2"/>
    <dgm:cxn modelId="{31A3E2DA-E1D7-4617-8DED-3C9B30E45E01}" srcId="{DFDDAEE8-5B5A-43C1-A14B-7F5626E9AC73}" destId="{D2AF7693-A810-4182-B224-E250E72D11EC}" srcOrd="1" destOrd="0" parTransId="{502D5D62-8B8C-4CE8-A92F-C847CD032A43}" sibTransId="{C6252E28-9C48-4C7D-9215-C7DED5501597}"/>
    <dgm:cxn modelId="{8FD51950-0C98-4DA3-90DD-B0C7C87DDF33}" type="presParOf" srcId="{40C154FB-B182-461C-A358-5018F61C5FB8}" destId="{5A371881-68E7-4E94-85E4-7E312C17B653}" srcOrd="0" destOrd="0" presId="urn:microsoft.com/office/officeart/2005/8/layout/pList2"/>
    <dgm:cxn modelId="{31601176-A6D5-4239-9068-9AA60ABA6678}" type="presParOf" srcId="{40C154FB-B182-461C-A358-5018F61C5FB8}" destId="{C421CE80-BA2A-4FB9-BAF8-7F3EEFEAD56B}" srcOrd="1" destOrd="0" presId="urn:microsoft.com/office/officeart/2005/8/layout/pList2"/>
    <dgm:cxn modelId="{52BB2787-903D-462A-B0D6-68E7BE5F5F56}" type="presParOf" srcId="{C421CE80-BA2A-4FB9-BAF8-7F3EEFEAD56B}" destId="{B49A70C1-93C9-4370-A9D6-EDE8BD5A066E}" srcOrd="0" destOrd="0" presId="urn:microsoft.com/office/officeart/2005/8/layout/pList2"/>
    <dgm:cxn modelId="{7200D0CC-2FE4-4B6F-BBE9-9D0F729F4551}" type="presParOf" srcId="{B49A70C1-93C9-4370-A9D6-EDE8BD5A066E}" destId="{73F9CC54-D40F-4F23-A2E5-79000658A502}" srcOrd="0" destOrd="0" presId="urn:microsoft.com/office/officeart/2005/8/layout/pList2"/>
    <dgm:cxn modelId="{E42694C4-AB7C-4006-804A-DD2DFB5620EB}" type="presParOf" srcId="{B49A70C1-93C9-4370-A9D6-EDE8BD5A066E}" destId="{93A6F2C9-DBB8-4342-ABFA-FD835CB3CBF7}" srcOrd="1" destOrd="0" presId="urn:microsoft.com/office/officeart/2005/8/layout/pList2"/>
    <dgm:cxn modelId="{5B8855E1-9E4F-4BAA-A4BB-6C6625FE022B}" type="presParOf" srcId="{B49A70C1-93C9-4370-A9D6-EDE8BD5A066E}" destId="{127A131A-35A2-41CA-97D7-9447EF8737A6}" srcOrd="2" destOrd="0" presId="urn:microsoft.com/office/officeart/2005/8/layout/pList2"/>
    <dgm:cxn modelId="{98CE801B-5E86-4EFF-A2E1-19BEB24FBF76}" type="presParOf" srcId="{C421CE80-BA2A-4FB9-BAF8-7F3EEFEAD56B}" destId="{FAA0E4AB-0780-4E70-9DB5-FCF781415E3B}" srcOrd="1" destOrd="0" presId="urn:microsoft.com/office/officeart/2005/8/layout/pList2"/>
    <dgm:cxn modelId="{7654BBAD-B00E-4AF1-8A8E-F80F1DD12975}" type="presParOf" srcId="{C421CE80-BA2A-4FB9-BAF8-7F3EEFEAD56B}" destId="{1AB9C458-BE41-4FF5-A569-1FDAA04CFE26}" srcOrd="2" destOrd="0" presId="urn:microsoft.com/office/officeart/2005/8/layout/pList2"/>
    <dgm:cxn modelId="{31FC4846-E030-4C3E-9C1B-6BD3DA4E8E01}" type="presParOf" srcId="{1AB9C458-BE41-4FF5-A569-1FDAA04CFE26}" destId="{FF735C9F-8D42-47E9-8E05-42BFFEC59D13}" srcOrd="0" destOrd="0" presId="urn:microsoft.com/office/officeart/2005/8/layout/pList2"/>
    <dgm:cxn modelId="{57C082EE-1CD4-4CF9-9598-D8EDBE7D45B1}" type="presParOf" srcId="{1AB9C458-BE41-4FF5-A569-1FDAA04CFE26}" destId="{F24D11A0-D259-40E5-B523-070FDE503CAE}" srcOrd="1" destOrd="0" presId="urn:microsoft.com/office/officeart/2005/8/layout/pList2"/>
    <dgm:cxn modelId="{2794F86E-3F33-4A10-B2DE-E0850823BB00}" type="presParOf" srcId="{1AB9C458-BE41-4FF5-A569-1FDAA04CFE26}" destId="{C4847D97-D518-4086-B3D2-51D71599FB6D}" srcOrd="2" destOrd="0" presId="urn:microsoft.com/office/officeart/2005/8/layout/pList2"/>
    <dgm:cxn modelId="{25F335E6-2D1F-4397-A208-9B84E8CAEDCE}" type="presParOf" srcId="{C421CE80-BA2A-4FB9-BAF8-7F3EEFEAD56B}" destId="{1C3E0E6D-43A7-42A6-8E5A-8409818F96FB}" srcOrd="3" destOrd="0" presId="urn:microsoft.com/office/officeart/2005/8/layout/pList2"/>
    <dgm:cxn modelId="{795BC7DF-D728-441E-8D05-B9B6CFB70396}" type="presParOf" srcId="{C421CE80-BA2A-4FB9-BAF8-7F3EEFEAD56B}" destId="{EE983434-97D5-4A97-B07A-4169756635C6}" srcOrd="4" destOrd="0" presId="urn:microsoft.com/office/officeart/2005/8/layout/pList2"/>
    <dgm:cxn modelId="{FB892331-7536-451B-8CB1-20573FBB929F}" type="presParOf" srcId="{EE983434-97D5-4A97-B07A-4169756635C6}" destId="{159A7251-4523-42F2-BE96-471F9BCFB23A}" srcOrd="0" destOrd="0" presId="urn:microsoft.com/office/officeart/2005/8/layout/pList2"/>
    <dgm:cxn modelId="{7DAD1501-F912-4C60-A0B9-DD2A038016C0}" type="presParOf" srcId="{EE983434-97D5-4A97-B07A-4169756635C6}" destId="{334C163E-421F-4E3F-9366-F9F51C1E4DA2}" srcOrd="1" destOrd="0" presId="urn:microsoft.com/office/officeart/2005/8/layout/pList2"/>
    <dgm:cxn modelId="{775CF563-E016-417F-81B1-64EC550AF7FB}" type="presParOf" srcId="{EE983434-97D5-4A97-B07A-4169756635C6}" destId="{6A8BAFE7-CE46-405B-9DCC-A6D67EBCC87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35F0-E992-4C0E-93DF-F351A4420266}">
      <dsp:nvSpPr>
        <dsp:cNvPr id="0" name=""/>
        <dsp:cNvSpPr/>
      </dsp:nvSpPr>
      <dsp:spPr>
        <a:xfrm>
          <a:off x="3712616" y="45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Ideation</a:t>
          </a:r>
        </a:p>
      </dsp:txBody>
      <dsp:txXfrm>
        <a:off x="3884117" y="171951"/>
        <a:ext cx="828077" cy="828077"/>
      </dsp:txXfrm>
    </dsp:sp>
    <dsp:sp modelId="{8E162B5B-F184-4233-9C42-74870BAA49DD}">
      <dsp:nvSpPr>
        <dsp:cNvPr id="0" name=""/>
        <dsp:cNvSpPr/>
      </dsp:nvSpPr>
      <dsp:spPr>
        <a:xfrm rot="2160000">
          <a:off x="4846971" y="900631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855923" y="952126"/>
        <a:ext cx="218754" cy="237143"/>
      </dsp:txXfrm>
    </dsp:sp>
    <dsp:sp modelId="{3141BA28-2A94-49C2-B1EB-5D7353345748}">
      <dsp:nvSpPr>
        <dsp:cNvPr id="0" name=""/>
        <dsp:cNvSpPr/>
      </dsp:nvSpPr>
      <dsp:spPr>
        <a:xfrm>
          <a:off x="5137062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Design</a:t>
          </a:r>
        </a:p>
      </dsp:txBody>
      <dsp:txXfrm>
        <a:off x="5308563" y="1206871"/>
        <a:ext cx="828077" cy="828077"/>
      </dsp:txXfrm>
    </dsp:sp>
    <dsp:sp modelId="{35EBE6C0-6288-4F11-A14D-6DAB0DDC238F}">
      <dsp:nvSpPr>
        <dsp:cNvPr id="0" name=""/>
        <dsp:cNvSpPr/>
      </dsp:nvSpPr>
      <dsp:spPr>
        <a:xfrm rot="6480000">
          <a:off x="5297037" y="225214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5358398" y="2286614"/>
        <a:ext cx="218754" cy="237143"/>
      </dsp:txXfrm>
    </dsp:sp>
    <dsp:sp modelId="{07A72732-8CF4-48A4-962C-FF5382EBB50B}">
      <dsp:nvSpPr>
        <dsp:cNvPr id="0" name=""/>
        <dsp:cNvSpPr/>
      </dsp:nvSpPr>
      <dsp:spPr>
        <a:xfrm>
          <a:off x="4592972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Code</a:t>
          </a:r>
        </a:p>
      </dsp:txBody>
      <dsp:txXfrm>
        <a:off x="4764473" y="2881408"/>
        <a:ext cx="828077" cy="828077"/>
      </dsp:txXfrm>
    </dsp:sp>
    <dsp:sp modelId="{3349AA11-65EB-428A-AAF7-83604218CB3C}">
      <dsp:nvSpPr>
        <dsp:cNvPr id="0" name=""/>
        <dsp:cNvSpPr/>
      </dsp:nvSpPr>
      <dsp:spPr>
        <a:xfrm rot="10800000">
          <a:off x="4150747" y="309782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244498" y="3176875"/>
        <a:ext cx="218754" cy="237143"/>
      </dsp:txXfrm>
    </dsp:sp>
    <dsp:sp modelId="{F3964342-D362-43C9-A1BC-40AEC807D2ED}">
      <dsp:nvSpPr>
        <dsp:cNvPr id="0" name=""/>
        <dsp:cNvSpPr/>
      </dsp:nvSpPr>
      <dsp:spPr>
        <a:xfrm>
          <a:off x="2832260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Test</a:t>
          </a:r>
        </a:p>
      </dsp:txBody>
      <dsp:txXfrm>
        <a:off x="3003761" y="2881408"/>
        <a:ext cx="828077" cy="828077"/>
      </dsp:txXfrm>
    </dsp:sp>
    <dsp:sp modelId="{B0E81BB6-68D5-421E-A632-58F825389677}">
      <dsp:nvSpPr>
        <dsp:cNvPr id="0" name=""/>
        <dsp:cNvSpPr/>
      </dsp:nvSpPr>
      <dsp:spPr>
        <a:xfrm rot="15120000">
          <a:off x="2992235" y="2268970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3053596" y="2392599"/>
        <a:ext cx="218754" cy="237143"/>
      </dsp:txXfrm>
    </dsp:sp>
    <dsp:sp modelId="{35AAC035-68ED-4CB9-9CFA-78A492DAE25F}">
      <dsp:nvSpPr>
        <dsp:cNvPr id="0" name=""/>
        <dsp:cNvSpPr/>
      </dsp:nvSpPr>
      <dsp:spPr>
        <a:xfrm>
          <a:off x="2288170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Bug-fix</a:t>
          </a:r>
        </a:p>
      </dsp:txBody>
      <dsp:txXfrm>
        <a:off x="2459671" y="1206871"/>
        <a:ext cx="828077" cy="828077"/>
      </dsp:txXfrm>
    </dsp:sp>
    <dsp:sp modelId="{A99CC888-49E6-48F7-ABF2-88441A5B9C6E}">
      <dsp:nvSpPr>
        <dsp:cNvPr id="0" name=""/>
        <dsp:cNvSpPr/>
      </dsp:nvSpPr>
      <dsp:spPr>
        <a:xfrm rot="19440000">
          <a:off x="3422525" y="911029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431477" y="1017630"/>
        <a:ext cx="218754" cy="237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71881-68E7-4E94-85E4-7E312C17B653}">
      <dsp:nvSpPr>
        <dsp:cNvPr id="0" name=""/>
        <dsp:cNvSpPr/>
      </dsp:nvSpPr>
      <dsp:spPr>
        <a:xfrm>
          <a:off x="0" y="0"/>
          <a:ext cx="8596312" cy="17466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A131A-35A2-41CA-97D7-9447EF8737A6}">
      <dsp:nvSpPr>
        <dsp:cNvPr id="0" name=""/>
        <dsp:cNvSpPr/>
      </dsp:nvSpPr>
      <dsp:spPr>
        <a:xfrm>
          <a:off x="257889" y="232886"/>
          <a:ext cx="2525166" cy="128087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CC54-D40F-4F23-A2E5-79000658A502}">
      <dsp:nvSpPr>
        <dsp:cNvPr id="0" name=""/>
        <dsp:cNvSpPr/>
      </dsp:nvSpPr>
      <dsp:spPr>
        <a:xfrm rot="10800000">
          <a:off x="257889" y="1746646"/>
          <a:ext cx="2525166" cy="21347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0" kern="1200"/>
        </a:p>
      </dsp:txBody>
      <dsp:txXfrm rot="10800000">
        <a:off x="323541" y="1746646"/>
        <a:ext cx="2393862" cy="2069138"/>
      </dsp:txXfrm>
    </dsp:sp>
    <dsp:sp modelId="{C4847D97-D518-4086-B3D2-51D71599FB6D}">
      <dsp:nvSpPr>
        <dsp:cNvPr id="0" name=""/>
        <dsp:cNvSpPr/>
      </dsp:nvSpPr>
      <dsp:spPr>
        <a:xfrm>
          <a:off x="3035572" y="232886"/>
          <a:ext cx="2525166" cy="128087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35C9F-8D42-47E9-8E05-42BFFEC59D13}">
      <dsp:nvSpPr>
        <dsp:cNvPr id="0" name=""/>
        <dsp:cNvSpPr/>
      </dsp:nvSpPr>
      <dsp:spPr>
        <a:xfrm rot="10800000">
          <a:off x="3035572" y="1746646"/>
          <a:ext cx="2525166" cy="21347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0" kern="1200"/>
        </a:p>
      </dsp:txBody>
      <dsp:txXfrm rot="10800000">
        <a:off x="3101224" y="1746646"/>
        <a:ext cx="2393862" cy="2069138"/>
      </dsp:txXfrm>
    </dsp:sp>
    <dsp:sp modelId="{6A8BAFE7-CE46-405B-9DCC-A6D67EBCC873}">
      <dsp:nvSpPr>
        <dsp:cNvPr id="0" name=""/>
        <dsp:cNvSpPr/>
      </dsp:nvSpPr>
      <dsp:spPr>
        <a:xfrm>
          <a:off x="5813255" y="232886"/>
          <a:ext cx="2525166" cy="128087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7251-4523-42F2-BE96-471F9BCFB23A}">
      <dsp:nvSpPr>
        <dsp:cNvPr id="0" name=""/>
        <dsp:cNvSpPr/>
      </dsp:nvSpPr>
      <dsp:spPr>
        <a:xfrm rot="10800000">
          <a:off x="5813255" y="1746646"/>
          <a:ext cx="2525166" cy="21347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0" kern="1200"/>
        </a:p>
      </dsp:txBody>
      <dsp:txXfrm rot="10800000">
        <a:off x="5878907" y="1746646"/>
        <a:ext cx="2393862" cy="206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4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7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92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8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3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3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BA5A-3A32-4057-8EAE-89AF2960B9C1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AF73C9-3FA2-4CBC-AA4C-1515DE13A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39-021-10523-1" TargetMode="External"/><Relationship Id="rId2" Type="http://schemas.openxmlformats.org/officeDocument/2006/relationships/hyperlink" Target="https://www.frontiersin.org/articles/10.3389/feduc.2021.638470/f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rstory.com/2022/11/how-learning-applications-will-continue-to-engage-stud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90D2A28-69BE-6B75-B958-E3CE29A14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8" y="696426"/>
            <a:ext cx="9265903" cy="299586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Mini Project</a:t>
            </a:r>
            <a:br>
              <a:rPr lang="en-US" dirty="0"/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ReWise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sz="5300" b="1" dirty="0"/>
              <a:t>The Learning App</a:t>
            </a:r>
            <a:br>
              <a:rPr lang="en-US" b="1" dirty="0"/>
            </a:br>
            <a:r>
              <a:rPr lang="en-US" sz="4900" dirty="0">
                <a:solidFill>
                  <a:schemeClr val="bg1">
                    <a:lumMod val="50000"/>
                  </a:schemeClr>
                </a:solidFill>
              </a:rPr>
              <a:t>Department of Computer Engineering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D38BFD8-75E4-1DC8-C24A-7FC11EB85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8" y="4061013"/>
            <a:ext cx="8915399" cy="14374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/>
              <a:t>Submitted By</a:t>
            </a:r>
            <a:r>
              <a:rPr lang="en-US" sz="1200" dirty="0"/>
              <a:t>: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Anant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Padval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Avishkar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Varadkar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Swapnil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Tanmay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Karangutkar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B02D0-7CFB-B80F-9255-88610769DA28}"/>
              </a:ext>
            </a:extLst>
          </p:cNvPr>
          <p:cNvSpPr txBox="1"/>
          <p:nvPr/>
        </p:nvSpPr>
        <p:spPr>
          <a:xfrm>
            <a:off x="3461522" y="5785374"/>
            <a:ext cx="5572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Metropolitan Institute of Technology</a:t>
            </a:r>
          </a:p>
          <a:p>
            <a:pPr algn="ctr"/>
            <a:r>
              <a:rPr lang="en-US" dirty="0"/>
              <a:t>University of Mumbai</a:t>
            </a:r>
          </a:p>
          <a:p>
            <a:pPr algn="ctr"/>
            <a:r>
              <a:rPr lang="en-US" dirty="0"/>
              <a:t>2022-2023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53F875-B9DE-8A6B-6950-0BAE32A04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6" y="5498433"/>
            <a:ext cx="3004193" cy="1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892A-BDB1-ECE5-7CFB-76391AC4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837"/>
            <a:ext cx="8596668" cy="4410525"/>
          </a:xfrm>
        </p:spPr>
        <p:txBody>
          <a:bodyPr/>
          <a:lstStyle/>
          <a:p>
            <a:r>
              <a:rPr lang="en-IN" dirty="0"/>
              <a:t>Headers of slide with page #</a:t>
            </a:r>
          </a:p>
        </p:txBody>
      </p:sp>
    </p:spTree>
    <p:extLst>
      <p:ext uri="{BB962C8B-B14F-4D97-AF65-F5344CB8AC3E}">
        <p14:creationId xmlns:p14="http://schemas.microsoft.com/office/powerpoint/2010/main" val="10462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Abstract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–All individual points are 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892A-BDB1-ECE5-7CFB-76391AC4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837"/>
            <a:ext cx="8596668" cy="4410525"/>
          </a:xfrm>
        </p:spPr>
        <p:txBody>
          <a:bodyPr/>
          <a:lstStyle/>
          <a:p>
            <a:r>
              <a:rPr lang="en-US" dirty="0"/>
              <a:t>What is your project set out to achieve? (Objective)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Project Idea</a:t>
            </a:r>
          </a:p>
          <a:p>
            <a:r>
              <a:rPr lang="en-US" dirty="0"/>
              <a:t>Why is it important for you and your team to achieve your set goals?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Why we are doing this </a:t>
            </a:r>
            <a:r>
              <a:rPr lang="en-US" dirty="0">
                <a:highlight>
                  <a:srgbClr val="FFFF00"/>
                </a:highlight>
              </a:rPr>
              <a:t>(problem &amp; solution)</a:t>
            </a:r>
          </a:p>
          <a:p>
            <a:r>
              <a:rPr lang="en-US" dirty="0"/>
              <a:t>How do you plan to communicate your goals to your audience?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9511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 Goal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–All individual points are a slide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892A-BDB1-ECE5-7CFB-76391AC4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837"/>
            <a:ext cx="8596668" cy="4410525"/>
          </a:xfrm>
        </p:spPr>
        <p:txBody>
          <a:bodyPr/>
          <a:lstStyle/>
          <a:p>
            <a:r>
              <a:rPr lang="en-US" dirty="0"/>
              <a:t>Project plan and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Phase 1 - web, Phase 2 - app</a:t>
            </a:r>
          </a:p>
          <a:p>
            <a:r>
              <a:rPr lang="en-US" dirty="0"/>
              <a:t>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System requirements and Technologies used</a:t>
            </a:r>
          </a:p>
          <a:p>
            <a:r>
              <a:rPr lang="en-US" dirty="0"/>
              <a:t>Milestones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Same as Project Plan</a:t>
            </a:r>
          </a:p>
          <a:p>
            <a:r>
              <a:rPr lang="en-US" dirty="0"/>
              <a:t>Potential roadblocks and more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08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E652C-FF13-5A1A-D9AC-32D6B147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modules developed / planned and status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6236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Objectives and conclusion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–All individual points are a slide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892A-BDB1-ECE5-7CFB-76391AC4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837"/>
            <a:ext cx="8596668" cy="4410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Advantages</a:t>
            </a:r>
          </a:p>
          <a:p>
            <a:r>
              <a:rPr lang="en-IN" dirty="0"/>
              <a:t>Disadvantages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358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Timeline idea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96F62D-EFD0-422E-64A9-36587EF8A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8975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3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Advantages idea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3D03D8-28F0-8A55-8701-FA520AD44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437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09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B81-2549-9F1F-6210-423932E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Research material for Abstract and others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E652C-FF13-5A1A-D9AC-32D6B147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Frontiers | Faculty’s and Students’ Perceptions of Online Learning During COVID-19 (frontiersin.org)</a:t>
            </a:r>
            <a:endParaRPr lang="en-US" dirty="0"/>
          </a:p>
          <a:p>
            <a:r>
              <a:rPr lang="en-US" dirty="0">
                <a:hlinkClick r:id="rId3"/>
              </a:rPr>
              <a:t>Impact of online classes on the satisfaction and performance of students during the pandemic period of COVID 19 | SpringerLink</a:t>
            </a:r>
            <a:endParaRPr lang="en-US" dirty="0"/>
          </a:p>
          <a:p>
            <a:r>
              <a:rPr lang="en-US" dirty="0">
                <a:hlinkClick r:id="rId4"/>
              </a:rPr>
              <a:t>How learning applications will continue to engage students (yourstory.com)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010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236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Mini Project ReWise : The Learning App Department of Computer Engineering</vt:lpstr>
      <vt:lpstr>Table of contents</vt:lpstr>
      <vt:lpstr>Abstract –All individual points are a slide</vt:lpstr>
      <vt:lpstr>Project Goal –All individual points are a slide</vt:lpstr>
      <vt:lpstr>Modules</vt:lpstr>
      <vt:lpstr>Objectives and conclusion –All individual points are a slide</vt:lpstr>
      <vt:lpstr>Timeline idea</vt:lpstr>
      <vt:lpstr>Advantages idea</vt:lpstr>
      <vt:lpstr>Research material for Abstract and 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ReWise : The Learning App Department of Computer Engineering</dc:title>
  <dc:creator>Swapnil Kamble</dc:creator>
  <cp:lastModifiedBy>Swapnil Kamble</cp:lastModifiedBy>
  <cp:revision>1</cp:revision>
  <dcterms:created xsi:type="dcterms:W3CDTF">2022-11-07T13:44:31Z</dcterms:created>
  <dcterms:modified xsi:type="dcterms:W3CDTF">2022-11-07T14:26:12Z</dcterms:modified>
</cp:coreProperties>
</file>