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FA3D1-2CAD-14B4-5C0A-7E205982BB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59380B-D2B7-ED2B-95B8-7998B423D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4EA90-D38F-EAD7-24CB-8B4F183CC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F7D0-0FD5-4A4A-8BFD-CA84E3DBFC08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B5A85-22FD-774E-0EBD-AFBF3CD50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2FB37-3CCF-0CDE-7786-8E16A5819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8EFC-2937-46D8-BA1B-91744CCDF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541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78515-AED3-2912-C298-476A663E5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0188D-EF7C-5565-E6A1-925BBA606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A7D97-7E1A-14B3-F127-0921A8AFD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F7D0-0FD5-4A4A-8BFD-CA84E3DBFC08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0637F-AC9B-1789-F49B-04AACBABC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7EB3C-8A2E-9543-5AC5-633296EA6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8EFC-2937-46D8-BA1B-91744CCDF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319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5CDA4F-4C67-AF47-923C-884CE92EAE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375B1A-2CBA-170D-E543-27A90BE77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A695E-1801-E922-F95F-BB7175E8A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F7D0-0FD5-4A4A-8BFD-CA84E3DBFC08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9FAF1-587B-9C1D-D404-AC6ABB11E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E3847-1332-2424-FF25-2CEC7EAA1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8EFC-2937-46D8-BA1B-91744CCDF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783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7E8B8-DFDE-A65B-BCE2-66A17B809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D1D03-BFAA-BF69-F142-F42F21C49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9DCC8-089E-6B67-5FBE-C3B1A8C10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F7D0-0FD5-4A4A-8BFD-CA84E3DBFC08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027CE-6A79-E26C-A06B-A3A49BCA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D6045-70C2-7E6C-8529-B69823072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8EFC-2937-46D8-BA1B-91744CCDF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219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7BFE6-5A8C-F9A8-8509-67C8BC071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0B764-79E8-40A3-113A-BC9C3815A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D0B9C-97D6-0514-FE90-8684DBDFD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F7D0-0FD5-4A4A-8BFD-CA84E3DBFC08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D1C09-5A21-865F-B56D-1D575379A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16FED-199E-12B3-0ACB-FB3B1E8A4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8EFC-2937-46D8-BA1B-91744CCDF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331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44223-4D33-1876-3F11-8D3643C6F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812A5-B271-2124-E1F8-5D1C487EEC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3CD242-34BB-2239-1DED-C1F335013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479D6-E91F-510D-D9A6-21E427DC3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F7D0-0FD5-4A4A-8BFD-CA84E3DBFC08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143C3-16CF-D052-8E71-53C6D8DA5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9150FE-638C-0279-D9B7-BAA209D8C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8EFC-2937-46D8-BA1B-91744CCDF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179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29811-2C62-D467-369E-4AD5F0C17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F53E2-ABD5-DB77-FBA5-4E99C83B3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3D175E-F6BF-1A5B-54FC-14097F52E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7A28B6-AF3D-9051-2ABC-F0FBD78C66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98A04D-B158-A6A1-9042-049DAF5CA7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CD56AE-23E7-5CD5-09C0-B288C13DA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F7D0-0FD5-4A4A-8BFD-CA84E3DBFC08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5EE961-9532-FB0C-40CF-7B1A6DC7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CF42AE-55F0-A926-D0B9-8ACFC2D6A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8EFC-2937-46D8-BA1B-91744CCDF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209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DE6C4-D4B4-7062-88E0-DCF9CE77C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605224-6CF3-F7A4-EFC4-BD719C2C3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F7D0-0FD5-4A4A-8BFD-CA84E3DBFC08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8A58F1-AB52-C54C-7F45-BEEF28728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A6FD13-FD4B-8326-5ACF-A03494699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8EFC-2937-46D8-BA1B-91744CCDF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715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96FFDC-A878-F97E-3A97-8B037DD43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F7D0-0FD5-4A4A-8BFD-CA84E3DBFC08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A6B967-9002-0385-4654-CEB6712AD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850EC-4700-B62F-ECB4-D9EB9A9B9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8EFC-2937-46D8-BA1B-91744CCDF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797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69535-A91C-DF99-1E50-DDB9A7FD1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90B29-A042-9FA3-8D69-E9FE478DF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B69FAD-09D4-BC6F-255F-C43740132B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D3212F-805E-ED36-959D-CCB6340D6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F7D0-0FD5-4A4A-8BFD-CA84E3DBFC08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C844AA-2112-5C0D-7444-E4DF6EFF6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F7D12-000A-2E9F-25A2-5C10E4894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8EFC-2937-46D8-BA1B-91744CCDF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29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43405-3F60-20CE-B2E1-10180C891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C46FE8-7912-DFE4-D4A4-15935260A9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0D5251-2317-263A-33C1-3CFF51650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25C33E-A525-1FEA-BE10-6B7E4775B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F7D0-0FD5-4A4A-8BFD-CA84E3DBFC08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0019A-78E5-0A1B-38E5-6E28E7571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977B9-250B-2B4A-C69D-378733BD0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8EFC-2937-46D8-BA1B-91744CCDF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9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92ED6A-C048-EBBF-A0FB-08AAB4EDD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44542-E893-8C95-BB77-86B38B0DE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62C0C-40CF-8172-99AB-0CD042DC80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7F7D0-0FD5-4A4A-8BFD-CA84E3DBFC08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90673-8056-EC15-86BE-C4D908608F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2A7B8-7D3B-673D-D6ED-FCA35630DD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38EFC-2937-46D8-BA1B-91744CCDF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502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DC542-F831-BB4C-8D71-1C2214979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77282"/>
            <a:ext cx="9144000" cy="2418281"/>
          </a:xfrm>
        </p:spPr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ASSIGNMENT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3D702B-42A5-90D9-424A-B4893FFD2A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>
                <a:latin typeface="Arial Black" panose="020B0A04020102020204" pitchFamily="34" charset="0"/>
              </a:rPr>
              <a:t>NITHISH R</a:t>
            </a:r>
          </a:p>
          <a:p>
            <a:r>
              <a:rPr lang="en-IN" b="1" dirty="0">
                <a:latin typeface="Arial Black" panose="020B0A04020102020204" pitchFamily="34" charset="0"/>
              </a:rPr>
              <a:t>ECE-</a:t>
            </a:r>
            <a:r>
              <a:rPr lang="en-IN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III</a:t>
            </a:r>
            <a:r>
              <a:rPr lang="en-IN" b="1" i="0" dirty="0">
                <a:solidFill>
                  <a:srgbClr val="111111"/>
                </a:solidFill>
                <a:effectLst/>
                <a:latin typeface="Arial Black" panose="020B0A04020102020204" pitchFamily="34" charset="0"/>
              </a:rPr>
              <a:t> YEAR</a:t>
            </a:r>
            <a:endParaRPr lang="en-IN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943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B2E45E-81D5-E42B-C3FB-D3FA493D0D71}"/>
              </a:ext>
            </a:extLst>
          </p:cNvPr>
          <p:cNvSpPr txBox="1"/>
          <p:nvPr/>
        </p:nvSpPr>
        <p:spPr>
          <a:xfrm>
            <a:off x="1294622" y="269329"/>
            <a:ext cx="107418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pperplate Gothic Bold" panose="020E0705020206020404" pitchFamily="34" charset="0"/>
              </a:rPr>
              <a:t>BUILD A SMART HOME IN WOKWI WITH </a:t>
            </a:r>
            <a:r>
              <a:rPr lang="en-IN" b="1" dirty="0">
                <a:latin typeface="Copperplate Gothic Bold" panose="020E0705020206020404" pitchFamily="34" charset="0"/>
              </a:rPr>
              <a:t>MINIMUM 2 SENSOR, LED, BUZZER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03043C-B628-9BB8-F9F8-4A9E2F6C8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980" y="638661"/>
            <a:ext cx="9707398" cy="608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528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9B1724-E1DF-07EF-FFDB-FAC7A89B3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862" y="207207"/>
            <a:ext cx="8693464" cy="644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481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FDA0BA-85E6-EBCE-2B04-B2753DACFE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287" y="230020"/>
            <a:ext cx="8805613" cy="639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770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998AED-96F3-5C7E-87BC-FF12E9285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168" y="154630"/>
            <a:ext cx="8077663" cy="654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779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20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Copperplate Gothic Bold</vt:lpstr>
      <vt:lpstr>Roboto</vt:lpstr>
      <vt:lpstr>Office Theme</vt:lpstr>
      <vt:lpstr>ASSIGNMENT 1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</dc:title>
  <dc:creator>DIG VIJAY</dc:creator>
  <cp:lastModifiedBy>R Selvakumar</cp:lastModifiedBy>
  <cp:revision>2</cp:revision>
  <dcterms:created xsi:type="dcterms:W3CDTF">2023-04-26T12:51:09Z</dcterms:created>
  <dcterms:modified xsi:type="dcterms:W3CDTF">2023-04-26T13:07:46Z</dcterms:modified>
</cp:coreProperties>
</file>