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webp" ContentType="image/webp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750" r:id="rId5"/>
  </p:sldMasterIdLst>
  <p:sldIdLst>
    <p:sldId id="256" r:id="rId6"/>
    <p:sldId id="264" r:id="rId7"/>
    <p:sldId id="263" r:id="rId8"/>
    <p:sldId id="257" r:id="rId9"/>
    <p:sldId id="258" r:id="rId10"/>
    <p:sldId id="259" r:id="rId11"/>
    <p:sldId id="260" r:id="rId12"/>
    <p:sldId id="261" r:id="rId13"/>
    <p:sldId id="262" r:id="rId14"/>
  </p:sldIdLst>
  <p:sldSz cx="12192000" cy="68580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de-de" sz="1800" b="0" i="0" u="none" strike="noStrike" kern="1" cap="none" spc="0" baseline="0">
        <a:solidFill>
          <a:schemeClr val="tx1"/>
        </a:solidFill>
        <a:effectLst/>
        <a:latin typeface="Corbel" pitchFamily="2" charset="0"/>
        <a:ea typeface="Corbel" pitchFamily="2" charset="0"/>
        <a:cs typeface="Corbel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de-de" sz="1800" b="0" i="0" u="none" strike="noStrike" kern="1" cap="none" spc="0" baseline="0">
        <a:solidFill>
          <a:schemeClr val="tx1"/>
        </a:solidFill>
        <a:effectLst/>
        <a:latin typeface="Corbel" pitchFamily="2" charset="0"/>
        <a:ea typeface="Corbel" pitchFamily="2" charset="0"/>
        <a:cs typeface="Corbel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de-de" sz="1800" b="0" i="0" u="none" strike="noStrike" kern="1" cap="none" spc="0" baseline="0">
        <a:solidFill>
          <a:schemeClr val="tx1"/>
        </a:solidFill>
        <a:effectLst/>
        <a:latin typeface="Corbel" pitchFamily="2" charset="0"/>
        <a:ea typeface="Corbel" pitchFamily="2" charset="0"/>
        <a:cs typeface="Corbel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de-de" sz="1800" b="0" i="0" u="none" strike="noStrike" kern="1" cap="none" spc="0" baseline="0">
        <a:solidFill>
          <a:schemeClr val="tx1"/>
        </a:solidFill>
        <a:effectLst/>
        <a:latin typeface="Corbel" pitchFamily="2" charset="0"/>
        <a:ea typeface="Corbel" pitchFamily="2" charset="0"/>
        <a:cs typeface="Corbel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de-de" sz="1800" b="0" i="0" u="none" strike="noStrike" kern="1" cap="none" spc="0" baseline="0">
        <a:solidFill>
          <a:schemeClr val="tx1"/>
        </a:solidFill>
        <a:effectLst/>
        <a:latin typeface="Corbel" pitchFamily="2" charset="0"/>
        <a:ea typeface="Corbel" pitchFamily="2" charset="0"/>
        <a:cs typeface="Corbel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de-de" sz="1800" b="0" i="0" u="none" strike="noStrike" kern="1" cap="none" spc="0" baseline="0">
        <a:solidFill>
          <a:schemeClr val="tx1"/>
        </a:solidFill>
        <a:effectLst/>
        <a:latin typeface="Corbel" pitchFamily="2" charset="0"/>
        <a:ea typeface="Corbel" pitchFamily="2" charset="0"/>
        <a:cs typeface="Corbel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de-de" sz="1800" b="0" i="0" u="none" strike="noStrike" kern="1" cap="none" spc="0" baseline="0">
        <a:solidFill>
          <a:schemeClr val="tx1"/>
        </a:solidFill>
        <a:effectLst/>
        <a:latin typeface="Corbel" pitchFamily="2" charset="0"/>
        <a:ea typeface="Corbel" pitchFamily="2" charset="0"/>
        <a:cs typeface="Corbel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de-de" sz="1800" b="0" i="0" u="none" strike="noStrike" kern="1" cap="none" spc="0" baseline="0">
        <a:solidFill>
          <a:schemeClr val="tx1"/>
        </a:solidFill>
        <a:effectLst/>
        <a:latin typeface="Corbel" pitchFamily="2" charset="0"/>
        <a:ea typeface="Corbel" pitchFamily="2" charset="0"/>
        <a:cs typeface="Corbel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de-de" sz="1800" b="0" i="0" u="none" strike="noStrike" kern="1" cap="none" spc="0" baseline="0">
        <a:solidFill>
          <a:schemeClr val="tx1"/>
        </a:solidFill>
        <a:effectLst/>
        <a:latin typeface="Corbel" pitchFamily="2" charset="0"/>
        <a:ea typeface="Corbel" pitchFamily="2" charset="0"/>
        <a:cs typeface="Corbel" pitchFamily="2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748645708" val="1224" revOS="4"/>
      <pr:smFileRevision xmlns:pr="smNativeData" xmlns="smNativeData" dt="1748645708" val="101"/>
      <pr:guideOptions xmlns:pr="smNativeData" xmlns="smNativeData" dt="1748645708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Grid="0">
      <p:cViewPr varScale="1">
        <p:scale>
          <a:sx n="94" d="100"/>
          <a:sy n="94" d="100"/>
        </p:scale>
        <p:origin x="377" y="524"/>
      </p:cViewPr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9" d="100"/>
        <a:sy n="19" d="100"/>
      </p:scale>
      <p:origin x="0" y="0"/>
    </p:cViewPr>
  </p:sorterViewPr>
  <p:notesViewPr>
    <p:cSldViewPr snapToGrid="0">
      <p:cViewPr>
        <p:scale>
          <a:sx n="94" d="100"/>
          <a:sy n="94" d="100"/>
        </p:scale>
        <p:origin x="377" y="524"/>
      </p:cViewPr>
    </p:cSldViewPr>
  </p:notesViewPr>
  <p:gridSpacing cx="78028800" cy="7802880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/>
          <p:cNvGrpSpPr>
            <a:extLst>
              <a:ext uri="smNativeData">
                <pr:smNativeData xmlns:pr="smNativeData" xmlns="smNativeData" val="SMDATA_6_TDc6aBMAAAAlAAAAAQAAAA8BAAAAkAAAAEgAAACQAAAASAAAAAAAAAAAAAAAAAAAABcAAAAUAAAAAAAAAAAAAAD/fwAA/38AAAAAAAAJAAAABAAAAE4AMQAfAAAAVAAAAAAAAAAAAAAAAAAAAAAAAAAAAAAAAAAAAAAAAAAAAAAAAAAAAAAAAAAAAAAAAAAAAAAAAAAAAAAAAAAAAAAAAAAAAAAAAAAAAAAAAAAAAAAAAAAAACEAAAAYAAAAFAAAAFwDAAD4////NSIAADAqAAAQAAAAJgAAAAgAAAD/////AAAAAA=="/>
              </a:ext>
            </a:extLst>
          </p:cNvGrpSpPr>
          <p:nvPr/>
        </p:nvGrpSpPr>
        <p:grpSpPr>
          <a:xfrm>
            <a:off x="546100" y="-5080"/>
            <a:ext cx="5014595" cy="6863080"/>
            <a:chOff x="546100" y="-5080"/>
            <a:chExt cx="5014595" cy="6863080"/>
          </a:xfrm>
        </p:grpSpPr>
        <p:sp>
          <p:nvSpPr>
            <p:cNvPr id="8" name="Freeform 6"/>
            <p:cNvSpPr>
              <a:extLst>
                <a:ext uri="smNativeData">
                  <pr:smNativeData xmlns:pr="smNativeData" xmlns="smNativeData" val="SMDATA_15_TDc6aBMAAAAlAAAACwAAAA0AAAAAAAAAAAAAAABCGwAAFxEAAAAAAAAAAAAAAAAAAAEAAABQAAAAAAAAAAAA4D8AAAAAAADgPwAAAAAAAOA/AAAAAAAA4D8AAAAAAADgPwAAAAAAAOA/AAAAAAAA4D8AAAAAAADgPwAAAAAAAOA/AAAAAAAA4D8CAAAAjAAAAAEAAAAAAAAAMKzs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KzsBf///wEAAAAAAAAAAAAAAAAAAAAAAAAAAAAAAAAAAAAAAAAAAAAAAAJ/f38AzdDRA8zMzADAwP8Af39/AAAAAAAAAAAAAAAAAAAAAAAAAAAAIQAAABgAAAAUAAAADgYAAPj///+ZDAAAFxEAAAAAAAAmAAAACAAAAP//////////"/>
                </a:ext>
              </a:extLst>
            </p:cNvSpPr>
            <p:nvPr/>
          </p:nvSpPr>
          <p:spPr>
            <a:xfrm>
              <a:off x="984250" y="-5080"/>
              <a:ext cx="1063625" cy="2783205"/>
            </a:xfrm>
            <a:custGeom>
              <a:avLst/>
              <a:gdLst/>
              <a:ahLst/>
              <a:cxnLst/>
              <a:rect l="0" t="0" r="1063625" b="2783205"/>
              <a:pathLst>
                <a:path w="1063625" h="2783205">
                  <a:moveTo>
                    <a:pt x="0" y="2692707"/>
                  </a:moveTo>
                  <a:lnTo>
                    <a:pt x="357187" y="2783205"/>
                  </a:lnTo>
                  <a:lnTo>
                    <a:pt x="1063625" y="0"/>
                  </a:lnTo>
                  <a:lnTo>
                    <a:pt x="682625" y="0"/>
                  </a:lnTo>
                  <a:lnTo>
                    <a:pt x="0" y="26927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</p:sp>
        <p:sp>
          <p:nvSpPr>
            <p:cNvPr id="7" name="Freeform 7"/>
            <p:cNvSpPr>
              <a:extLst>
                <a:ext uri="smNativeData">
                  <pr:smNativeData xmlns:pr="smNativeData" xmlns="smNativeData" val="SMDATA_15_TDc6aBMAAAAlAAAACwAAAA0AAAAAAAAAAAAAAABjGAAAahAAAAAAAAAAAAAAAAAAAAEAAABQAAAAAAAAAAAA4D8AAAAAAADgPwAAAAAAAOA/AAAAAAAA4D8AAAAAAADgPwAAAAAAAOA/AAAAAAAA4D8AAAAAAADgPwAAAAAAAOA/AAAAAAAA4D8CAAAAjAAAAAEAAAAAAAAAWVlZ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CmgK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VlZAP///wEAAAAAAAAAAAAAAAAAAAAAAAAAAAAAAAAAAAAAAAAAAAAAAAJ/f38AzdDRA8zMzADAwP8Af39/AAAAAAAAAAAAAAAAAAAAAAAAAAAAIQAAABgAAAAUAAAAXAMAAPj///+6CQAAahAAAAAAAAAmAAAACAAAAP//////////"/>
                </a:ext>
              </a:extLst>
            </p:cNvSpPr>
            <p:nvPr/>
          </p:nvSpPr>
          <p:spPr>
            <a:xfrm>
              <a:off x="546100" y="-5080"/>
              <a:ext cx="1035050" cy="2673350"/>
            </a:xfrm>
            <a:custGeom>
              <a:avLst/>
              <a:gdLst/>
              <a:ahLst/>
              <a:cxnLst/>
              <a:rect l="0" t="0" r="1035050" b="2673350"/>
              <a:pathLst>
                <a:path w="1035050" h="2673350">
                  <a:moveTo>
                    <a:pt x="357188" y="2673350"/>
                  </a:moveTo>
                  <a:lnTo>
                    <a:pt x="1035050" y="0"/>
                  </a:lnTo>
                  <a:lnTo>
                    <a:pt x="652463" y="0"/>
                  </a:lnTo>
                  <a:lnTo>
                    <a:pt x="0" y="2582863"/>
                  </a:lnTo>
                  <a:lnTo>
                    <a:pt x="347663" y="2668588"/>
                  </a:lnTo>
                  <a:lnTo>
                    <a:pt x="357188" y="267335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ffectLst/>
          </p:spPr>
        </p:sp>
        <p:sp>
          <p:nvSpPr>
            <p:cNvPr id="6" name="Freeform 9"/>
            <p:cNvSpPr>
              <a:extLst>
                <a:ext uri="smNativeData">
                  <pr:smNativeData xmlns:pr="smNativeData" xmlns="smNativeData" val="SMDATA_15_TDc6aBMAAAAlAAAACwAAAA0AAAAAAAAAAAAAAACXIgAAMCoAAAAAAAAAAAAAAAAAAAEAAABQAAAAAAAAAAAA4D8AAAAAAADgPwAAAAAAAOA/AAAAAAAA4D8AAAAAAADgPwAAAAAAAOA/AAAAAAAA4D8AAAAAAADgPwAAAAAAAOA/AAAAAAAA4D8CAAAAjAAAAAEAAAAAAAAAJiY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G7AvY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JiYmAP///wEAAAAAAAAAAAAAAAAAAAAAAAAAAAAAAAAAAAAAAAAAAAAAAAJ/f38AzdDRA8zMzADAwP8Af39/AAAAAAAAAAAAAAAAAAAAAAAAAAAAIQAAABgAAAAUAAAAXAMAAOMPAADuEwAAMCoAAAAAAAAmAAAACAAAAP//////////"/>
                </a:ext>
              </a:extLst>
            </p:cNvSpPr>
            <p:nvPr/>
          </p:nvSpPr>
          <p:spPr>
            <a:xfrm>
              <a:off x="546100" y="2582545"/>
              <a:ext cx="2693670" cy="4275455"/>
            </a:xfrm>
            <a:custGeom>
              <a:avLst/>
              <a:gdLst/>
              <a:ahLst/>
              <a:cxnLst/>
              <a:rect l="0" t="0" r="2693670" b="4275455"/>
              <a:pathLst>
                <a:path w="2693670" h="4275455">
                  <a:moveTo>
                    <a:pt x="0" y="0"/>
                  </a:moveTo>
                  <a:lnTo>
                    <a:pt x="2574622" y="4275455"/>
                  </a:lnTo>
                  <a:lnTo>
                    <a:pt x="2693670" y="42754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ffectLst/>
          </p:spPr>
        </p:sp>
        <p:sp>
          <p:nvSpPr>
            <p:cNvPr id="5" name="Freeform 10"/>
            <p:cNvSpPr>
              <a:extLst>
                <a:ext uri="smNativeData">
                  <pr:smNativeData xmlns:pr="smNativeData" xmlns="smNativeData" val="SMDATA_15_TDc6aBMAAAAlAAAACwAAAA0AAAAAAAAAAAAAAAA9KQAAMCoAAAAAAAAAAAAAAAAAAAEAAABQAAAAAAAAAAAA4D8AAAAAAADgPwAAAAAAAOA/AAAAAAAA4D8AAAAAAADgPwAAAAAAAOA/AAAAAAAA4D8AAAAAAADgPwAAAAAAAOA/AAAAAAAA4D8CAAAAjAAAAAEAAAAAAAAADFmD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MwG5g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FmDAP///wEAAAAAAAAAAAAAAAAAAAAAAAAAAAAAAAAAAAAAAAAAAAAAAAJ/f38AzdDRA8zMzADAwP8Af39/AAAAAAAAAAAAAAAAAAAAAAAAAAAAIQAAABgAAAAUAAAAFQYAAJAQAACVGgAAMCoAAAAAAAAmAAAACAAAAP//////////"/>
                </a:ext>
              </a:extLst>
            </p:cNvSpPr>
            <p:nvPr/>
          </p:nvSpPr>
          <p:spPr>
            <a:xfrm>
              <a:off x="988695" y="2692400"/>
              <a:ext cx="3332480" cy="4165600"/>
            </a:xfrm>
            <a:custGeom>
              <a:avLst/>
              <a:gdLst/>
              <a:ahLst/>
              <a:cxnLst/>
              <a:rect l="0" t="0" r="3332480" b="4165600"/>
              <a:pathLst>
                <a:path w="3332480" h="4165600">
                  <a:moveTo>
                    <a:pt x="3332480" y="4165600"/>
                  </a:moveTo>
                  <a:lnTo>
                    <a:pt x="0" y="0"/>
                  </a:lnTo>
                  <a:lnTo>
                    <a:pt x="3208643" y="4165600"/>
                  </a:lnTo>
                  <a:lnTo>
                    <a:pt x="3332480" y="4165600"/>
                  </a:lnTo>
                  <a:close/>
                </a:path>
              </a:pathLst>
            </a:custGeom>
            <a:solidFill>
              <a:srgbClr val="0C5983"/>
            </a:solidFill>
            <a:ln>
              <a:noFill/>
            </a:ln>
            <a:effectLst/>
          </p:spPr>
        </p:sp>
        <p:sp>
          <p:nvSpPr>
            <p:cNvPr id="4" name="Freeform 11"/>
            <p:cNvSpPr>
              <a:extLst>
                <a:ext uri="smNativeData">
                  <pr:smNativeData xmlns:pr="smNativeData" xmlns="smNativeData" val="SMDATA_15_TDc6aBMAAAAlAAAACwAAAA0AAAAAAAAAAAAAAADeMAAAMCoAAAAAAAAAAAAAAAAAAAEAAABQAAAAAAAAAAAA4D8AAAAAAADgPwAAAAAAAOA/AAAAAAAA4D8AAAAAAADgPwAAAAAAAOA/AAAAAAAA4D8AAAAAAADgPwAAAAAAAOA/AAAAAAAA4D8CAAAAjAAAAAEAAAAAAAAAEobF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AOT4A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EobFAP///wEAAAAAAAAAAAAAAAAAAAAAAAAAAAAAAAAAAAAAAAAAAAAAAAJ/f38AzdDRA8zMzADAwP8Af39/AAAAAAAAAAAAAAAAAAAAAAAAAAAAIQAAABgAAAAUAAAADgYAAIgQAAA1IgAAMCoAAAAAAAAmAAAACAAAAP//////////"/>
                </a:ext>
              </a:extLst>
            </p:cNvSpPr>
            <p:nvPr/>
          </p:nvSpPr>
          <p:spPr>
            <a:xfrm>
              <a:off x="984250" y="2687320"/>
              <a:ext cx="4576445" cy="4170680"/>
            </a:xfrm>
            <a:custGeom>
              <a:avLst/>
              <a:gdLst/>
              <a:ahLst/>
              <a:cxnLst/>
              <a:rect l="0" t="0" r="4576445" b="4170680"/>
              <a:pathLst>
                <a:path w="4576445" h="4170680">
                  <a:moveTo>
                    <a:pt x="0" y="0"/>
                  </a:moveTo>
                  <a:lnTo>
                    <a:pt x="4762" y="4762"/>
                  </a:lnTo>
                  <a:lnTo>
                    <a:pt x="3336693" y="4170680"/>
                  </a:lnTo>
                  <a:lnTo>
                    <a:pt x="4576445" y="4170680"/>
                  </a:lnTo>
                  <a:lnTo>
                    <a:pt x="357162" y="904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86C5"/>
            </a:solidFill>
            <a:ln>
              <a:noFill/>
            </a:ln>
            <a:effectLst/>
          </p:spPr>
        </p:sp>
        <p:sp>
          <p:nvSpPr>
            <p:cNvPr id="3" name="Freeform 12"/>
            <p:cNvSpPr>
              <a:extLst>
                <a:ext uri="smNativeData">
                  <pr:smNativeData xmlns:pr="smNativeData" xmlns="smNativeData" val="SMDATA_15_TDc6aBMAAAAlAAAACwAAAA0AAAAAAAAAAAAAAAASKAAAMCoAAAAAAAAAAAAAAAAAAAEAAABQAAAAAAAAAAAA4D8AAAAAAADgPwAAAAAAAOA/AAAAAAAA4D8AAAAAAADgPwAAAAAAAOA/AAAAAAAA4D8AAAAAAADgPwAAAAAAAOA/AAAAAAAA4D8CAAAAjAAAAAEAAAAAAAAAPz8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NgKT2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Pz8/AP///wEAAAAAAAAAAAAAAAAAAAAAAAAAAAAAAAAAAAAAAAAAAAAAAAJ/f38AzdDRA8zMzADAwP8Af39/AAAAAAAAAAAAAAAAAAAAAAAAAAAAIQAAABgAAAAUAAAAXAMAANwPAABpGQAAMCoAAAAAAAAmAAAACAAAAP//////////"/>
                </a:ext>
              </a:extLst>
            </p:cNvSpPr>
            <p:nvPr/>
          </p:nvSpPr>
          <p:spPr>
            <a:xfrm>
              <a:off x="546100" y="2578100"/>
              <a:ext cx="3584575" cy="4279900"/>
            </a:xfrm>
            <a:custGeom>
              <a:avLst/>
              <a:gdLst/>
              <a:ahLst/>
              <a:cxnLst/>
              <a:rect l="0" t="0" r="3584575" b="4279900"/>
              <a:pathLst>
                <a:path w="3584575" h="4279900">
                  <a:moveTo>
                    <a:pt x="3584575" y="4279900"/>
                  </a:moveTo>
                  <a:lnTo>
                    <a:pt x="419100" y="176213"/>
                  </a:lnTo>
                  <a:lnTo>
                    <a:pt x="361950" y="95250"/>
                  </a:lnTo>
                  <a:lnTo>
                    <a:pt x="357187" y="90487"/>
                  </a:lnTo>
                  <a:lnTo>
                    <a:pt x="0" y="0"/>
                  </a:lnTo>
                  <a:lnTo>
                    <a:pt x="0" y="4763"/>
                  </a:lnTo>
                  <a:lnTo>
                    <a:pt x="2693987" y="4279900"/>
                  </a:lnTo>
                  <a:lnTo>
                    <a:pt x="3584575" y="427990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ffectLst/>
          </p:spPr>
        </p:sp>
      </p:grpSp>
      <p:sp>
        <p:nvSpPr>
          <p:cNvPr id="9" name="Title 1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BBIAAH0IAADDRgAAlRgAABAAAAAmAAAACAAAAIGgAAAAAAAA"/>
              </a:ext>
            </a:extLst>
          </p:cNvSpPr>
          <p:nvPr>
            <p:ph type="ctrTitle"/>
          </p:nvPr>
        </p:nvSpPr>
        <p:spPr>
          <a:xfrm>
            <a:off x="2928620" y="1379855"/>
            <a:ext cx="8574405" cy="2616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defRPr lang="de-de" sz="6000" cap="none">
                <a:effectLst/>
              </a:defRPr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rPr lang="en-us" cap="none"/>
              <a:t>Click to edit Master title style</a:t>
            </a:r>
            <a:endParaRPr lang="en-us" cap="none"/>
          </a:p>
        </p:txBody>
      </p:sp>
      <p:sp>
        <p:nvSpPr>
          <p:cNvPr id="10" name="Subtitle 2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xxsAAJUYAADDRgAAICEAABAAAAAmAAAACAAAAIGgAAAAAAAA"/>
              </a:ext>
            </a:extLst>
          </p:cNvSpPr>
          <p:nvPr>
            <p:ph type="subTitle" idx="1"/>
          </p:nvPr>
        </p:nvSpPr>
        <p:spPr>
          <a:xfrm>
            <a:off x="4515485" y="3996055"/>
            <a:ext cx="6987540" cy="138874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 algn="r">
              <a:buNone/>
              <a:defRPr lang="de-de" sz="2100" cap="none">
                <a:solidFill>
                  <a:schemeClr val="tx1"/>
                </a:solidFill>
              </a:defRPr>
            </a:lvl1pPr>
            <a:lvl2pPr marL="457200" indent="0" algn="ctr">
              <a:buNone/>
              <a:defRPr lang="de-de" cap="none">
                <a:solidFill>
                  <a:srgbClr val="8C8C8C"/>
                </a:solidFill>
              </a:defRPr>
            </a:lvl2pPr>
            <a:lvl3pPr marL="914400" indent="0" algn="ctr">
              <a:buNone/>
              <a:defRPr lang="de-de" cap="none">
                <a:solidFill>
                  <a:srgbClr val="8C8C8C"/>
                </a:solidFill>
              </a:defRPr>
            </a:lvl3pPr>
            <a:lvl4pPr marL="1371600" indent="0" algn="ctr">
              <a:buNone/>
              <a:defRPr lang="de-de" cap="none">
                <a:solidFill>
                  <a:srgbClr val="8C8C8C"/>
                </a:solidFill>
              </a:defRPr>
            </a:lvl4pPr>
            <a:lvl5pPr marL="1828800" indent="0" algn="ctr">
              <a:buNone/>
              <a:defRPr lang="de-de" cap="none">
                <a:solidFill>
                  <a:srgbClr val="8C8C8C"/>
                </a:solidFill>
              </a:defRPr>
            </a:lvl5pPr>
            <a:lvl6pPr marL="2286000" indent="0" algn="ctr">
              <a:buNone/>
              <a:defRPr lang="de-de" cap="none">
                <a:solidFill>
                  <a:srgbClr val="8C8C8C"/>
                </a:solidFill>
              </a:defRPr>
            </a:lvl6pPr>
            <a:lvl7pPr marL="2743200" indent="0" algn="ctr">
              <a:buNone/>
              <a:defRPr lang="de-de" cap="none">
                <a:solidFill>
                  <a:srgbClr val="8C8C8C"/>
                </a:solidFill>
              </a:defRPr>
            </a:lvl7pPr>
            <a:lvl8pPr marL="3200400" indent="0" algn="ctr">
              <a:buNone/>
              <a:defRPr lang="de-de" cap="none">
                <a:solidFill>
                  <a:srgbClr val="8C8C8C"/>
                </a:solidFill>
              </a:defRPr>
            </a:lvl8pPr>
            <a:lvl9pPr marL="3657600" indent="0" algn="ctr">
              <a:buNone/>
              <a:defRPr lang="de-de" cap="none">
                <a:solidFill>
                  <a:srgbClr val="8C8C8C"/>
                </a:solidFill>
              </a:defRPr>
            </a:lvl9pPr>
          </a:lstStyle>
          <a:p>
            <a:pPr>
              <a:defRPr lang="de-de"/>
            </a:pPr>
            <a:r>
              <a:rPr lang="en-us" cap="none"/>
              <a:t>Click to edit Master subtitle style</a:t>
            </a:r>
            <a:endParaRPr lang="en-us" cap="none"/>
          </a:p>
        </p:txBody>
      </p:sp>
      <p:sp>
        <p:nvSpPr>
          <p:cNvPr id="11" name="Date Placeholder 3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3zsAADEkAADnQgAAcCY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EE98E3C-72C3-BC78-8D51-842DC01F7BD1}" type="datetime1">
              <a:t/>
            </a:fld>
          </a:p>
        </p:txBody>
      </p:sp>
      <p:sp>
        <p:nvSpPr>
          <p:cNvPr id="12" name="Footer Placeholder 4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zSAAADEkAABnOwAAcCYAABAAAAAmAAAACAAAAAEAAAAAAAAA"/>
              </a:ext>
            </a:extLst>
          </p:cNvSpPr>
          <p:nvPr>
            <p:ph type="ftr" sz="quarter" idx="11"/>
          </p:nvPr>
        </p:nvSpPr>
        <p:spPr>
          <a:xfrm>
            <a:off x="5332095" y="5883275"/>
            <a:ext cx="4324350" cy="365125"/>
          </a:xfrm>
        </p:spPr>
        <p:txBody>
          <a:bodyPr/>
          <a:lstStyle/>
          <a:p>
            <a:pPr>
              <a:defRPr lang="en-us"/>
            </a:pPr>
          </a:p>
        </p:txBody>
      </p:sp>
      <p:sp>
        <p:nvSpPr>
          <p:cNvPr id="13" name="Slide Number Placeholder 5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G0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X0MAADEkAADDRgAAcCY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EE9C1F2-BCC3-BC37-8D51-4A628F1F7B1F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N/Qbt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QkAAB0dAADDRgAAmiAAABAAAAAmAAAACAAAAIGgAAAAAAAA"/>
              </a:ext>
            </a:extLst>
          </p:cNvSpPr>
          <p:nvPr>
            <p:ph type="title"/>
          </p:nvPr>
        </p:nvSpPr>
        <p:spPr>
          <a:xfrm>
            <a:off x="1483995" y="4732655"/>
            <a:ext cx="10019030" cy="56705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ctr">
              <a:defRPr lang="de-de" sz="2400" b="0" cap="none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rPr lang="en-us" cap="none"/>
              <a:t>Click to edit Master title style</a:t>
            </a:r>
            <a:endParaRPr lang="en-us" cap="none"/>
          </a:p>
        </p:txBody>
      </p:sp>
      <p:sp>
        <p:nvSpPr>
          <p:cNvPr id="3" name="Picture Placeholder 2"/>
          <p:cNvSpPr>
            <a:spLocks noGrp="1" noChangeArrowheads="1"/>
            <a:extLst>
              <a:ext uri="smNativeData">
                <pr:smNativeData xmlns:pr="smNativeData" xmlns="smNativeData" val="SMDATA_15_TDc6aBMAAAAlAAAAZQAAAC0AAAAAkAAAAEgAAACQAAAASAAAAAAAAAAAAAAAAAAAAAEAAABQAAAAdy0hH/Rstj8AAAAAAADwv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M3Q0Qo8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F5BZQ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N/f38AAAAAA8zMzADAwP8Af39/AAAAAAAAAAAAAAAAAAAAAAAAAAAAIQAAABgAAAAUAAAArQ4AALwFAABIQQAANBkAABAAAAAmAAAACAAAAIGhAACA/+EB"/>
              </a:ext>
            </a:extLst>
          </p:cNvSpPr>
          <p:nvPr>
            <p:ph type="pic" idx="1"/>
          </p:nvPr>
        </p:nvSpPr>
        <p:spPr>
          <a:xfrm>
            <a:off x="2385695" y="932180"/>
            <a:ext cx="8226425" cy="3164840"/>
          </a:xfrm>
          <a:prstGeom prst="roundRect">
            <a:avLst>
              <a:gd name="adj" fmla="val 4380"/>
            </a:avLst>
          </a:prstGeom>
          <a:ln w="38100" cap="flat" cmpd="sng" algn="ctr">
            <a:solidFill>
              <a:schemeClr val="bg2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 algn="ctr">
              <a:buNone/>
              <a:defRPr lang="de-de" sz="1600" cap="none"/>
            </a:lvl1pPr>
            <a:lvl2pPr marL="457200" indent="0">
              <a:buNone/>
              <a:defRPr lang="de-de" sz="1600" cap="none"/>
            </a:lvl2pPr>
            <a:lvl3pPr marL="914400" indent="0">
              <a:buNone/>
              <a:defRPr lang="de-de" sz="1600" cap="none"/>
            </a:lvl3pPr>
            <a:lvl4pPr marL="1371600" indent="0">
              <a:buNone/>
              <a:defRPr lang="de-de" sz="1600" cap="none"/>
            </a:lvl4pPr>
            <a:lvl5pPr marL="1828800" indent="0">
              <a:buNone/>
              <a:defRPr lang="de-de" sz="1600" cap="none"/>
            </a:lvl5pPr>
            <a:lvl6pPr marL="2286000" indent="0">
              <a:buNone/>
              <a:defRPr lang="de-de" sz="1600" cap="none"/>
            </a:lvl6pPr>
            <a:lvl7pPr marL="2743200" indent="0">
              <a:buNone/>
              <a:defRPr lang="de-de" sz="1600" cap="none"/>
            </a:lvl7pPr>
            <a:lvl8pPr marL="3200400" indent="0">
              <a:buNone/>
              <a:defRPr lang="de-de" sz="1600" cap="none"/>
            </a:lvl8pPr>
            <a:lvl9pPr marL="3657600" indent="0">
              <a:buNone/>
              <a:defRPr lang="de-de" sz="1600" cap="none"/>
            </a:lvl9pPr>
          </a:lstStyle>
          <a:p>
            <a:pPr>
              <a:defRPr lang="de-de"/>
            </a:pPr>
            <a:endParaRPr lang="en-us" cap="none"/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AwMD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QkAAJogAADDRgAAoyMAABAAAAAmAAAACAAAAAGgAAAAAAAA"/>
              </a:ext>
            </a:extLst>
          </p:cNvSpPr>
          <p:nvPr>
            <p:ph idx="2"/>
          </p:nvPr>
        </p:nvSpPr>
        <p:spPr>
          <a:xfrm>
            <a:off x="1483995" y="5299710"/>
            <a:ext cx="10019030" cy="493395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 algn="ctr">
              <a:buNone/>
              <a:defRPr lang="de-de" sz="1400" cap="none"/>
            </a:lvl1pPr>
            <a:lvl2pPr marL="457200" indent="0">
              <a:buNone/>
              <a:defRPr lang="de-de" sz="1200" cap="none"/>
            </a:lvl2pPr>
            <a:lvl3pPr marL="914400" indent="0">
              <a:buNone/>
              <a:defRPr lang="de-de" sz="1000" cap="none"/>
            </a:lvl3pPr>
            <a:lvl4pPr marL="1371600" indent="0">
              <a:buNone/>
              <a:defRPr lang="de-de" sz="900" cap="none"/>
            </a:lvl4pPr>
            <a:lvl5pPr marL="1828800" indent="0">
              <a:buNone/>
              <a:defRPr lang="de-de" sz="900" cap="none"/>
            </a:lvl5pPr>
            <a:lvl6pPr marL="2286000" indent="0">
              <a:buNone/>
              <a:defRPr lang="de-de" sz="900" cap="none"/>
            </a:lvl6pPr>
            <a:lvl7pPr marL="2743200" indent="0">
              <a:buNone/>
              <a:defRPr lang="de-de" sz="900" cap="none"/>
            </a:lvl7pPr>
            <a:lvl8pPr marL="3200400" indent="0">
              <a:buNone/>
              <a:defRPr lang="de-de" sz="900" cap="none"/>
            </a:lvl8pPr>
            <a:lvl9pPr marL="3657600" indent="0">
              <a:buNone/>
              <a:defRPr lang="de-de" sz="900" cap="none"/>
            </a:lvl9pPr>
          </a:lstStyle>
          <a:p>
            <a:pPr>
              <a:defRPr lang="de-de"/>
            </a:pPr>
            <a:r>
              <a:rPr lang="en-us" cap="none"/>
              <a:t>Click to edit Master text styles</a:t>
            </a:r>
            <a:endParaRPr lang="en-us" cap="none"/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DU1NT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3zsAADEkAADnQgAAcCY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EE9DEE2-ACC3-BC28-8D51-5A7D901F7B0F}" type="datetime1">
              <a:t>5/29/2025</a:t>
            </a:fld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C8vLy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w8AADEkAABnOwAAcCY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AbsBu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X0MAADEkAADDRgAAcCY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EE9B556-18C3-BC43-8D51-EE16FB1F7BBB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HYG7A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QkAADgEAADDRgAA+BYAABAAAAAmAAAACAAAAAGgAAAAAAAA"/>
              </a:ext>
            </a:extLst>
          </p:cNvSpPr>
          <p:nvPr>
            <p:ph type="title"/>
          </p:nvPr>
        </p:nvSpPr>
        <p:spPr>
          <a:xfrm>
            <a:off x="1483995" y="685800"/>
            <a:ext cx="10019030" cy="30480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defRPr lang="de-de" sz="3200" b="0" cap="none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rPr lang="en-us" cap="none"/>
              <a:t>Click to edit Master title style</a:t>
            </a:r>
            <a:endParaRPr lang="en-us" cap="none"/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Gg3IJ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QkAALgaAADDRgAAoCMAABAAAAAmAAAACAAAAAGgAAAAAAAA"/>
              </a:ext>
            </a:extLst>
          </p:cNvSpPr>
          <p:nvPr>
            <p:ph idx="1"/>
          </p:nvPr>
        </p:nvSpPr>
        <p:spPr>
          <a:xfrm>
            <a:off x="1483995" y="4343400"/>
            <a:ext cx="10019030" cy="14478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 algn="ctr">
              <a:buNone/>
              <a:defRPr lang="de-de" sz="2000" cap="none">
                <a:solidFill>
                  <a:schemeClr val="tx1"/>
                </a:solidFill>
              </a:defRPr>
            </a:lvl1pPr>
            <a:lvl2pPr marL="457200" indent="0">
              <a:buNone/>
              <a:defRPr lang="de-de" sz="1800" cap="none">
                <a:solidFill>
                  <a:srgbClr val="8C8C8C"/>
                </a:solidFill>
              </a:defRPr>
            </a:lvl2pPr>
            <a:lvl3pPr marL="914400" indent="0">
              <a:buNone/>
              <a:defRPr lang="de-de" sz="1600" cap="none">
                <a:solidFill>
                  <a:srgbClr val="8C8C8C"/>
                </a:solidFill>
              </a:defRPr>
            </a:lvl3pPr>
            <a:lvl4pPr marL="1371600" indent="0">
              <a:buNone/>
              <a:defRPr lang="de-de" sz="1400" cap="none">
                <a:solidFill>
                  <a:srgbClr val="8C8C8C"/>
                </a:solidFill>
              </a:defRPr>
            </a:lvl4pPr>
            <a:lvl5pPr marL="1828800" indent="0">
              <a:buNone/>
              <a:defRPr lang="de-de" sz="1400" cap="none">
                <a:solidFill>
                  <a:srgbClr val="8C8C8C"/>
                </a:solidFill>
              </a:defRPr>
            </a:lvl5pPr>
            <a:lvl6pPr marL="2286000" indent="0">
              <a:buNone/>
              <a:defRPr lang="de-de" sz="1400" cap="none">
                <a:solidFill>
                  <a:srgbClr val="8C8C8C"/>
                </a:solidFill>
              </a:defRPr>
            </a:lvl6pPr>
            <a:lvl7pPr marL="2743200" indent="0">
              <a:buNone/>
              <a:defRPr lang="de-de" sz="1400" cap="none">
                <a:solidFill>
                  <a:srgbClr val="8C8C8C"/>
                </a:solidFill>
              </a:defRPr>
            </a:lvl7pPr>
            <a:lvl8pPr marL="3200400" indent="0">
              <a:buNone/>
              <a:defRPr lang="de-de" sz="1400" cap="none">
                <a:solidFill>
                  <a:srgbClr val="8C8C8C"/>
                </a:solidFill>
              </a:defRPr>
            </a:lvl8pPr>
            <a:lvl9pPr marL="3657600" indent="0">
              <a:buNone/>
              <a:defRPr lang="de-de" sz="1400" cap="none">
                <a:solidFill>
                  <a:srgbClr val="8C8C8C"/>
                </a:solidFill>
              </a:defRPr>
            </a:lvl9pPr>
          </a:lstStyle>
          <a:p>
            <a:pPr>
              <a:defRPr lang="de-de"/>
            </a:pPr>
            <a:r>
              <a:rPr lang="en-us" cap="none"/>
              <a:t>Click to edit Master text styles</a:t>
            </a:r>
            <a:endParaRPr lang="en-us" cap="none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NQbsD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3zsAADEkAADnQgAAcCY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EE99E68-26C3-BC68-8D51-D03DD01F7B85}" type="datetime1">
              <a:t>5/29/2025</a:t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DAwMD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w8AADEkAABnOwAAcCY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DMzMz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X0MAADEkAADDRgAAcCY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EE9F4E7-A9C3-BC02-8D51-5F57BA1F7B0A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1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"/>
          <p:cNvSpPr>
            <a:extLst>
              <a:ext uri="smNativeData">
                <pr:smNativeData xmlns:pr="smNativeData" xmlns="smNativeData" val="SMDATA_15_TDc6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BYWFh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1QkAAE8FAACVDQAA6AgAABAAAAAmAAAACAAAAP//////////"/>
              </a:ext>
            </a:extLst>
          </p:cNvSpPr>
          <p:nvPr/>
        </p:nvSpPr>
        <p:spPr>
          <a:xfrm>
            <a:off x="1598295" y="862965"/>
            <a:ext cx="60960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>
              <a:spcBef>
                <a:spcPts val="0"/>
              </a:spcBef>
              <a:buNone/>
              <a:defRPr lang="de-de" sz="3200" b="0" cap="all"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  <a:lvl2pPr>
              <a:defRPr lang="de-de" cap="none">
                <a:solidFill>
                  <a:schemeClr val="tx2"/>
                </a:solidFill>
              </a:defRPr>
            </a:lvl2pPr>
            <a:lvl3pPr>
              <a:defRPr lang="de-de" cap="none">
                <a:solidFill>
                  <a:schemeClr val="tx2"/>
                </a:solidFill>
              </a:defRPr>
            </a:lvl3pPr>
            <a:lvl4pPr>
              <a:defRPr lang="de-de" cap="none">
                <a:solidFill>
                  <a:schemeClr val="tx2"/>
                </a:solidFill>
              </a:defRPr>
            </a:lvl4pPr>
            <a:lvl5pPr>
              <a:defRPr lang="de-de" cap="none">
                <a:solidFill>
                  <a:schemeClr val="tx2"/>
                </a:solidFill>
              </a:defRPr>
            </a:lvl5pPr>
            <a:lvl6pPr>
              <a:defRPr lang="de-de" cap="none">
                <a:solidFill>
                  <a:schemeClr val="tx2"/>
                </a:solidFill>
              </a:defRPr>
            </a:lvl6pPr>
            <a:lvl7pPr>
              <a:defRPr lang="de-de" cap="none">
                <a:solidFill>
                  <a:schemeClr val="tx2"/>
                </a:solidFill>
              </a:defRPr>
            </a:lvl7pPr>
            <a:lvl8pPr>
              <a:defRPr lang="de-de" cap="none">
                <a:solidFill>
                  <a:schemeClr val="tx2"/>
                </a:solidFill>
              </a:defRPr>
            </a:lvl8pPr>
            <a:lvl9pPr>
              <a:defRPr lang="de-de" cap="none">
                <a:solidFill>
                  <a:schemeClr val="tx2"/>
                </a:solidFill>
              </a:defRPr>
            </a:lvl9pPr>
          </a:lstStyle>
          <a:p>
            <a:pPr>
              <a:defRPr lang="de-de"/>
            </a:pPr>
            <a:r>
              <a:rPr lang="en-us" sz="8000" cap="all">
                <a:effectLst/>
              </a:rPr>
              <a:t>“</a:t>
            </a:r>
            <a:endParaRPr lang="en-us" sz="8000" cap="all">
              <a:effectLst/>
            </a:endParaRPr>
          </a:p>
        </p:txBody>
      </p:sp>
      <p:sp>
        <p:nvSpPr>
          <p:cNvPr id="3" name="TextBox 14"/>
          <p:cNvSpPr>
            <a:extLst>
              <a:ext uri="smNativeData">
                <pr:smNativeData xmlns:pr="smNativeData" xmlns="smNativeData" val="SMDATA_15_TDc6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CUlJS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0MAAFgRAADDRgAA8RQAABAAAAAmAAAACAAAAP//////////"/>
              </a:ext>
            </a:extLst>
          </p:cNvSpPr>
          <p:nvPr/>
        </p:nvSpPr>
        <p:spPr>
          <a:xfrm>
            <a:off x="10893425" y="2819400"/>
            <a:ext cx="60960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>
              <a:spcBef>
                <a:spcPts val="0"/>
              </a:spcBef>
              <a:buNone/>
              <a:defRPr lang="de-de" sz="3200" b="0" cap="all"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  <a:lvl2pPr>
              <a:defRPr lang="de-de" cap="none">
                <a:solidFill>
                  <a:schemeClr val="tx2"/>
                </a:solidFill>
              </a:defRPr>
            </a:lvl2pPr>
            <a:lvl3pPr>
              <a:defRPr lang="de-de" cap="none">
                <a:solidFill>
                  <a:schemeClr val="tx2"/>
                </a:solidFill>
              </a:defRPr>
            </a:lvl3pPr>
            <a:lvl4pPr>
              <a:defRPr lang="de-de" cap="none">
                <a:solidFill>
                  <a:schemeClr val="tx2"/>
                </a:solidFill>
              </a:defRPr>
            </a:lvl4pPr>
            <a:lvl5pPr>
              <a:defRPr lang="de-de" cap="none">
                <a:solidFill>
                  <a:schemeClr val="tx2"/>
                </a:solidFill>
              </a:defRPr>
            </a:lvl5pPr>
            <a:lvl6pPr>
              <a:defRPr lang="de-de" cap="none">
                <a:solidFill>
                  <a:schemeClr val="tx2"/>
                </a:solidFill>
              </a:defRPr>
            </a:lvl6pPr>
            <a:lvl7pPr>
              <a:defRPr lang="de-de" cap="none">
                <a:solidFill>
                  <a:schemeClr val="tx2"/>
                </a:solidFill>
              </a:defRPr>
            </a:lvl7pPr>
            <a:lvl8pPr>
              <a:defRPr lang="de-de" cap="none">
                <a:solidFill>
                  <a:schemeClr val="tx2"/>
                </a:solidFill>
              </a:defRPr>
            </a:lvl8pPr>
            <a:lvl9pPr>
              <a:defRPr lang="de-de" cap="none">
                <a:solidFill>
                  <a:schemeClr val="tx2"/>
                </a:solidFill>
              </a:defRPr>
            </a:lvl9pPr>
          </a:lstStyle>
          <a:p>
            <a:pPr algn="r">
              <a:defRPr lang="de-de"/>
            </a:pPr>
            <a:r>
              <a:rPr lang="en-us" sz="8000" cap="all">
                <a:effectLst/>
              </a:rPr>
              <a:t>”</a:t>
            </a:r>
            <a:endParaRPr lang="en-us" sz="8000" cap="all">
              <a:effectLst/>
            </a:endParaRPr>
          </a:p>
        </p:txBody>
      </p:sp>
      <p:sp>
        <p:nvSpPr>
          <p:cNvPr id="4" name="Title 1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DMzMz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lQ0AADgEAADjRAAAGBUAABAAAAAmAAAACAAAAAGgAAAAAAAA"/>
              </a:ext>
            </a:extLst>
          </p:cNvSpPr>
          <p:nvPr>
            <p:ph type="title"/>
          </p:nvPr>
        </p:nvSpPr>
        <p:spPr>
          <a:xfrm>
            <a:off x="2207895" y="685800"/>
            <a:ext cx="8990330" cy="27432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defRPr lang="de-de" sz="3200" b="0" cap="none">
                <a:solidFill>
                  <a:schemeClr val="tx1"/>
                </a:solidFill>
              </a:defRPr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rPr lang="en-us" cap="none"/>
              <a:t>Click to edit Master title style</a:t>
            </a:r>
            <a:endParaRPr lang="en-us" cap="none"/>
          </a:p>
        </p:txBody>
      </p:sp>
      <p:sp>
        <p:nvSpPr>
          <p:cNvPr id="5" name="Text Placeholder 9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C4uLi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/Q4AABgVAAB7QwAAcBcAABAAAAAmAAAACAAAAAGgAAAAAAAA"/>
              </a:ext>
            </a:extLst>
          </p:cNvSpPr>
          <p:nvPr>
            <p:ph idx="13"/>
          </p:nvPr>
        </p:nvSpPr>
        <p:spPr>
          <a:xfrm>
            <a:off x="2436495" y="3429000"/>
            <a:ext cx="8533130" cy="3810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>
              <a:buNone/>
              <a:defRPr lang="de-de" sz="1800" cap="none"/>
            </a:lvl1pPr>
            <a:lvl2pPr marL="457200" indent="0">
              <a:buNone/>
              <a:defRPr lang="de-de"/>
            </a:lvl2pPr>
            <a:lvl3pPr marL="914400" indent="0">
              <a:buNone/>
              <a:defRPr lang="de-de"/>
            </a:lvl3pPr>
            <a:lvl4pPr marL="1371600" indent="0">
              <a:buNone/>
              <a:defRPr lang="de-de"/>
            </a:lvl4pPr>
            <a:lvl5pPr marL="1828800" indent="0">
              <a:buNone/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rPr lang="en-us" cap="none"/>
              <a:t>Click to edit Master text styles</a:t>
            </a:r>
            <a:endParaRPr lang="en-us" cap="none"/>
          </a:p>
        </p:txBody>
      </p:sp>
      <p:sp>
        <p:nvSpPr>
          <p:cNvPr id="6" name="Text Placeholder 2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DIyMj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QkAALgaAADDRgAAoCMAABAAAAAmAAAACAAAAAGgAAAAAAAA"/>
              </a:ext>
            </a:extLst>
          </p:cNvSpPr>
          <p:nvPr>
            <p:ph idx="1"/>
          </p:nvPr>
        </p:nvSpPr>
        <p:spPr>
          <a:xfrm>
            <a:off x="1483995" y="4343400"/>
            <a:ext cx="10019030" cy="14478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 algn="ctr">
              <a:buNone/>
              <a:defRPr lang="de-de" sz="2000" cap="none">
                <a:solidFill>
                  <a:schemeClr val="tx1"/>
                </a:solidFill>
              </a:defRPr>
            </a:lvl1pPr>
            <a:lvl2pPr marL="457200" indent="0">
              <a:buNone/>
              <a:defRPr lang="de-de" sz="1800" cap="none">
                <a:solidFill>
                  <a:srgbClr val="8C8C8C"/>
                </a:solidFill>
              </a:defRPr>
            </a:lvl2pPr>
            <a:lvl3pPr marL="914400" indent="0">
              <a:buNone/>
              <a:defRPr lang="de-de" sz="1600" cap="none">
                <a:solidFill>
                  <a:srgbClr val="8C8C8C"/>
                </a:solidFill>
              </a:defRPr>
            </a:lvl3pPr>
            <a:lvl4pPr marL="1371600" indent="0">
              <a:buNone/>
              <a:defRPr lang="de-de" sz="1400" cap="none">
                <a:solidFill>
                  <a:srgbClr val="8C8C8C"/>
                </a:solidFill>
              </a:defRPr>
            </a:lvl4pPr>
            <a:lvl5pPr marL="1828800" indent="0">
              <a:buNone/>
              <a:defRPr lang="de-de" sz="1400" cap="none">
                <a:solidFill>
                  <a:srgbClr val="8C8C8C"/>
                </a:solidFill>
              </a:defRPr>
            </a:lvl5pPr>
            <a:lvl6pPr marL="2286000" indent="0">
              <a:buNone/>
              <a:defRPr lang="de-de" sz="1400" cap="none">
                <a:solidFill>
                  <a:srgbClr val="8C8C8C"/>
                </a:solidFill>
              </a:defRPr>
            </a:lvl6pPr>
            <a:lvl7pPr marL="2743200" indent="0">
              <a:buNone/>
              <a:defRPr lang="de-de" sz="1400" cap="none">
                <a:solidFill>
                  <a:srgbClr val="8C8C8C"/>
                </a:solidFill>
              </a:defRPr>
            </a:lvl7pPr>
            <a:lvl8pPr marL="3200400" indent="0">
              <a:buNone/>
              <a:defRPr lang="de-de" sz="1400" cap="none">
                <a:solidFill>
                  <a:srgbClr val="8C8C8C"/>
                </a:solidFill>
              </a:defRPr>
            </a:lvl8pPr>
            <a:lvl9pPr marL="3657600" indent="0">
              <a:buNone/>
              <a:defRPr lang="de-de" sz="1400" cap="none">
                <a:solidFill>
                  <a:srgbClr val="8C8C8C"/>
                </a:solidFill>
              </a:defRPr>
            </a:lvl9pPr>
          </a:lstStyle>
          <a:p>
            <a:pPr>
              <a:defRPr lang="de-de"/>
            </a:pPr>
            <a:r>
              <a:rPr lang="en-us" cap="none"/>
              <a:t>Click to edit Master text styles</a:t>
            </a:r>
            <a:endParaRPr lang="en-us" cap="none"/>
          </a:p>
        </p:txBody>
      </p:sp>
      <p:sp>
        <p:nvSpPr>
          <p:cNvPr id="7" name="Date Placeholder 3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J+gJ+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3zsAADEkAADnQgAAcCY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EE9C452-1CC3-BC32-8D51-EA678A1F7BBF}" type="datetime1">
              <a:t>5/29/2025</a:t>
            </a:fld>
          </a:p>
        </p:txBody>
      </p:sp>
      <p:sp>
        <p:nvSpPr>
          <p:cNvPr id="8" name="Footer Placeholder 4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w8AADEkAABnOwAAcCY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9" name="Slide Number Placeholder 5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X0MAADEkAADDRgAAcCY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EE98383-CDC3-BC75-8D51-3B20CD1F7B6E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1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gkAAFoUAADDRgAAYx0AABAAAAAmAAAACAAAAIGgAAAAAAAA"/>
              </a:ext>
            </a:extLst>
          </p:cNvSpPr>
          <p:nvPr>
            <p:ph type="title"/>
          </p:nvPr>
        </p:nvSpPr>
        <p:spPr>
          <a:xfrm>
            <a:off x="1484630" y="3308350"/>
            <a:ext cx="10018395" cy="146875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defRPr lang="de-de" sz="3200" b="0" cap="none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rPr lang="en-us" cap="none"/>
              <a:t>Click to edit Master title style</a:t>
            </a:r>
            <a:endParaRPr lang="en-us" cap="none"/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QkAAGMdAADDRgAAriIAABAAAAAmAAAACAAAAIGgAAAAAAAA"/>
              </a:ext>
            </a:extLst>
          </p:cNvSpPr>
          <p:nvPr>
            <p:ph idx="1"/>
          </p:nvPr>
        </p:nvSpPr>
        <p:spPr>
          <a:xfrm>
            <a:off x="1483995" y="4777105"/>
            <a:ext cx="10019030" cy="86042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 algn="r">
              <a:buNone/>
              <a:defRPr lang="de-de" sz="2000" cap="none">
                <a:solidFill>
                  <a:schemeClr val="tx1"/>
                </a:solidFill>
              </a:defRPr>
            </a:lvl1pPr>
            <a:lvl2pPr marL="457200" indent="0">
              <a:buNone/>
              <a:defRPr lang="de-de" sz="1800" cap="none">
                <a:solidFill>
                  <a:srgbClr val="8C8C8C"/>
                </a:solidFill>
              </a:defRPr>
            </a:lvl2pPr>
            <a:lvl3pPr marL="914400" indent="0">
              <a:buNone/>
              <a:defRPr lang="de-de" sz="1600" cap="none">
                <a:solidFill>
                  <a:srgbClr val="8C8C8C"/>
                </a:solidFill>
              </a:defRPr>
            </a:lvl3pPr>
            <a:lvl4pPr marL="1371600" indent="0">
              <a:buNone/>
              <a:defRPr lang="de-de" sz="1400" cap="none">
                <a:solidFill>
                  <a:srgbClr val="8C8C8C"/>
                </a:solidFill>
              </a:defRPr>
            </a:lvl4pPr>
            <a:lvl5pPr marL="1828800" indent="0">
              <a:buNone/>
              <a:defRPr lang="de-de" sz="1400" cap="none">
                <a:solidFill>
                  <a:srgbClr val="8C8C8C"/>
                </a:solidFill>
              </a:defRPr>
            </a:lvl5pPr>
            <a:lvl6pPr marL="2286000" indent="0">
              <a:buNone/>
              <a:defRPr lang="de-de" sz="1400" cap="none">
                <a:solidFill>
                  <a:srgbClr val="8C8C8C"/>
                </a:solidFill>
              </a:defRPr>
            </a:lvl6pPr>
            <a:lvl7pPr marL="2743200" indent="0">
              <a:buNone/>
              <a:defRPr lang="de-de" sz="1400" cap="none">
                <a:solidFill>
                  <a:srgbClr val="8C8C8C"/>
                </a:solidFill>
              </a:defRPr>
            </a:lvl7pPr>
            <a:lvl8pPr marL="3200400" indent="0">
              <a:buNone/>
              <a:defRPr lang="de-de" sz="1400" cap="none">
                <a:solidFill>
                  <a:srgbClr val="8C8C8C"/>
                </a:solidFill>
              </a:defRPr>
            </a:lvl8pPr>
            <a:lvl9pPr marL="3657600" indent="0">
              <a:buNone/>
              <a:defRPr lang="de-de" sz="1400" cap="none">
                <a:solidFill>
                  <a:srgbClr val="8C8C8C"/>
                </a:solidFill>
              </a:defRPr>
            </a:lvl9pPr>
          </a:lstStyle>
          <a:p>
            <a:pPr>
              <a:defRPr lang="de-de"/>
            </a:pPr>
            <a:r>
              <a:rPr lang="en-us" cap="none"/>
              <a:t>Click to edit Master text styles</a:t>
            </a:r>
            <a:endParaRPr lang="en-us" cap="none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3zsAADEkAADnQgAAcCY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EE9C10F-41C3-BC37-8D51-B7628F1F7BE2}" type="datetime1">
              <a:t>5/29/2025</a:t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w8AADEkAABnOwAAcCY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X0MAADEkAADDRgAAcCY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EE9CAA2-ECC3-BC3C-8D51-1A69841F7B4F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1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"/>
          <p:cNvSpPr>
            <a:extLst>
              <a:ext uri="smNativeData">
                <pr:smNativeData xmlns:pr="smNativeData" xmlns="smNativeData" val="SMDATA_15_TDc6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1QkAAE8FAACVDQAA6AgAABAAAAAmAAAACAAAAP//////////"/>
              </a:ext>
            </a:extLst>
          </p:cNvSpPr>
          <p:nvPr/>
        </p:nvSpPr>
        <p:spPr>
          <a:xfrm>
            <a:off x="1598295" y="862965"/>
            <a:ext cx="60960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>
              <a:spcBef>
                <a:spcPts val="0"/>
              </a:spcBef>
              <a:buNone/>
              <a:defRPr lang="de-de" sz="3200" b="0" cap="all"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  <a:lvl2pPr>
              <a:defRPr lang="de-de" cap="none">
                <a:solidFill>
                  <a:schemeClr val="tx2"/>
                </a:solidFill>
              </a:defRPr>
            </a:lvl2pPr>
            <a:lvl3pPr>
              <a:defRPr lang="de-de" cap="none">
                <a:solidFill>
                  <a:schemeClr val="tx2"/>
                </a:solidFill>
              </a:defRPr>
            </a:lvl3pPr>
            <a:lvl4pPr>
              <a:defRPr lang="de-de" cap="none">
                <a:solidFill>
                  <a:schemeClr val="tx2"/>
                </a:solidFill>
              </a:defRPr>
            </a:lvl4pPr>
            <a:lvl5pPr>
              <a:defRPr lang="de-de" cap="none">
                <a:solidFill>
                  <a:schemeClr val="tx2"/>
                </a:solidFill>
              </a:defRPr>
            </a:lvl5pPr>
            <a:lvl6pPr>
              <a:defRPr lang="de-de" cap="none">
                <a:solidFill>
                  <a:schemeClr val="tx2"/>
                </a:solidFill>
              </a:defRPr>
            </a:lvl6pPr>
            <a:lvl7pPr>
              <a:defRPr lang="de-de" cap="none">
                <a:solidFill>
                  <a:schemeClr val="tx2"/>
                </a:solidFill>
              </a:defRPr>
            </a:lvl7pPr>
            <a:lvl8pPr>
              <a:defRPr lang="de-de" cap="none">
                <a:solidFill>
                  <a:schemeClr val="tx2"/>
                </a:solidFill>
              </a:defRPr>
            </a:lvl8pPr>
            <a:lvl9pPr>
              <a:defRPr lang="de-de" cap="none">
                <a:solidFill>
                  <a:schemeClr val="tx2"/>
                </a:solidFill>
              </a:defRPr>
            </a:lvl9pPr>
          </a:lstStyle>
          <a:p>
            <a:pPr>
              <a:defRPr lang="de-de"/>
            </a:pPr>
            <a:r>
              <a:rPr lang="en-us" sz="8000" cap="all">
                <a:effectLst/>
              </a:rPr>
              <a:t>“</a:t>
            </a:r>
            <a:endParaRPr lang="en-us" sz="8000" cap="all">
              <a:effectLst/>
            </a:endParaRPr>
          </a:p>
        </p:txBody>
      </p:sp>
      <p:sp>
        <p:nvSpPr>
          <p:cNvPr id="3" name="TextBox 14"/>
          <p:cNvSpPr>
            <a:extLst>
              <a:ext uri="smNativeData">
                <pr:smNativeData xmlns:pr="smNativeData" xmlns="smNativeData" val="SMDATA_15_TDc6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0MAAFgRAADDRgAA8RQAABAAAAAmAAAACAAAAP//////////"/>
              </a:ext>
            </a:extLst>
          </p:cNvSpPr>
          <p:nvPr/>
        </p:nvSpPr>
        <p:spPr>
          <a:xfrm>
            <a:off x="10893425" y="2819400"/>
            <a:ext cx="60960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>
              <a:spcBef>
                <a:spcPts val="0"/>
              </a:spcBef>
              <a:buNone/>
              <a:defRPr lang="de-de" sz="3200" b="0" cap="all"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  <a:lvl2pPr>
              <a:defRPr lang="de-de" cap="none">
                <a:solidFill>
                  <a:schemeClr val="tx2"/>
                </a:solidFill>
              </a:defRPr>
            </a:lvl2pPr>
            <a:lvl3pPr>
              <a:defRPr lang="de-de" cap="none">
                <a:solidFill>
                  <a:schemeClr val="tx2"/>
                </a:solidFill>
              </a:defRPr>
            </a:lvl3pPr>
            <a:lvl4pPr>
              <a:defRPr lang="de-de" cap="none">
                <a:solidFill>
                  <a:schemeClr val="tx2"/>
                </a:solidFill>
              </a:defRPr>
            </a:lvl4pPr>
            <a:lvl5pPr>
              <a:defRPr lang="de-de" cap="none">
                <a:solidFill>
                  <a:schemeClr val="tx2"/>
                </a:solidFill>
              </a:defRPr>
            </a:lvl5pPr>
            <a:lvl6pPr>
              <a:defRPr lang="de-de" cap="none">
                <a:solidFill>
                  <a:schemeClr val="tx2"/>
                </a:solidFill>
              </a:defRPr>
            </a:lvl6pPr>
            <a:lvl7pPr>
              <a:defRPr lang="de-de" cap="none">
                <a:solidFill>
                  <a:schemeClr val="tx2"/>
                </a:solidFill>
              </a:defRPr>
            </a:lvl7pPr>
            <a:lvl8pPr>
              <a:defRPr lang="de-de" cap="none">
                <a:solidFill>
                  <a:schemeClr val="tx2"/>
                </a:solidFill>
              </a:defRPr>
            </a:lvl8pPr>
            <a:lvl9pPr>
              <a:defRPr lang="de-de" cap="none">
                <a:solidFill>
                  <a:schemeClr val="tx2"/>
                </a:solidFill>
              </a:defRPr>
            </a:lvl9pPr>
          </a:lstStyle>
          <a:p>
            <a:pPr algn="r">
              <a:defRPr lang="de-de"/>
            </a:pPr>
            <a:r>
              <a:rPr lang="en-us" sz="8000" cap="all">
                <a:effectLst/>
              </a:rPr>
              <a:t>”</a:t>
            </a:r>
            <a:endParaRPr lang="en-us" sz="8000" cap="all">
              <a:effectLst/>
            </a:endParaRPr>
          </a:p>
        </p:txBody>
      </p:sp>
      <p:sp>
        <p:nvSpPr>
          <p:cNvPr id="4" name="Title 1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lQ0AADgEAADjRAAAGBUAABAAAAAmAAAACAAAAAGgAAAAAAAA"/>
              </a:ext>
            </a:extLst>
          </p:cNvSpPr>
          <p:nvPr>
            <p:ph type="title"/>
          </p:nvPr>
        </p:nvSpPr>
        <p:spPr>
          <a:xfrm>
            <a:off x="2207895" y="685800"/>
            <a:ext cx="8990330" cy="27432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defRPr lang="de-de" sz="3200" b="0" cap="none">
                <a:solidFill>
                  <a:schemeClr val="tx1"/>
                </a:solidFill>
              </a:defRPr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rPr lang="en-us" cap="none"/>
              <a:t>Click to edit Master title style</a:t>
            </a:r>
            <a:endParaRPr lang="en-us" cap="none"/>
          </a:p>
        </p:txBody>
      </p:sp>
      <p:sp>
        <p:nvSpPr>
          <p:cNvPr id="5" name="Text Placeholder 9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gkAAOgXAADDRgAAYB0AABAAAAAmAAAACAAAAL2gAAAAAAAA"/>
              </a:ext>
            </a:extLst>
          </p:cNvSpPr>
          <p:nvPr>
            <p:ph idx="13"/>
          </p:nvPr>
        </p:nvSpPr>
        <p:spPr>
          <a:xfrm>
            <a:off x="1484630" y="3886200"/>
            <a:ext cx="10018395" cy="8890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buNone/>
              <a:defRPr lang="en-us" sz="2400" b="0" cap="none">
                <a:solidFill>
                  <a:schemeClr val="tx1"/>
                </a:solidFill>
                <a:effectLst/>
              </a:defRPr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 marL="0">
              <a:spcBef>
                <a:spcPts val="0"/>
              </a:spcBef>
              <a:buNone/>
              <a:defRPr lang="en-us"/>
            </a:pPr>
            <a:r>
              <a:t>Click to edit Master text styles</a:t>
            </a:r>
          </a:p>
        </p:txBody>
      </p:sp>
      <p:sp>
        <p:nvSpPr>
          <p:cNvPr id="6" name="Text Placeholder 2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QkAAGAdAADDRgAAoCMAABAAAAAmAAAACAAAAIGgAAAAAAAA"/>
              </a:ext>
            </a:extLst>
          </p:cNvSpPr>
          <p:nvPr>
            <p:ph idx="1"/>
          </p:nvPr>
        </p:nvSpPr>
        <p:spPr>
          <a:xfrm>
            <a:off x="1483995" y="4775200"/>
            <a:ext cx="10019030" cy="101600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 algn="r">
              <a:buNone/>
              <a:defRPr lang="de-de" sz="1800" cap="none">
                <a:solidFill>
                  <a:schemeClr val="tx1"/>
                </a:solidFill>
              </a:defRPr>
            </a:lvl1pPr>
            <a:lvl2pPr marL="457200" indent="0">
              <a:buNone/>
              <a:defRPr lang="de-de" sz="1800" cap="none">
                <a:solidFill>
                  <a:srgbClr val="8C8C8C"/>
                </a:solidFill>
              </a:defRPr>
            </a:lvl2pPr>
            <a:lvl3pPr marL="914400" indent="0">
              <a:buNone/>
              <a:defRPr lang="de-de" sz="1600" cap="none">
                <a:solidFill>
                  <a:srgbClr val="8C8C8C"/>
                </a:solidFill>
              </a:defRPr>
            </a:lvl3pPr>
            <a:lvl4pPr marL="1371600" indent="0">
              <a:buNone/>
              <a:defRPr lang="de-de" sz="1400" cap="none">
                <a:solidFill>
                  <a:srgbClr val="8C8C8C"/>
                </a:solidFill>
              </a:defRPr>
            </a:lvl4pPr>
            <a:lvl5pPr marL="1828800" indent="0">
              <a:buNone/>
              <a:defRPr lang="de-de" sz="1400" cap="none">
                <a:solidFill>
                  <a:srgbClr val="8C8C8C"/>
                </a:solidFill>
              </a:defRPr>
            </a:lvl5pPr>
            <a:lvl6pPr marL="2286000" indent="0">
              <a:buNone/>
              <a:defRPr lang="de-de" sz="1400" cap="none">
                <a:solidFill>
                  <a:srgbClr val="8C8C8C"/>
                </a:solidFill>
              </a:defRPr>
            </a:lvl6pPr>
            <a:lvl7pPr marL="2743200" indent="0">
              <a:buNone/>
              <a:defRPr lang="de-de" sz="1400" cap="none">
                <a:solidFill>
                  <a:srgbClr val="8C8C8C"/>
                </a:solidFill>
              </a:defRPr>
            </a:lvl7pPr>
            <a:lvl8pPr marL="3200400" indent="0">
              <a:buNone/>
              <a:defRPr lang="de-de" sz="1400" cap="none">
                <a:solidFill>
                  <a:srgbClr val="8C8C8C"/>
                </a:solidFill>
              </a:defRPr>
            </a:lvl8pPr>
            <a:lvl9pPr marL="3657600" indent="0">
              <a:buNone/>
              <a:defRPr lang="de-de" sz="1400" cap="none">
                <a:solidFill>
                  <a:srgbClr val="8C8C8C"/>
                </a:solidFill>
              </a:defRPr>
            </a:lvl9pPr>
          </a:lstStyle>
          <a:p>
            <a:pPr>
              <a:defRPr lang="de-de"/>
            </a:pPr>
            <a:r>
              <a:rPr lang="en-us" cap="none"/>
              <a:t>Click to edit Master text styles</a:t>
            </a:r>
            <a:endParaRPr lang="en-us" cap="none"/>
          </a:p>
        </p:txBody>
      </p:sp>
      <p:sp>
        <p:nvSpPr>
          <p:cNvPr id="7" name="Date Placeholder 3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3zsAADEkAADnQgAAcCY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EE9EC8A-C4C3-BC1A-8D51-324FA21F7B67}" type="datetime1">
              <a:t>5/29/2025</a:t>
            </a:fld>
          </a:p>
        </p:txBody>
      </p:sp>
      <p:sp>
        <p:nvSpPr>
          <p:cNvPr id="8" name="Footer Placeholder 4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w8AADEkAABnOwAAcCY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9" name="Slide Number Placeholder 5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X0MAADEkAADDRgAAcCY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EE9C411-5FC3-BC32-8D51-A9678A1F7BFC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1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gkAADgEAADDRgAA/xQAABAAAAAmAAAACAAAAD2gAAAAAAAA"/>
              </a:ext>
            </a:extLst>
          </p:cNvSpPr>
          <p:nvPr>
            <p:ph type="title"/>
          </p:nvPr>
        </p:nvSpPr>
        <p:spPr>
          <a:xfrm>
            <a:off x="1484630" y="685800"/>
            <a:ext cx="10018395" cy="2727325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>
              <a:defRPr lang="en-us" b="0" cap="none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 marL="0"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9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QkAAJAVAADDRgAAuBoAABAAAAAmAAAACAAAAL2gAAAAAAAA"/>
              </a:ext>
            </a:extLst>
          </p:cNvSpPr>
          <p:nvPr>
            <p:ph idx="13"/>
          </p:nvPr>
        </p:nvSpPr>
        <p:spPr>
          <a:xfrm>
            <a:off x="1483995" y="3505200"/>
            <a:ext cx="10019030" cy="838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buNone/>
              <a:defRPr lang="en-us" sz="2800" b="0" cap="none">
                <a:solidFill>
                  <a:schemeClr val="tx1"/>
                </a:solidFill>
                <a:effectLst/>
              </a:defRPr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 marL="0">
              <a:spcBef>
                <a:spcPts val="0"/>
              </a:spcBef>
              <a:buNone/>
              <a:defRPr lang="en-us"/>
            </a:pPr>
            <a:r>
              <a:t>Click to edit Master text styles</a:t>
            </a:r>
          </a:p>
        </p:txBody>
      </p:sp>
      <p:sp>
        <p:nvSpPr>
          <p:cNvPr id="4" name="Text Placeholder 2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QkAALgaAADDRgAAoCMAABAAAAAmAAAACAAAAIGgAAAAAAAA"/>
              </a:ext>
            </a:extLst>
          </p:cNvSpPr>
          <p:nvPr>
            <p:ph idx="1"/>
          </p:nvPr>
        </p:nvSpPr>
        <p:spPr>
          <a:xfrm>
            <a:off x="1483995" y="4343400"/>
            <a:ext cx="10019030" cy="144780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 algn="l">
              <a:buNone/>
              <a:defRPr lang="de-de" sz="1800" cap="none">
                <a:solidFill>
                  <a:schemeClr val="tx1"/>
                </a:solidFill>
              </a:defRPr>
            </a:lvl1pPr>
            <a:lvl2pPr marL="457200" indent="0">
              <a:buNone/>
              <a:defRPr lang="de-de" sz="1800" cap="none">
                <a:solidFill>
                  <a:srgbClr val="8C8C8C"/>
                </a:solidFill>
              </a:defRPr>
            </a:lvl2pPr>
            <a:lvl3pPr marL="914400" indent="0">
              <a:buNone/>
              <a:defRPr lang="de-de" sz="1600" cap="none">
                <a:solidFill>
                  <a:srgbClr val="8C8C8C"/>
                </a:solidFill>
              </a:defRPr>
            </a:lvl3pPr>
            <a:lvl4pPr marL="1371600" indent="0">
              <a:buNone/>
              <a:defRPr lang="de-de" sz="1400" cap="none">
                <a:solidFill>
                  <a:srgbClr val="8C8C8C"/>
                </a:solidFill>
              </a:defRPr>
            </a:lvl4pPr>
            <a:lvl5pPr marL="1828800" indent="0">
              <a:buNone/>
              <a:defRPr lang="de-de" sz="1400" cap="none">
                <a:solidFill>
                  <a:srgbClr val="8C8C8C"/>
                </a:solidFill>
              </a:defRPr>
            </a:lvl5pPr>
            <a:lvl6pPr marL="2286000" indent="0">
              <a:buNone/>
              <a:defRPr lang="de-de" sz="1400" cap="none">
                <a:solidFill>
                  <a:srgbClr val="8C8C8C"/>
                </a:solidFill>
              </a:defRPr>
            </a:lvl6pPr>
            <a:lvl7pPr marL="2743200" indent="0">
              <a:buNone/>
              <a:defRPr lang="de-de" sz="1400" cap="none">
                <a:solidFill>
                  <a:srgbClr val="8C8C8C"/>
                </a:solidFill>
              </a:defRPr>
            </a:lvl7pPr>
            <a:lvl8pPr marL="3200400" indent="0">
              <a:buNone/>
              <a:defRPr lang="de-de" sz="1400" cap="none">
                <a:solidFill>
                  <a:srgbClr val="8C8C8C"/>
                </a:solidFill>
              </a:defRPr>
            </a:lvl8pPr>
            <a:lvl9pPr marL="3657600" indent="0">
              <a:buNone/>
              <a:defRPr lang="de-de" sz="1400" cap="none">
                <a:solidFill>
                  <a:srgbClr val="8C8C8C"/>
                </a:solidFill>
              </a:defRPr>
            </a:lvl9pPr>
          </a:lstStyle>
          <a:p>
            <a:pPr>
              <a:defRPr lang="de-de"/>
            </a:pPr>
            <a:r>
              <a:rPr lang="en-us" cap="none"/>
              <a:t>Click to edit Master text styles</a:t>
            </a:r>
            <a:endParaRPr lang="en-us" cap="none"/>
          </a:p>
        </p:txBody>
      </p:sp>
      <p:sp>
        <p:nvSpPr>
          <p:cNvPr id="5" name="Date Placeholder 3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3zsAADEkAADnQgAAcCY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EE9D6E6-A8C3-BC20-8D51-5E75981F7B0B}" type="datetime1">
              <a:t>5/29/2025</a:t>
            </a:fld>
          </a:p>
        </p:txBody>
      </p:sp>
      <p:sp>
        <p:nvSpPr>
          <p:cNvPr id="6" name="Footer Placeholder 4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w8AADEkAABnOwAAcCY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5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X0MAADEkAADDRgAAcCY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EE9F083-CDC3-BC06-8D51-3B53BE1F7B6E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1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QkAADgEAADDRgAAAA8AABAAAAAmAAAACAAAAACAAAAAAAAA"/>
              </a:ext>
            </a:extLst>
          </p:cNvSpPr>
          <p:nvPr>
            <p:ph type="title"/>
          </p:nvPr>
        </p:nvSpPr>
        <p:spPr/>
        <p:txBody>
          <a:bodyPr/>
          <a:lstStyle>
            <a:lvl1pPr algn="ctr">
              <a:defRPr lang="de-de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rPr lang="en-us" cap="none"/>
              <a:t>Click to edit Master title style</a:t>
            </a:r>
            <a:endParaRPr lang="en-us" cap="none"/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QkAAGgQAADDRgAAoCMAABAAAAAmAAAACAAAAIIAAAAAAAAA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de-de"/>
            </a:pPr>
            <a:r>
              <a:rPr lang="en-us" cap="none"/>
              <a:t>Click to edit Master text styles</a:t>
            </a:r>
            <a:endParaRPr lang="en-us" cap="none"/>
          </a:p>
          <a:p>
            <a:pPr lvl="1">
              <a:defRPr lang="de-de"/>
            </a:pPr>
            <a:r>
              <a:rPr lang="en-us" cap="none"/>
              <a:t>Second level</a:t>
            </a:r>
            <a:endParaRPr lang="en-us" cap="none"/>
          </a:p>
          <a:p>
            <a:pPr lvl="2">
              <a:defRPr lang="de-de"/>
            </a:pPr>
            <a:r>
              <a:rPr lang="en-us" cap="none"/>
              <a:t>Third level</a:t>
            </a:r>
            <a:endParaRPr lang="en-us" cap="none"/>
          </a:p>
          <a:p>
            <a:pPr lvl="3">
              <a:defRPr lang="de-de"/>
            </a:pPr>
            <a:r>
              <a:rPr lang="en-us" cap="none"/>
              <a:t>Fourth level</a:t>
            </a:r>
            <a:endParaRPr lang="en-us" cap="none"/>
          </a:p>
          <a:p>
            <a:pPr lvl="4">
              <a:defRPr lang="de-de"/>
            </a:pPr>
            <a:r>
              <a:rPr lang="en-us" cap="none"/>
              <a:t>Fifth level</a:t>
            </a:r>
            <a:endParaRPr lang="en-us" cap="none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3zsAADEkAADnQgAAcCY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EE9FAEC-A2C3-BC0C-8D51-5459B41F7B01}" type="datetime1">
              <a:t>5/29/2025</a:t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w8AADEkAABnOwAAcCY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X0MAADEkAADDRgAAcCY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EE98B45-0BC3-BC7D-8D51-FD28C51F7BA8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1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B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3zsAADgEAADDRgAAoCMAABAAAAAmAAAACAAAAAMAAAAAAAAA"/>
              </a:ext>
            </a:extLst>
          </p:cNvSpPr>
          <p:nvPr>
            <p:ph type="title"/>
          </p:nvPr>
        </p:nvSpPr>
        <p:spPr>
          <a:xfrm>
            <a:off x="9732645" y="685800"/>
            <a:ext cx="1770380" cy="5105400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de-de"/>
            </a:pPr>
            <a:r>
              <a:rPr lang="en-us" cap="none"/>
              <a:t>Click to edit Master title style</a:t>
            </a:r>
            <a:endParaRPr lang="en-us" cap="none"/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QkAADgEAAB3OgAAoCMAABAAAAAmAAAACAAAAIMAAAAAAAAA"/>
              </a:ext>
            </a:extLst>
          </p:cNvSpPr>
          <p:nvPr>
            <p:ph idx="1"/>
          </p:nvPr>
        </p:nvSpPr>
        <p:spPr>
          <a:xfrm>
            <a:off x="1483995" y="685800"/>
            <a:ext cx="8020050" cy="5105400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de-de"/>
            </a:pPr>
            <a:r>
              <a:rPr lang="en-us" cap="none"/>
              <a:t>Click to edit Master text styles</a:t>
            </a:r>
            <a:endParaRPr lang="en-us" cap="none"/>
          </a:p>
          <a:p>
            <a:pPr lvl="1">
              <a:defRPr lang="de-de"/>
            </a:pPr>
            <a:r>
              <a:rPr lang="en-us" cap="none"/>
              <a:t>Second level</a:t>
            </a:r>
            <a:endParaRPr lang="en-us" cap="none"/>
          </a:p>
          <a:p>
            <a:pPr lvl="2">
              <a:defRPr lang="de-de"/>
            </a:pPr>
            <a:r>
              <a:rPr lang="en-us" cap="none"/>
              <a:t>Third level</a:t>
            </a:r>
            <a:endParaRPr lang="en-us" cap="none"/>
          </a:p>
          <a:p>
            <a:pPr lvl="3">
              <a:defRPr lang="de-de"/>
            </a:pPr>
            <a:r>
              <a:rPr lang="en-us" cap="none"/>
              <a:t>Fourth level</a:t>
            </a:r>
            <a:endParaRPr lang="en-us" cap="none"/>
          </a:p>
          <a:p>
            <a:pPr lvl="4">
              <a:defRPr lang="de-de"/>
            </a:pPr>
            <a:r>
              <a:rPr lang="en-us" cap="none"/>
              <a:t>Fifth level</a:t>
            </a:r>
            <a:endParaRPr lang="en-us" cap="none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3zsAADEkAADnQgAAcCY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EE9B2F7-B9C3-BC44-8D51-4F11FC1F7B1A}" type="datetime1">
              <a:t>5/29/2025</a:t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w8AADEkAABnOwAAcCY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X0MAADEkAADDRgAAcCY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EE9DF4F-01C3-BC29-8D51-F77C911F7BA2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GwAZ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QkAADgEAADDRgAAAA8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de-de"/>
            </a:pPr>
            <a:r>
              <a:rPr lang="en-us" cap="none"/>
              <a:t>Click to edit Master title style</a:t>
            </a:r>
            <a:endParaRPr lang="en-us" cap="none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HMAZ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QkAAGgQAADDRgAAoCM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de-de"/>
            </a:pPr>
            <a:r>
              <a:rPr lang="en-us" cap="none"/>
              <a:t>Click to edit Master text styles</a:t>
            </a:r>
            <a:endParaRPr lang="en-us" cap="none"/>
          </a:p>
          <a:p>
            <a:pPr lvl="1">
              <a:defRPr lang="de-de"/>
            </a:pPr>
            <a:r>
              <a:rPr lang="en-us" cap="none"/>
              <a:t>Second level</a:t>
            </a:r>
            <a:endParaRPr lang="en-us" cap="none"/>
          </a:p>
          <a:p>
            <a:pPr lvl="2">
              <a:defRPr lang="de-de"/>
            </a:pPr>
            <a:r>
              <a:rPr lang="en-us" cap="none"/>
              <a:t>Third level</a:t>
            </a:r>
            <a:endParaRPr lang="en-us" cap="none"/>
          </a:p>
          <a:p>
            <a:pPr lvl="3">
              <a:defRPr lang="de-de"/>
            </a:pPr>
            <a:r>
              <a:rPr lang="en-us" cap="none"/>
              <a:t>Fourth level</a:t>
            </a:r>
            <a:endParaRPr lang="en-us" cap="none"/>
          </a:p>
          <a:p>
            <a:pPr lvl="4">
              <a:defRPr lang="de-de"/>
            </a:pPr>
            <a:r>
              <a:rPr lang="en-us" cap="none"/>
              <a:t>Fifth level</a:t>
            </a:r>
            <a:endParaRPr lang="en-us" cap="none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3zsAADEkAADnQgAAcCY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EE9F8F1-BFC3-BC0E-8D51-495BB61F7B1C}" type="datetime1">
              <a:t/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w8AADEkAABnOwAAcCY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X0MAABgkAADDRgAAVyYAABAAAAAmAAAACAAAAAEAAAAAAAAA"/>
              </a:ext>
            </a:extLst>
          </p:cNvSpPr>
          <p:nvPr>
            <p:ph type="sldNum" sz="quarter" idx="12"/>
          </p:nvPr>
        </p:nvSpPr>
        <p:spPr>
          <a:xfrm>
            <a:off x="10951845" y="5867400"/>
            <a:ext cx="551180" cy="365125"/>
          </a:xfrm>
        </p:spPr>
        <p:txBody>
          <a:bodyPr/>
          <a:lstStyle/>
          <a:p>
            <a:pPr>
              <a:defRPr lang="en-us"/>
            </a:pPr>
            <a:fld id="{2EE9B3AF-E1C3-BC45-8D51-1710FD1F7B42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w8AAGgQAADDRgAAYx0AABAAAAAmAAAACAAAAIGAAAAAAAAA"/>
              </a:ext>
            </a:extLst>
          </p:cNvSpPr>
          <p:nvPr>
            <p:ph type="title"/>
          </p:nvPr>
        </p:nvSpPr>
        <p:spPr>
          <a:xfrm>
            <a:off x="2572385" y="2667000"/>
            <a:ext cx="8930640" cy="211010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defRPr lang="de-de" sz="4000" b="0" cap="none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rPr lang="en-us" cap="none"/>
              <a:t>Click to edit Master title style</a:t>
            </a:r>
            <a:endParaRPr lang="en-us" cap="none"/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w8AAGMdAADDRgAAriIAABAAAAAmAAAACAAAAIGgAAAAAAAA"/>
              </a:ext>
            </a:extLst>
          </p:cNvSpPr>
          <p:nvPr>
            <p:ph idx="1"/>
          </p:nvPr>
        </p:nvSpPr>
        <p:spPr>
          <a:xfrm>
            <a:off x="2572385" y="4777105"/>
            <a:ext cx="8930640" cy="86042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 algn="r">
              <a:buNone/>
              <a:defRPr lang="de-de" sz="2000" cap="none">
                <a:solidFill>
                  <a:schemeClr val="tx1"/>
                </a:solidFill>
              </a:defRPr>
            </a:lvl1pPr>
            <a:lvl2pPr marL="457200" indent="0">
              <a:buNone/>
              <a:defRPr lang="de-de" sz="1800" cap="none">
                <a:solidFill>
                  <a:srgbClr val="8C8C8C"/>
                </a:solidFill>
              </a:defRPr>
            </a:lvl2pPr>
            <a:lvl3pPr marL="914400" indent="0">
              <a:buNone/>
              <a:defRPr lang="de-de" sz="1600" cap="none">
                <a:solidFill>
                  <a:srgbClr val="8C8C8C"/>
                </a:solidFill>
              </a:defRPr>
            </a:lvl3pPr>
            <a:lvl4pPr marL="1371600" indent="0">
              <a:buNone/>
              <a:defRPr lang="de-de" sz="1400" cap="none">
                <a:solidFill>
                  <a:srgbClr val="8C8C8C"/>
                </a:solidFill>
              </a:defRPr>
            </a:lvl4pPr>
            <a:lvl5pPr marL="1828800" indent="0">
              <a:buNone/>
              <a:defRPr lang="de-de" sz="1400" cap="none">
                <a:solidFill>
                  <a:srgbClr val="8C8C8C"/>
                </a:solidFill>
              </a:defRPr>
            </a:lvl5pPr>
            <a:lvl6pPr marL="2286000" indent="0">
              <a:buNone/>
              <a:defRPr lang="de-de" sz="1400" cap="none">
                <a:solidFill>
                  <a:srgbClr val="8C8C8C"/>
                </a:solidFill>
              </a:defRPr>
            </a:lvl6pPr>
            <a:lvl7pPr marL="2743200" indent="0">
              <a:buNone/>
              <a:defRPr lang="de-de" sz="1400" cap="none">
                <a:solidFill>
                  <a:srgbClr val="8C8C8C"/>
                </a:solidFill>
              </a:defRPr>
            </a:lvl7pPr>
            <a:lvl8pPr marL="3200400" indent="0">
              <a:buNone/>
              <a:defRPr lang="de-de" sz="1400" cap="none">
                <a:solidFill>
                  <a:srgbClr val="8C8C8C"/>
                </a:solidFill>
              </a:defRPr>
            </a:lvl8pPr>
            <a:lvl9pPr marL="3657600" indent="0">
              <a:buNone/>
              <a:defRPr lang="de-de" sz="1400" cap="none">
                <a:solidFill>
                  <a:srgbClr val="8C8C8C"/>
                </a:solidFill>
              </a:defRPr>
            </a:lvl9pPr>
          </a:lstStyle>
          <a:p>
            <a:pPr>
              <a:defRPr lang="de-de"/>
            </a:pPr>
            <a:r>
              <a:rPr lang="en-us" cap="none"/>
              <a:t>Click to edit Master text styles</a:t>
            </a:r>
            <a:endParaRPr lang="en-us" cap="none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Ozs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3zsAADEkAADnQgAAcCY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EE9F4F4-BAC3-BC02-8D51-4C57BA1F7B19}" type="datetime1">
              <a:t>5/29/2025</a:t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JjaPQ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w8AADEkAABnOwAAcCY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X0MAADEkAADDRgAAcCY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EE98FED-A3C3-BC79-8D51-552CC11F7B00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PDaLw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QkAADgEAADDRgAAAA8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de-de"/>
            </a:pPr>
            <a:r>
              <a:rPr lang="en-us" cap="none"/>
              <a:t>Click to edit Master title style</a:t>
            </a:r>
            <a:endParaRPr lang="en-us" cap="none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QkAAGgQAAA+JwAAoCMAABAAAAAmAAAACAAAAAGgAAAAAAAA"/>
              </a:ext>
            </a:extLst>
          </p:cNvSpPr>
          <p:nvPr>
            <p:ph idx="1"/>
          </p:nvPr>
        </p:nvSpPr>
        <p:spPr>
          <a:xfrm>
            <a:off x="1483995" y="2667000"/>
            <a:ext cx="4895215" cy="31242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>
              <a:defRPr lang="de-de" sz="1800" cap="none"/>
            </a:lvl1pPr>
            <a:lvl2pPr>
              <a:defRPr lang="de-de" sz="1600" cap="none"/>
            </a:lvl2pPr>
            <a:lvl3pPr>
              <a:defRPr lang="de-de" sz="1400" cap="none"/>
            </a:lvl3pPr>
            <a:lvl4pPr>
              <a:defRPr lang="de-de" sz="1200" cap="none"/>
            </a:lvl4pPr>
            <a:lvl5pPr>
              <a:defRPr lang="de-de" sz="1200" cap="none"/>
            </a:lvl5pPr>
            <a:lvl6pPr>
              <a:defRPr lang="de-de" sz="1200" cap="none"/>
            </a:lvl6pPr>
            <a:lvl7pPr>
              <a:defRPr lang="de-de" sz="1200" cap="none"/>
            </a:lvl7pPr>
            <a:lvl8pPr>
              <a:defRPr lang="de-de" sz="1200" cap="none"/>
            </a:lvl8pPr>
            <a:lvl9pPr>
              <a:defRPr lang="de-de" sz="1200" cap="none"/>
            </a:lvl9pPr>
          </a:lstStyle>
          <a:p>
            <a:pPr>
              <a:defRPr lang="de-de"/>
            </a:pPr>
            <a:r>
              <a:rPr lang="en-us" cap="none"/>
              <a:t>Click to edit Master text styles</a:t>
            </a:r>
            <a:endParaRPr lang="en-us" cap="none"/>
          </a:p>
          <a:p>
            <a:pPr lvl="1">
              <a:defRPr lang="de-de"/>
            </a:pPr>
            <a:r>
              <a:rPr lang="en-us" cap="none"/>
              <a:t>Second level</a:t>
            </a:r>
            <a:endParaRPr lang="en-us" cap="none"/>
          </a:p>
          <a:p>
            <a:pPr lvl="2">
              <a:defRPr lang="de-de"/>
            </a:pPr>
            <a:r>
              <a:rPr lang="en-us" cap="none"/>
              <a:t>Third level</a:t>
            </a:r>
            <a:endParaRPr lang="en-us" cap="none"/>
          </a:p>
          <a:p>
            <a:pPr lvl="3">
              <a:defRPr lang="de-de"/>
            </a:pPr>
            <a:r>
              <a:rPr lang="en-us" cap="none"/>
              <a:t>Fourth level</a:t>
            </a:r>
            <a:endParaRPr lang="en-us" cap="none"/>
          </a:p>
          <a:p>
            <a:pPr lvl="4">
              <a:defRPr lang="de-de"/>
            </a:pPr>
            <a:r>
              <a:rPr lang="en-us" cap="none"/>
              <a:t>Fifth level</a:t>
            </a:r>
            <a:endParaRPr lang="en-us" cap="none"/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Cb84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pigAAGgQAADDRgAAoCMAABAAAAAmAAAACAAAAAGgAAAAAAAA"/>
              </a:ext>
            </a:extLst>
          </p:cNvSpPr>
          <p:nvPr>
            <p:ph idx="2"/>
          </p:nvPr>
        </p:nvSpPr>
        <p:spPr>
          <a:xfrm>
            <a:off x="6607810" y="2667000"/>
            <a:ext cx="4895215" cy="31242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>
              <a:defRPr lang="de-de" sz="1800" cap="none"/>
            </a:lvl1pPr>
            <a:lvl2pPr>
              <a:defRPr lang="de-de" sz="1600" cap="none"/>
            </a:lvl2pPr>
            <a:lvl3pPr>
              <a:defRPr lang="de-de" sz="1400" cap="none"/>
            </a:lvl3pPr>
            <a:lvl4pPr>
              <a:defRPr lang="de-de" sz="1200" cap="none"/>
            </a:lvl4pPr>
            <a:lvl5pPr>
              <a:defRPr lang="de-de" sz="1200" cap="none"/>
            </a:lvl5pPr>
            <a:lvl6pPr>
              <a:defRPr lang="de-de" sz="1200" cap="none"/>
            </a:lvl6pPr>
            <a:lvl7pPr>
              <a:defRPr lang="de-de" sz="1200" cap="none"/>
            </a:lvl7pPr>
            <a:lvl8pPr>
              <a:defRPr lang="de-de" sz="1200" cap="none"/>
            </a:lvl8pPr>
            <a:lvl9pPr>
              <a:defRPr lang="de-de" sz="1200" cap="none"/>
            </a:lvl9pPr>
          </a:lstStyle>
          <a:p>
            <a:pPr>
              <a:defRPr lang="de-de"/>
            </a:pPr>
            <a:r>
              <a:rPr lang="en-us" cap="none"/>
              <a:t>Click to edit Master text styles</a:t>
            </a:r>
            <a:endParaRPr lang="en-us" cap="none"/>
          </a:p>
          <a:p>
            <a:pPr lvl="1">
              <a:defRPr lang="de-de"/>
            </a:pPr>
            <a:r>
              <a:rPr lang="en-us" cap="none"/>
              <a:t>Second level</a:t>
            </a:r>
            <a:endParaRPr lang="en-us" cap="none"/>
          </a:p>
          <a:p>
            <a:pPr lvl="2">
              <a:defRPr lang="de-de"/>
            </a:pPr>
            <a:r>
              <a:rPr lang="en-us" cap="none"/>
              <a:t>Third level</a:t>
            </a:r>
            <a:endParaRPr lang="en-us" cap="none"/>
          </a:p>
          <a:p>
            <a:pPr lvl="3">
              <a:defRPr lang="de-de"/>
            </a:pPr>
            <a:r>
              <a:rPr lang="en-us" cap="none"/>
              <a:t>Fourth level</a:t>
            </a:r>
            <a:endParaRPr lang="en-us" cap="none"/>
          </a:p>
          <a:p>
            <a:pPr lvl="4">
              <a:defRPr lang="de-de"/>
            </a:pPr>
            <a:r>
              <a:rPr lang="en-us" cap="none"/>
              <a:t>Fifth level</a:t>
            </a:r>
            <a:endParaRPr lang="en-us" cap="none"/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BioLw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3zsAADEkAADnQgAAcCY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EE99935-7BC3-BC6F-8D51-8D3AD71F7BD8}" type="datetime1">
              <a:t>5/29/2025</a:t>
            </a:fld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w8AADEkAABnOwAAcCY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X0MAADEkAADDRgAAcCY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EE9EA52-1CC3-BC1C-8D51-EA49A41F7BBF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AAJ2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QkAADgEAADDRgAAAA8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de-de"/>
            </a:pPr>
            <a:r>
              <a:rPr lang="en-us" cap="none"/>
              <a:t>Click to edit Master title style</a:t>
            </a:r>
            <a:endParaRPr lang="en-us" cap="none"/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woAAFsQAAA+JwAA5hMAABAAAAAmAAAACAAAAIGgAAAAAAAA"/>
              </a:ext>
            </a:extLst>
          </p:cNvSpPr>
          <p:nvPr>
            <p:ph idx="1"/>
          </p:nvPr>
        </p:nvSpPr>
        <p:spPr>
          <a:xfrm>
            <a:off x="1772285" y="2658745"/>
            <a:ext cx="4606925" cy="57594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de-de" sz="2800" b="0" cap="none">
                <a:solidFill>
                  <a:srgbClr val="1286C5"/>
                </a:solidFill>
              </a:defRPr>
            </a:lvl1pPr>
            <a:lvl2pPr marL="457200" indent="0">
              <a:buNone/>
              <a:defRPr lang="de-de" sz="2000" b="1" cap="none"/>
            </a:lvl2pPr>
            <a:lvl3pPr marL="914400" indent="0">
              <a:buNone/>
              <a:defRPr lang="de-de" sz="1800" b="1" cap="none"/>
            </a:lvl3pPr>
            <a:lvl4pPr marL="1371600" indent="0">
              <a:buNone/>
              <a:defRPr lang="de-de" sz="1600" b="1" cap="none"/>
            </a:lvl4pPr>
            <a:lvl5pPr marL="1828800" indent="0">
              <a:buNone/>
              <a:defRPr lang="de-de" sz="1600" b="1" cap="none"/>
            </a:lvl5pPr>
            <a:lvl6pPr marL="2286000" indent="0">
              <a:buNone/>
              <a:defRPr lang="de-de" sz="1600" b="1" cap="none"/>
            </a:lvl6pPr>
            <a:lvl7pPr marL="2743200" indent="0">
              <a:buNone/>
              <a:defRPr lang="de-de" sz="1600" b="1" cap="none"/>
            </a:lvl7pPr>
            <a:lvl8pPr marL="3200400" indent="0">
              <a:buNone/>
              <a:defRPr lang="de-de" sz="1600" b="1" cap="none"/>
            </a:lvl8pPr>
            <a:lvl9pPr marL="3657600" indent="0">
              <a:buNone/>
              <a:defRPr lang="de-de" sz="1600" b="1" cap="none"/>
            </a:lvl9pPr>
          </a:lstStyle>
          <a:p>
            <a:pPr>
              <a:defRPr lang="de-de"/>
            </a:pPr>
            <a:r>
              <a:rPr lang="en-us" cap="none"/>
              <a:t>Click to edit Master text styles</a:t>
            </a:r>
            <a:endParaRPr lang="en-us" cap="none"/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AAIX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QkAAIQUAAA+JwAAoCMAABAAAAAmAAAACAAAAIGgAAAAAAAA"/>
              </a:ext>
            </a:extLst>
          </p:cNvSpPr>
          <p:nvPr>
            <p:ph idx="2"/>
          </p:nvPr>
        </p:nvSpPr>
        <p:spPr>
          <a:xfrm>
            <a:off x="1483995" y="3335020"/>
            <a:ext cx="4895215" cy="245618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>
              <a:defRPr lang="de-de" sz="1800" cap="none"/>
            </a:lvl1pPr>
            <a:lvl2pPr>
              <a:defRPr lang="de-de" sz="1600" cap="none"/>
            </a:lvl2pPr>
            <a:lvl3pPr>
              <a:defRPr lang="de-de" sz="1400" cap="none"/>
            </a:lvl3pPr>
            <a:lvl4pPr>
              <a:defRPr lang="de-de" sz="1200" cap="none"/>
            </a:lvl4pPr>
            <a:lvl5pPr>
              <a:defRPr lang="de-de" sz="1200" cap="none"/>
            </a:lvl5pPr>
            <a:lvl6pPr>
              <a:defRPr lang="de-de" sz="1200" cap="none"/>
            </a:lvl6pPr>
            <a:lvl7pPr>
              <a:defRPr lang="de-de" sz="1200" cap="none"/>
            </a:lvl7pPr>
            <a:lvl8pPr>
              <a:defRPr lang="de-de" sz="1200" cap="none"/>
            </a:lvl8pPr>
            <a:lvl9pPr>
              <a:defRPr lang="de-de" sz="1200" cap="none"/>
            </a:lvl9pPr>
          </a:lstStyle>
          <a:p>
            <a:pPr>
              <a:defRPr lang="de-de"/>
            </a:pPr>
            <a:r>
              <a:rPr lang="en-us" cap="none"/>
              <a:t>Click to edit Master text styles</a:t>
            </a:r>
            <a:endParaRPr lang="en-us" cap="none"/>
          </a:p>
          <a:p>
            <a:pPr lvl="1">
              <a:defRPr lang="de-de"/>
            </a:pPr>
            <a:r>
              <a:rPr lang="en-us" cap="none"/>
              <a:t>Second level</a:t>
            </a:r>
            <a:endParaRPr lang="en-us" cap="none"/>
          </a:p>
          <a:p>
            <a:pPr lvl="2">
              <a:defRPr lang="de-de"/>
            </a:pPr>
            <a:r>
              <a:rPr lang="en-us" cap="none"/>
              <a:t>Third level</a:t>
            </a:r>
            <a:endParaRPr lang="en-us" cap="none"/>
          </a:p>
          <a:p>
            <a:pPr lvl="3">
              <a:defRPr lang="de-de"/>
            </a:pPr>
            <a:r>
              <a:rPr lang="en-us" cap="none"/>
              <a:t>Fourth level</a:t>
            </a:r>
            <a:endParaRPr lang="en-us" cap="none"/>
          </a:p>
          <a:p>
            <a:pPr lvl="4">
              <a:defRPr lang="de-de"/>
            </a:pPr>
            <a:r>
              <a:rPr lang="en-us" cap="none"/>
              <a:t>Fifth level</a:t>
            </a:r>
            <a:endParaRPr lang="en-us" cap="none"/>
          </a:p>
        </p:txBody>
      </p:sp>
      <p:sp>
        <p:nvSpPr>
          <p:cNvPr id="5" name="Text Placeholder 4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UyoAAGgQAADDRgAA8xMAABAAAAAmAAAACAAAAIGgAAAAAAAA"/>
              </a:ext>
            </a:extLst>
          </p:cNvSpPr>
          <p:nvPr>
            <p:ph idx="3"/>
          </p:nvPr>
        </p:nvSpPr>
        <p:spPr>
          <a:xfrm>
            <a:off x="6880225" y="2667000"/>
            <a:ext cx="4622800" cy="57594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de-de" sz="2800" b="0" cap="none">
                <a:solidFill>
                  <a:srgbClr val="1286C5"/>
                </a:solidFill>
              </a:defRPr>
            </a:lvl1pPr>
            <a:lvl2pPr marL="457200" indent="0">
              <a:buNone/>
              <a:defRPr lang="de-de" sz="2000" b="1" cap="none"/>
            </a:lvl2pPr>
            <a:lvl3pPr marL="914400" indent="0">
              <a:buNone/>
              <a:defRPr lang="de-de" sz="1800" b="1" cap="none"/>
            </a:lvl3pPr>
            <a:lvl4pPr marL="1371600" indent="0">
              <a:buNone/>
              <a:defRPr lang="de-de" sz="1600" b="1" cap="none"/>
            </a:lvl4pPr>
            <a:lvl5pPr marL="1828800" indent="0">
              <a:buNone/>
              <a:defRPr lang="de-de" sz="1600" b="1" cap="none"/>
            </a:lvl5pPr>
            <a:lvl6pPr marL="2286000" indent="0">
              <a:buNone/>
              <a:defRPr lang="de-de" sz="1600" b="1" cap="none"/>
            </a:lvl6pPr>
            <a:lvl7pPr marL="2743200" indent="0">
              <a:buNone/>
              <a:defRPr lang="de-de" sz="1600" b="1" cap="none"/>
            </a:lvl7pPr>
            <a:lvl8pPr marL="3200400" indent="0">
              <a:buNone/>
              <a:defRPr lang="de-de" sz="1600" b="1" cap="none"/>
            </a:lvl8pPr>
            <a:lvl9pPr marL="3657600" indent="0">
              <a:buNone/>
              <a:defRPr lang="de-de" sz="1600" b="1" cap="none"/>
            </a:lvl9pPr>
          </a:lstStyle>
          <a:p>
            <a:pPr>
              <a:defRPr lang="de-de"/>
            </a:pPr>
            <a:r>
              <a:rPr lang="en-us" cap="none"/>
              <a:t>Click to edit Master text styles</a:t>
            </a:r>
            <a:endParaRPr lang="en-us" cap="none"/>
          </a:p>
        </p:txBody>
      </p:sp>
      <p:sp>
        <p:nvSpPr>
          <p:cNvPr id="6" name="Content Placeholder 5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BQ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pigAAIQUAADDRgAAoCMAABAAAAAmAAAACAAAAIGgAAAAAAAA"/>
              </a:ext>
            </a:extLst>
          </p:cNvSpPr>
          <p:nvPr>
            <p:ph idx="4"/>
          </p:nvPr>
        </p:nvSpPr>
        <p:spPr>
          <a:xfrm>
            <a:off x="6607810" y="3335020"/>
            <a:ext cx="4895215" cy="245618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>
              <a:defRPr lang="de-de" sz="1800" cap="none"/>
            </a:lvl1pPr>
            <a:lvl2pPr>
              <a:defRPr lang="de-de" sz="1600" cap="none"/>
            </a:lvl2pPr>
            <a:lvl3pPr>
              <a:defRPr lang="de-de" sz="1400" cap="none"/>
            </a:lvl3pPr>
            <a:lvl4pPr>
              <a:defRPr lang="de-de" sz="1200" cap="none"/>
            </a:lvl4pPr>
            <a:lvl5pPr>
              <a:defRPr lang="de-de" sz="1200" cap="none"/>
            </a:lvl5pPr>
            <a:lvl6pPr>
              <a:defRPr lang="de-de" sz="1200" cap="none"/>
            </a:lvl6pPr>
            <a:lvl7pPr>
              <a:defRPr lang="de-de" sz="1200" cap="none"/>
            </a:lvl7pPr>
            <a:lvl8pPr>
              <a:defRPr lang="de-de" sz="1200" cap="none"/>
            </a:lvl8pPr>
            <a:lvl9pPr>
              <a:defRPr lang="de-de" sz="1200" cap="none"/>
            </a:lvl9pPr>
          </a:lstStyle>
          <a:p>
            <a:pPr>
              <a:defRPr lang="de-de"/>
            </a:pPr>
            <a:r>
              <a:rPr lang="en-us" cap="none"/>
              <a:t>Click to edit Master text styles</a:t>
            </a:r>
            <a:endParaRPr lang="en-us" cap="none"/>
          </a:p>
          <a:p>
            <a:pPr lvl="1">
              <a:defRPr lang="de-de"/>
            </a:pPr>
            <a:r>
              <a:rPr lang="en-us" cap="none"/>
              <a:t>Second level</a:t>
            </a:r>
            <a:endParaRPr lang="en-us" cap="none"/>
          </a:p>
          <a:p>
            <a:pPr lvl="2">
              <a:defRPr lang="de-de"/>
            </a:pPr>
            <a:r>
              <a:rPr lang="en-us" cap="none"/>
              <a:t>Third level</a:t>
            </a:r>
            <a:endParaRPr lang="en-us" cap="none"/>
          </a:p>
          <a:p>
            <a:pPr lvl="3">
              <a:defRPr lang="de-de"/>
            </a:pPr>
            <a:r>
              <a:rPr lang="en-us" cap="none"/>
              <a:t>Fourth level</a:t>
            </a:r>
            <a:endParaRPr lang="en-us" cap="none"/>
          </a:p>
          <a:p>
            <a:pPr lvl="4">
              <a:defRPr lang="de-de"/>
            </a:pPr>
            <a:r>
              <a:rPr lang="en-us" cap="none"/>
              <a:t>Fifth level</a:t>
            </a:r>
            <a:endParaRPr lang="en-us" cap="none"/>
          </a:p>
        </p:txBody>
      </p:sp>
      <p:sp>
        <p:nvSpPr>
          <p:cNvPr id="7" name="Date Placeholder 6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BUFY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3zsAADEkAADnQgAAcCY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EE9FF51-1FC3-BC09-8D51-E95CB11F7BBC}" type="datetime1">
              <a:t>5/29/2025</a:t>
            </a:fld>
          </a:p>
        </p:txBody>
      </p:sp>
      <p:sp>
        <p:nvSpPr>
          <p:cNvPr id="8" name="Footer Placeholder 7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GV0AA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w8AADEkAABnOwAAcCY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9" name="Slide Number Placeholder 8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NVt5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X0MAADEkAADDRgAAcCY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EE9DD6B-25C3-BC2B-8D51-D37E931F7B86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QkAADgEAADDRgAAAA8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de-de"/>
            </a:pPr>
            <a:r>
              <a:rPr lang="en-us" cap="none"/>
              <a:t>Click to edit Master title style</a:t>
            </a:r>
            <a:endParaRPr lang="en-us" cap="none"/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A4AD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3zsAADEkAADnQgAAcCY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EE9955C-12C3-BC63-8D51-E436DB1F7BB1}" type="datetime1">
              <a:t>5/29/2025</a:t>
            </a:fld>
          </a:p>
        </p:txBody>
      </p:sp>
      <p:sp>
        <p:nvSpPr>
          <p:cNvPr id="4" name="Footer Placeholder 3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w8AADEkAABnOwAAcCY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5" name="Slide Number Placeholder 4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X0MAADEkAADDRgAAcCY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EE9AC91-DFC3-BC5A-8D51-290FE21F7B7C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3zsAADEkAADnQgAAcCY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EE9BD81-CFC3-BC4B-8D51-391EF31F7B6C}" type="datetime1">
              <a:t>5/29/2025</a:t>
            </a:fld>
          </a:p>
        </p:txBody>
      </p:sp>
      <p:sp>
        <p:nvSpPr>
          <p:cNvPr id="3" name="Footer Placeholder 2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w8AADEkAABnOwAAcCY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X0MAADEkAADDRgAAcCY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EE9F7E9-A7C3-BC01-8D51-5154B91F7B04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OgL+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QkAANgJAAD3HgAASBIAABAAAAAmAAAACAAAAIGgAAAAAAAA"/>
              </a:ext>
            </a:extLst>
          </p:cNvSpPr>
          <p:nvPr>
            <p:ph type="title"/>
          </p:nvPr>
        </p:nvSpPr>
        <p:spPr>
          <a:xfrm>
            <a:off x="1483995" y="1600200"/>
            <a:ext cx="3549650" cy="13716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ctr">
              <a:defRPr lang="de-de" sz="2400" b="0" cap="none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rPr lang="en-us" cap="none"/>
              <a:t>Click to edit Master title style</a:t>
            </a:r>
            <a:endParaRPr lang="en-us" cap="none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DAwMD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XyAAADgEAADDRgAAoCMAABAAAAAmAAAACAAAAAGgAAAAAAAA"/>
              </a:ext>
            </a:extLst>
          </p:cNvSpPr>
          <p:nvPr>
            <p:ph idx="1"/>
          </p:nvPr>
        </p:nvSpPr>
        <p:spPr>
          <a:xfrm>
            <a:off x="5262245" y="685800"/>
            <a:ext cx="6240780" cy="51054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>
              <a:defRPr lang="de-de" sz="2000" cap="none"/>
            </a:lvl1pPr>
            <a:lvl2pPr>
              <a:defRPr lang="de-de" sz="1800" cap="none"/>
            </a:lvl2pPr>
            <a:lvl3pPr>
              <a:defRPr lang="de-de" sz="1600" cap="none"/>
            </a:lvl3pPr>
            <a:lvl4pPr>
              <a:defRPr lang="de-de" sz="1400" cap="none"/>
            </a:lvl4pPr>
            <a:lvl5pPr>
              <a:defRPr lang="de-de" sz="1400" cap="none"/>
            </a:lvl5pPr>
            <a:lvl6pPr>
              <a:defRPr lang="de-de" sz="1400" cap="none"/>
            </a:lvl6pPr>
            <a:lvl7pPr>
              <a:defRPr lang="de-de" sz="1400" cap="none"/>
            </a:lvl7pPr>
            <a:lvl8pPr>
              <a:defRPr lang="de-de" sz="1400" cap="none"/>
            </a:lvl8pPr>
            <a:lvl9pPr>
              <a:defRPr lang="de-de" sz="1400" cap="none"/>
            </a:lvl9pPr>
          </a:lstStyle>
          <a:p>
            <a:pPr>
              <a:defRPr lang="de-de"/>
            </a:pPr>
            <a:r>
              <a:rPr lang="en-us" cap="none"/>
              <a:t>Click to edit Master text styles</a:t>
            </a:r>
            <a:endParaRPr lang="en-us" cap="none"/>
          </a:p>
          <a:p>
            <a:pPr lvl="1">
              <a:defRPr lang="de-de"/>
            </a:pPr>
            <a:r>
              <a:rPr lang="en-us" cap="none"/>
              <a:t>Second level</a:t>
            </a:r>
            <a:endParaRPr lang="en-us" cap="none"/>
          </a:p>
          <a:p>
            <a:pPr lvl="2">
              <a:defRPr lang="de-de"/>
            </a:pPr>
            <a:r>
              <a:rPr lang="en-us" cap="none"/>
              <a:t>Third level</a:t>
            </a:r>
            <a:endParaRPr lang="en-us" cap="none"/>
          </a:p>
          <a:p>
            <a:pPr lvl="3">
              <a:defRPr lang="de-de"/>
            </a:pPr>
            <a:r>
              <a:rPr lang="en-us" cap="none"/>
              <a:t>Fourth level</a:t>
            </a:r>
            <a:endParaRPr lang="en-us" cap="none"/>
          </a:p>
          <a:p>
            <a:pPr lvl="4">
              <a:defRPr lang="de-de"/>
            </a:pPr>
            <a:r>
              <a:rPr lang="en-us" cap="none"/>
              <a:t>Fifth level</a:t>
            </a:r>
            <a:endParaRPr lang="en-us" cap="none"/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MAp9g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QkAAEgSAAD3HgAAiB0AABAAAAAmAAAACAAAAAGgAAAAAAAA"/>
              </a:ext>
            </a:extLst>
          </p:cNvSpPr>
          <p:nvPr>
            <p:ph idx="2"/>
          </p:nvPr>
        </p:nvSpPr>
        <p:spPr>
          <a:xfrm>
            <a:off x="1483995" y="2971800"/>
            <a:ext cx="3549650" cy="18288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 algn="ctr">
              <a:buNone/>
              <a:defRPr lang="de-de" sz="1600" cap="none"/>
            </a:lvl1pPr>
            <a:lvl2pPr marL="457200" indent="0">
              <a:buNone/>
              <a:defRPr lang="de-de" sz="1200" cap="none"/>
            </a:lvl2pPr>
            <a:lvl3pPr marL="914400" indent="0">
              <a:buNone/>
              <a:defRPr lang="de-de" sz="1000" cap="none"/>
            </a:lvl3pPr>
            <a:lvl4pPr marL="1371600" indent="0">
              <a:buNone/>
              <a:defRPr lang="de-de" sz="900" cap="none"/>
            </a:lvl4pPr>
            <a:lvl5pPr marL="1828800" indent="0">
              <a:buNone/>
              <a:defRPr lang="de-de" sz="900" cap="none"/>
            </a:lvl5pPr>
            <a:lvl6pPr marL="2286000" indent="0">
              <a:buNone/>
              <a:defRPr lang="de-de" sz="900" cap="none"/>
            </a:lvl6pPr>
            <a:lvl7pPr marL="2743200" indent="0">
              <a:buNone/>
              <a:defRPr lang="de-de" sz="900" cap="none"/>
            </a:lvl7pPr>
            <a:lvl8pPr marL="3200400" indent="0">
              <a:buNone/>
              <a:defRPr lang="de-de" sz="900" cap="none"/>
            </a:lvl8pPr>
            <a:lvl9pPr marL="3657600" indent="0">
              <a:buNone/>
              <a:defRPr lang="de-de" sz="900" cap="none"/>
            </a:lvl9pPr>
          </a:lstStyle>
          <a:p>
            <a:pPr>
              <a:defRPr lang="de-de"/>
            </a:pPr>
            <a:r>
              <a:rPr lang="en-us" cap="none"/>
              <a:t>Click to edit Master text styles</a:t>
            </a:r>
            <a:endParaRPr lang="en-us" cap="none"/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Jdgnc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3zsAADEkAADnQgAAcCY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EE9BBB8-F6C3-BC4D-8D51-0018F51F7B55}" type="datetime1">
              <a:t>5/29/2025</a:t>
            </a:fld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JgKDc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w8AADEkAABnOwAAcCY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CX7AG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X0MAADEkAADDRgAAcCY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EE9A34F-01C3-BC55-8D51-F700ED1F7BA2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LAKfY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HwkAAMgKAACAKgAAOBMAABAAAAAmAAAACAAAAIGgAAAAAAAA"/>
              </a:ext>
            </a:extLst>
          </p:cNvSpPr>
          <p:nvPr>
            <p:ph type="title"/>
          </p:nvPr>
        </p:nvSpPr>
        <p:spPr>
          <a:xfrm>
            <a:off x="1482725" y="1752600"/>
            <a:ext cx="5426075" cy="13716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ctr">
              <a:defRPr lang="de-de" sz="2800" b="0" cap="none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rPr lang="en-us" cap="none"/>
              <a:t>Click to edit Master title style</a:t>
            </a:r>
            <a:endParaRPr lang="en-us" cap="none"/>
          </a:p>
        </p:txBody>
      </p:sp>
      <p:sp>
        <p:nvSpPr>
          <p:cNvPr id="3" name="Picture Placeholder 2"/>
          <p:cNvSpPr>
            <a:spLocks noGrp="1" noChangeArrowheads="1"/>
            <a:extLst>
              <a:ext uri="smNativeData">
                <pr:smNativeData xmlns:pr="smNativeData" xmlns="smNativeData" val="SMDATA_15_TDc6aBMAAAAlAAAAZQAAAC0AAAAAkAAAAEgAAACQAAAASAAAAAAAAAAAAAAAAAAAAAEAAABQAAAAJ6CJsOHptT8AAAAAAADwv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M3Q0Qo8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PsAp9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N/f38AAAAAA8zMzADAwP8Af39/AAAAAAAAAAAAAAAAAAAAAAAAAAAAIQAAABgAAAAUAAAAuC4AAKAFAADnQgAAwCEAABAAAAAmAAAACAAAAIGhAACA/+EB"/>
              </a:ext>
            </a:extLst>
          </p:cNvSpPr>
          <p:nvPr>
            <p:ph type="pic" idx="1"/>
          </p:nvPr>
        </p:nvSpPr>
        <p:spPr>
          <a:xfrm>
            <a:off x="7594600" y="914400"/>
            <a:ext cx="3281045" cy="4572000"/>
          </a:xfrm>
          <a:prstGeom prst="roundRect">
            <a:avLst>
              <a:gd name="adj" fmla="val 4280"/>
            </a:avLst>
          </a:prstGeom>
          <a:ln w="38100" cap="flat" cmpd="sng" algn="ctr">
            <a:solidFill>
              <a:schemeClr val="bg2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 algn="ctr">
              <a:buNone/>
              <a:defRPr lang="de-de" sz="1600" cap="none"/>
            </a:lvl1pPr>
            <a:lvl2pPr marL="457200" indent="0">
              <a:buNone/>
              <a:defRPr lang="de-de" sz="1600" cap="none"/>
            </a:lvl2pPr>
            <a:lvl3pPr marL="914400" indent="0">
              <a:buNone/>
              <a:defRPr lang="de-de" sz="1600" cap="none"/>
            </a:lvl3pPr>
            <a:lvl4pPr marL="1371600" indent="0">
              <a:buNone/>
              <a:defRPr lang="de-de" sz="1600" cap="none"/>
            </a:lvl4pPr>
            <a:lvl5pPr marL="1828800" indent="0">
              <a:buNone/>
              <a:defRPr lang="de-de" sz="1600" cap="none"/>
            </a:lvl5pPr>
            <a:lvl6pPr marL="2286000" indent="0">
              <a:buNone/>
              <a:defRPr lang="de-de" sz="1600" cap="none"/>
            </a:lvl6pPr>
            <a:lvl7pPr marL="2743200" indent="0">
              <a:buNone/>
              <a:defRPr lang="de-de" sz="1600" cap="none"/>
            </a:lvl7pPr>
            <a:lvl8pPr marL="3200400" indent="0">
              <a:buNone/>
              <a:defRPr lang="de-de" sz="1600" cap="none"/>
            </a:lvl8pPr>
            <a:lvl9pPr marL="3657600" indent="0">
              <a:buNone/>
              <a:defRPr lang="de-de" sz="1600" cap="none"/>
            </a:lvl9pPr>
          </a:lstStyle>
          <a:p>
            <a:pPr>
              <a:defRPr lang="de-de"/>
            </a:pPr>
            <a:endParaRPr lang="en-us" cap="none"/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AJ+oJ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HwkAADgTAACAKgAAeB4AABAAAAAmAAAACAAAAAGgAAAAAAAA"/>
              </a:ext>
            </a:extLst>
          </p:cNvSpPr>
          <p:nvPr>
            <p:ph idx="2"/>
          </p:nvPr>
        </p:nvSpPr>
        <p:spPr>
          <a:xfrm>
            <a:off x="1482725" y="3124200"/>
            <a:ext cx="5426075" cy="18288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 algn="ctr">
              <a:buNone/>
              <a:defRPr lang="de-de" sz="1800" cap="none"/>
            </a:lvl1pPr>
            <a:lvl2pPr marL="457200" indent="0">
              <a:buNone/>
              <a:defRPr lang="de-de" sz="1200" cap="none"/>
            </a:lvl2pPr>
            <a:lvl3pPr marL="914400" indent="0">
              <a:buNone/>
              <a:defRPr lang="de-de" sz="1000" cap="none"/>
            </a:lvl3pPr>
            <a:lvl4pPr marL="1371600" indent="0">
              <a:buNone/>
              <a:defRPr lang="de-de" sz="900" cap="none"/>
            </a:lvl4pPr>
            <a:lvl5pPr marL="1828800" indent="0">
              <a:buNone/>
              <a:defRPr lang="de-de" sz="900" cap="none"/>
            </a:lvl5pPr>
            <a:lvl6pPr marL="2286000" indent="0">
              <a:buNone/>
              <a:defRPr lang="de-de" sz="900" cap="none"/>
            </a:lvl6pPr>
            <a:lvl7pPr marL="2743200" indent="0">
              <a:buNone/>
              <a:defRPr lang="de-de" sz="900" cap="none"/>
            </a:lvl7pPr>
            <a:lvl8pPr marL="3200400" indent="0">
              <a:buNone/>
              <a:defRPr lang="de-de" sz="900" cap="none"/>
            </a:lvl8pPr>
            <a:lvl9pPr marL="3657600" indent="0">
              <a:buNone/>
              <a:defRPr lang="de-de" sz="900" cap="none"/>
            </a:lvl9pPr>
          </a:lstStyle>
          <a:p>
            <a:pPr>
              <a:defRPr lang="de-de"/>
            </a:pPr>
            <a:r>
              <a:rPr lang="en-us" cap="none"/>
              <a:t>Click to edit Master text styles</a:t>
            </a:r>
            <a:endParaRPr lang="en-us" cap="none"/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NAb9A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3zsAADEkAADnQgAAcCY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EE98D59-17C3-BC7B-8D51-E12EC31F7BB4}" type="datetime1">
              <a:t>5/29/2025</a:t>
            </a:fld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Bv0/o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w8AADEkAABnOwAAcCY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IKDAw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X0MAADEkAADDRgAAcCY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EE9C52C-62C3-BC33-8D51-94668B1F7BC1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blipFill>
          <a:blip r:embed="rId1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extLst>
              <a:ext uri="smNativeData">
                <pr:smNativeData xmlns:pr="smNativeData" xmlns="smNativeData" val="SMDATA_6_TDc6aBMAAAAlAAAAAQAAAA8BAAAAkAAAAEgAAACQAAAASAAAAAAAAAAAAAAAAAAAABcAAAAUAAAAAAAAAAAAAAD/fwAA/38AAAAAAAAJAAAABAAAAE4AMQAfAAAAVAAAAAAAAAAAAAAAAAAAAAAAAAAAAAAAAAAAAAAAAAAAAAAAAAAAAAAAAAAAAAAAAAAAAAAAAAAAAAAAAAAAAAAAAAAAAAAAAAAAAAAAAAAAAAAAAAAAACEAAAAYAAAAFAAAAO0AAAAAAAAA6w8AADAqAAAQAAAAJgAAAAgAAAD/////AAAAAA=="/>
              </a:ext>
            </a:extLst>
          </p:cNvGrpSpPr>
          <p:nvPr/>
        </p:nvGrpSpPr>
        <p:grpSpPr>
          <a:xfrm>
            <a:off x="150495" y="0"/>
            <a:ext cx="2437130" cy="6858000"/>
            <a:chOff x="150495" y="0"/>
            <a:chExt cx="2437130" cy="6858000"/>
          </a:xfrm>
        </p:grpSpPr>
        <p:sp>
          <p:nvSpPr>
            <p:cNvPr id="8" name="Freeform 6"/>
            <p:cNvSpPr>
              <a:extLst>
                <a:ext uri="smNativeData">
                  <pr:smNativeData xmlns:pr="smNativeData" xmlns="smNativeData" val="SMDATA_15_TDc6aBMAAAAlAAAACwAAAA0AAAAAAAAAAAAAAADqEAAAySAAAAAAAAAAAAAAAAAAAAEAAABQAAAAAAAAAAAA4D8AAAAAAADgPwAAAAAAAOA/AAAAAAAA4D8AAAAAAADgPwAAAAAAAOA/AAAAAAAA4D8AAAAAAADgPwAAAAAAAOA/AAAAAAAA4D8CAAAAjAAAAAEAAAAAAAAAMKzs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KzsBf///wEAAAAAAAAAAAAAAAAAAAAAAAAAAAAAAAAAAAAAAAAAAAAAAAJ/f38AzdDRA8zMzADAwP8Af39/AAAAAAAAAAAAAAAAAAAAAAAAAAAAIQAAABgAAAAUAAAA0AIAAAAAAAC3CQAAyCAAAAAAAAAmAAAACAAAAP//////////"/>
                </a:ext>
              </a:extLst>
            </p:cNvSpPr>
            <p:nvPr/>
          </p:nvSpPr>
          <p:spPr>
            <a:xfrm>
              <a:off x="457200" y="0"/>
              <a:ext cx="1122045" cy="5328920"/>
            </a:xfrm>
            <a:custGeom>
              <a:avLst/>
              <a:gdLst/>
              <a:ahLst/>
              <a:cxnLst/>
              <a:rect l="0" t="0" r="1122045" b="5328920"/>
              <a:pathLst>
                <a:path w="1122045" h="5328920">
                  <a:moveTo>
                    <a:pt x="0" y="5286060"/>
                  </a:moveTo>
                  <a:lnTo>
                    <a:pt x="247579" y="5328920"/>
                  </a:lnTo>
                  <a:lnTo>
                    <a:pt x="1122045" y="0"/>
                  </a:lnTo>
                  <a:lnTo>
                    <a:pt x="868116" y="0"/>
                  </a:lnTo>
                  <a:lnTo>
                    <a:pt x="0" y="528606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</p:sp>
        <p:sp>
          <p:nvSpPr>
            <p:cNvPr id="7" name="Freeform 7"/>
            <p:cNvSpPr>
              <a:extLst>
                <a:ext uri="smNativeData">
                  <pr:smNativeData xmlns:pr="smNativeData" xmlns="smNativeData" val="SMDATA_15_TDc6aBMAAAAlAAAACwAAAA0AAAAAAAAAAAAAAAAADwAAdiAAAAAAAAAAAAAAAAAAAAEAAABQAAAAAAAAAAAA4D8AAAAAAADgPwAAAAAAAOA/AAAAAAAA4D8AAAAAAADgPwAAAAAAAOA/AAAAAAAA4D8AAAAAAADgPwAAAAAAAOA/AAAAAAAA4D8CAAAAjAAAAAEAAAAAAAAAWVlZ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GFtaS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VlZAP///wEAAAAAAAAAAAAAAAAAAAAAAAAAAAAAAAAAAAAAAAAAAAAAAAJ/f38AzdDRA8zMzADAwP8Af39/AAAAAAAAAAAAAAAAAAAAAAAAAAAAIQAAABgAAAAUAAAA7QAAAAAAAADNBwAAdiAAAAAAAAAmAAAACAAAAP//////////"/>
                </a:ext>
              </a:extLst>
            </p:cNvSpPr>
            <p:nvPr/>
          </p:nvSpPr>
          <p:spPr>
            <a:xfrm>
              <a:off x="150495" y="0"/>
              <a:ext cx="1117600" cy="5276850"/>
            </a:xfrm>
            <a:custGeom>
              <a:avLst/>
              <a:gdLst/>
              <a:ahLst/>
              <a:cxnLst/>
              <a:rect l="0" t="0" r="1117600" b="5276850"/>
              <a:pathLst>
                <a:path w="1117600" h="5276850">
                  <a:moveTo>
                    <a:pt x="1117600" y="0"/>
                  </a:moveTo>
                  <a:lnTo>
                    <a:pt x="865188" y="0"/>
                  </a:lnTo>
                  <a:lnTo>
                    <a:pt x="0" y="5238750"/>
                  </a:lnTo>
                  <a:lnTo>
                    <a:pt x="249238" y="5276850"/>
                  </a:lnTo>
                  <a:lnTo>
                    <a:pt x="111760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ffectLst/>
          </p:spPr>
        </p:sp>
        <p:sp>
          <p:nvSpPr>
            <p:cNvPr id="6" name="Freeform 8"/>
            <p:cNvSpPr>
              <a:extLst>
                <a:ext uri="smNativeData">
                  <pr:smNativeData xmlns:pr="smNativeData" xmlns="smNativeData" val="SMDATA_15_TDc6aBMAAAAlAAAACwAAAA0AAAAAAAAAAAAAAACvDwAAMCoAAAAAAAAAAAAAAAAAAAEAAABQAAAAAAAAAAAA4D8AAAAAAADgPwAAAAAAAOA/AAAAAAAA4D8AAAAAAADgPwAAAAAAAOA/AAAAAAAA4D8AAAAAAADgPwAAAAAAAOA/AAAAAAAA4D8CAAAAjAAAAAEAAAAAAAAAJiY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GE6c2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JiYmAP///wEAAAAAAAAAAAAAAAAAAAAAAAAAAAAAAAAAAAAAAAAAAAAAAAJ/f38AzdDRA8zMzADAwP8Af39/AAAAAAAAAAAAAAAAAAAAAAAAAAAAIQAAABgAAAAUAAAA7QAAADogAAB8CAAAMCoAAAAAAAAmAAAACAAAAP//////////"/>
                </a:ext>
              </a:extLst>
            </p:cNvSpPr>
            <p:nvPr/>
          </p:nvSpPr>
          <p:spPr>
            <a:xfrm>
              <a:off x="150495" y="5238750"/>
              <a:ext cx="1228725" cy="1619250"/>
            </a:xfrm>
            <a:custGeom>
              <a:avLst/>
              <a:gdLst/>
              <a:ahLst/>
              <a:cxnLst/>
              <a:rect l="0" t="0" r="1228725" b="1619250"/>
              <a:pathLst>
                <a:path w="1228725" h="1619250">
                  <a:moveTo>
                    <a:pt x="0" y="0"/>
                  </a:moveTo>
                  <a:lnTo>
                    <a:pt x="1174750" y="1619250"/>
                  </a:lnTo>
                  <a:lnTo>
                    <a:pt x="1228725" y="1619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ffectLst/>
          </p:spPr>
        </p:sp>
        <p:sp>
          <p:nvSpPr>
            <p:cNvPr id="5" name="Freeform 9"/>
            <p:cNvSpPr>
              <a:extLst>
                <a:ext uri="smNativeData">
                  <pr:smNativeData xmlns:pr="smNativeData" xmlns="smNativeData" val="SMDATA_15_TDc6aBMAAAAlAAAACwAAAA0AAAAAAAAAAAAAAAA2EwAAMCoAAAAAAAAAAAAAAAAAAAEAAABQAAAAAAAAAAAA4D8AAAAAAADgPwAAAAAAAOA/AAAAAAAA4D8AAAAAAADgPwAAAAAAAOA/AAAAAAAA4D8AAAAAAADgPwAAAAAAAOA/AAAAAAAA4D8CAAAAjAAAAAEAAAAAAAAADFmD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GVyU2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FmDAP///wEAAAAAAAAAAAAAAAAAAAAAAAAAAAAAAAAAAAAAAAAAAAAAAAJ/f38AzdDRA8zMzADAwP8Af39/AAAAAAAAAAAAAAAAAAAAAAAAAAAAIQAAABgAAAAUAAAA0AIAAIwgAAADDAAAMCoAAAAAAAAmAAAACAAAAP//////////"/>
                </a:ext>
              </a:extLst>
            </p:cNvSpPr>
            <p:nvPr/>
          </p:nvSpPr>
          <p:spPr>
            <a:xfrm>
              <a:off x="457200" y="5290820"/>
              <a:ext cx="1495425" cy="1567180"/>
            </a:xfrm>
            <a:custGeom>
              <a:avLst/>
              <a:gdLst/>
              <a:ahLst/>
              <a:cxnLst/>
              <a:rect l="0" t="0" r="1495425" b="1567180"/>
              <a:pathLst>
                <a:path w="1495425" h="1567180">
                  <a:moveTo>
                    <a:pt x="0" y="0"/>
                  </a:moveTo>
                  <a:lnTo>
                    <a:pt x="1443037" y="1567180"/>
                  </a:lnTo>
                  <a:lnTo>
                    <a:pt x="1495425" y="1567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983"/>
            </a:solidFill>
            <a:ln>
              <a:noFill/>
            </a:ln>
            <a:effectLst/>
          </p:spPr>
        </p:sp>
        <p:sp>
          <p:nvSpPr>
            <p:cNvPr id="4" name="Freeform 10"/>
            <p:cNvSpPr>
              <a:extLst>
                <a:ext uri="smNativeData">
                  <pr:smNativeData xmlns:pr="smNativeData" xmlns="smNativeData" val="SMDATA_15_TDc6aBMAAAAlAAAACwAAAA0AAAAAAAAAAAAAAAAeFwAAMCoAAAAAAAAAAAAAAAAAAAEAAABQAAAAAAAAAAAA4D8AAAAAAADgPwAAAAAAAOA/AAAAAAAA4D8AAAAAAADgPwAAAAAAAOA/AAAAAAAA4D8AAAAAAADgPwAAAAAAAOA/AAAAAAAA4D8CAAAAjAAAAAEAAAAAAAAAEobF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GdGaW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EobFAP///wEAAAAAAAAAAAAAAAAAAAAAAAAAAAAAAAAAAAAAAAAAAAAAAAJ/f38AzdDRA8zMzADAwP8Af39/AAAAAAAAAAAAAAAAAAAAAAAAAAAAIQAAABgAAAAUAAAA0AIAAIUgAADrDwAAMCoAAAAAAAAmAAAACAAAAP//////////"/>
                </a:ext>
              </a:extLst>
            </p:cNvSpPr>
            <p:nvPr/>
          </p:nvSpPr>
          <p:spPr>
            <a:xfrm>
              <a:off x="457200" y="5286375"/>
              <a:ext cx="2130425" cy="1571625"/>
            </a:xfrm>
            <a:custGeom>
              <a:avLst/>
              <a:gdLst/>
              <a:ahLst/>
              <a:cxnLst/>
              <a:rect l="0" t="0" r="2130425" b="1571625"/>
              <a:pathLst>
                <a:path w="2130425" h="1571625">
                  <a:moveTo>
                    <a:pt x="0" y="4762"/>
                  </a:moveTo>
                  <a:lnTo>
                    <a:pt x="1495425" y="1571625"/>
                  </a:lnTo>
                  <a:lnTo>
                    <a:pt x="2130425" y="1571625"/>
                  </a:lnTo>
                  <a:lnTo>
                    <a:pt x="247650" y="42862"/>
                  </a:lnTo>
                  <a:lnTo>
                    <a:pt x="0" y="0"/>
                  </a:lnTo>
                  <a:lnTo>
                    <a:pt x="0" y="4762"/>
                  </a:lnTo>
                  <a:close/>
                </a:path>
              </a:pathLst>
            </a:custGeom>
            <a:solidFill>
              <a:srgbClr val="1286C5"/>
            </a:solidFill>
            <a:ln>
              <a:noFill/>
            </a:ln>
            <a:effectLst/>
          </p:spPr>
        </p:sp>
        <p:sp>
          <p:nvSpPr>
            <p:cNvPr id="3" name="Freeform 11"/>
            <p:cNvSpPr>
              <a:extLst>
                <a:ext uri="smNativeData">
                  <pr:smNativeData xmlns:pr="smNativeData" xmlns="smNativeData" val="SMDATA_15_TDc6aBMAAAAlAAAACwAAAA0AAAAAAAAAAAAAAACOEgAAMCoAAAAAAAAAAAAAAAAAAAEAAABQAAAAAAAAAAAA4D8AAAAAAADgPwAAAAAAAOA/AAAAAAAA4D8AAAAAAADgPwAAAAAAAOA/AAAAAAAA4D8AAAAAAADgPwAAAAAAAOA/AAAAAAAA4D8CAAAAjAAAAAEAAAAAAAAAPz8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ICAgI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Pz8/AP///wEAAAAAAAAAAAAAAAAAAAAAAAAAAAAAAAAAAAAAAAAAAAAAAAJ/f38AzdDRA8zMzADAwP8Af39/AAAAAAAAAAAAAAAAAAAAAAAAAAAAIQAAABgAAAAUAAAA7QAAADogAABbCwAAMCoAAAAAAAAmAAAACAAAAP//////////"/>
                </a:ext>
              </a:extLst>
            </p:cNvSpPr>
            <p:nvPr/>
          </p:nvSpPr>
          <p:spPr>
            <a:xfrm>
              <a:off x="150495" y="5238750"/>
              <a:ext cx="1695450" cy="1619250"/>
            </a:xfrm>
            <a:custGeom>
              <a:avLst/>
              <a:gdLst/>
              <a:ahLst/>
              <a:cxnLst/>
              <a:rect l="0" t="0" r="1695450" b="1619250"/>
              <a:pathLst>
                <a:path w="1695450" h="1619250">
                  <a:moveTo>
                    <a:pt x="1695450" y="1619250"/>
                  </a:moveTo>
                  <a:lnTo>
                    <a:pt x="292100" y="95250"/>
                  </a:lnTo>
                  <a:lnTo>
                    <a:pt x="244475" y="42863"/>
                  </a:lnTo>
                  <a:lnTo>
                    <a:pt x="249238" y="42863"/>
                  </a:lnTo>
                  <a:lnTo>
                    <a:pt x="249238" y="38100"/>
                  </a:lnTo>
                  <a:lnTo>
                    <a:pt x="244475" y="38100"/>
                  </a:lnTo>
                  <a:lnTo>
                    <a:pt x="0" y="0"/>
                  </a:lnTo>
                  <a:lnTo>
                    <a:pt x="1228725" y="1619250"/>
                  </a:lnTo>
                  <a:lnTo>
                    <a:pt x="1695450" y="161925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ffectLst/>
          </p:spPr>
        </p:sp>
      </p:grpSp>
      <p:sp>
        <p:nvSpPr>
          <p:cNvPr id="9" name="Title Placeholder 1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QkAADgEAADDRgAAAA8AABAAAAAmAAAACAAAAL8vAAD//8EB"/>
              </a:ext>
            </a:extLst>
          </p:cNvSpPr>
          <p:nvPr>
            <p:ph type="title"/>
          </p:nvPr>
        </p:nvSpPr>
        <p:spPr>
          <a:xfrm>
            <a:off x="1483995" y="685800"/>
            <a:ext cx="10019030" cy="1752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de-de"/>
            </a:pPr>
            <a:r>
              <a:rPr lang="en-us" cap="none"/>
              <a:t>Click to edit Master title style</a:t>
            </a:r>
            <a:endParaRPr lang="en-us" cap="none"/>
          </a:p>
        </p:txBody>
      </p:sp>
      <p:sp>
        <p:nvSpPr>
          <p:cNvPr id="10" name="Text Placeholder 2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HUAc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QkAAGgQAADDRgAAoCMAABAAAAAmAAAACAAAAL8vAAD//8EB"/>
              </a:ext>
            </a:extLst>
          </p:cNvSpPr>
          <p:nvPr>
            <p:ph type="body" idx="1"/>
          </p:nvPr>
        </p:nvSpPr>
        <p:spPr>
          <a:xfrm>
            <a:off x="1483995" y="2667000"/>
            <a:ext cx="10019030" cy="3124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de-de"/>
            </a:pPr>
            <a:r>
              <a:rPr lang="en-us" cap="none"/>
              <a:t>Click to edit Master text styles</a:t>
            </a:r>
            <a:endParaRPr lang="en-us" cap="none"/>
          </a:p>
          <a:p>
            <a:pPr lvl="1">
              <a:defRPr lang="de-de"/>
            </a:pPr>
            <a:r>
              <a:rPr lang="en-us" cap="none"/>
              <a:t>Second level</a:t>
            </a:r>
            <a:endParaRPr lang="en-us" cap="none"/>
          </a:p>
          <a:p>
            <a:pPr lvl="2">
              <a:defRPr lang="de-de"/>
            </a:pPr>
            <a:r>
              <a:rPr lang="en-us" cap="none"/>
              <a:t>Third level</a:t>
            </a:r>
            <a:endParaRPr lang="en-us" cap="none"/>
          </a:p>
          <a:p>
            <a:pPr lvl="3">
              <a:defRPr lang="de-de"/>
            </a:pPr>
            <a:r>
              <a:rPr lang="en-us" cap="none"/>
              <a:t>Fourth level</a:t>
            </a:r>
            <a:endParaRPr lang="en-us" cap="none"/>
          </a:p>
          <a:p>
            <a:pPr lvl="4">
              <a:defRPr lang="de-de"/>
            </a:pPr>
            <a:r>
              <a:rPr lang="en-us" cap="none"/>
              <a:t>Fifth level</a:t>
            </a:r>
            <a:endParaRPr lang="en-us" cap="none"/>
          </a:p>
        </p:txBody>
      </p:sp>
      <p:sp>
        <p:nvSpPr>
          <p:cNvPr id="11" name="Date Placeholder 3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3zsAADEkAADnQgAAcCYAABAAAAAmAAAACAAAAL+PAAD//8EB"/>
              </a:ext>
            </a:extLst>
          </p:cNvSpPr>
          <p:nvPr>
            <p:ph type="dt" sz="half" idx="2"/>
          </p:nvPr>
        </p:nvSpPr>
        <p:spPr>
          <a:xfrm>
            <a:off x="9732645" y="5883275"/>
            <a:ext cx="11430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en-us" sz="1000" b="0" i="0" cap="none">
                <a:solidFill>
                  <a:schemeClr val="tx1"/>
                </a:solidFill>
                <a:effectLst/>
                <a:latin typeface="Corbel" pitchFamily="2" charset="0"/>
                <a:ea typeface="Corbel" pitchFamily="2" charset="0"/>
                <a:cs typeface="Corbel" pitchFamily="2" charset="0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EE9F748-06C3-BC01-8D51-F054B91F7BA5}" type="datetime1">
              <a:t/>
            </a:fld>
          </a:p>
        </p:txBody>
      </p:sp>
      <p:sp>
        <p:nvSpPr>
          <p:cNvPr id="12" name="Footer Placeholder 4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w8AADEkAABnOwAAcCYAABAAAAAmAAAACAAAAL+PAAD//8EB"/>
              </a:ext>
            </a:extLst>
          </p:cNvSpPr>
          <p:nvPr>
            <p:ph type="ftr" sz="quarter" idx="3"/>
          </p:nvPr>
        </p:nvSpPr>
        <p:spPr>
          <a:xfrm>
            <a:off x="2572385" y="5883275"/>
            <a:ext cx="708406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n-us" sz="1000" b="0" i="0" cap="none">
                <a:solidFill>
                  <a:schemeClr val="tx1"/>
                </a:solidFill>
                <a:effectLst/>
                <a:latin typeface="Corbel" pitchFamily="2" charset="0"/>
                <a:ea typeface="Corbel" pitchFamily="2" charset="0"/>
                <a:cs typeface="Corbel" pitchFamily="2" charset="0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</a:p>
        </p:txBody>
      </p:sp>
      <p:sp>
        <p:nvSpPr>
          <p:cNvPr id="13" name="Slide Number Placeholder 5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AAwAD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X0MAADEkAADDRgAAcCYAABAAAAAmAAAACAAAAL+PAAD//8EB"/>
              </a:ext>
            </a:extLst>
          </p:cNvSpPr>
          <p:nvPr>
            <p:ph type="sldNum" sz="quarter" idx="4"/>
          </p:nvPr>
        </p:nvSpPr>
        <p:spPr>
          <a:xfrm>
            <a:off x="10951845" y="5883275"/>
            <a:ext cx="55118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en-us" sz="1000" b="0" i="0" cap="none">
                <a:solidFill>
                  <a:schemeClr val="tx1"/>
                </a:solidFill>
                <a:effectLst/>
                <a:latin typeface="Corbel" pitchFamily="2" charset="0"/>
                <a:ea typeface="Corbel" pitchFamily="2" charset="0"/>
                <a:cs typeface="Corbel" pitchFamily="2" charset="0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EE9A72B-65C3-BC51-8D51-9304E91F7BC6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  <p:sldLayoutId id="2147483767" r:id="rId18"/>
  </p:sldLayoutIdLst>
  <p:hf hdr="0" ftr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4000" b="0" i="0" u="none" strike="noStrike" kern="1" cap="none" spc="0" baseline="0">
          <a:solidFill>
            <a:schemeClr val="tx1"/>
          </a:solidFill>
          <a:effectLst/>
          <a:latin typeface="Corbel" pitchFamily="2" charset="0"/>
          <a:ea typeface="Corbel" pitchFamily="2" charset="0"/>
          <a:cs typeface="Corbe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cap="none" spc="0" baseline="0">
          <a:solidFill>
            <a:schemeClr val="tx2"/>
          </a:solidFill>
          <a:effectLst/>
          <a:latin typeface="Corbel" pitchFamily="2" charset="0"/>
          <a:ea typeface="Corbel" pitchFamily="2" charset="0"/>
          <a:cs typeface="Corbe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cap="none" spc="0" baseline="0">
          <a:solidFill>
            <a:schemeClr val="tx2"/>
          </a:solidFill>
          <a:effectLst/>
          <a:latin typeface="Corbel" pitchFamily="2" charset="0"/>
          <a:ea typeface="Corbel" pitchFamily="2" charset="0"/>
          <a:cs typeface="Corbe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cap="none" spc="0" baseline="0">
          <a:solidFill>
            <a:schemeClr val="tx2"/>
          </a:solidFill>
          <a:effectLst/>
          <a:latin typeface="Corbel" pitchFamily="2" charset="0"/>
          <a:ea typeface="Corbel" pitchFamily="2" charset="0"/>
          <a:cs typeface="Corbe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cap="none" spc="0" baseline="0">
          <a:solidFill>
            <a:schemeClr val="tx2"/>
          </a:solidFill>
          <a:effectLst/>
          <a:latin typeface="Corbel" pitchFamily="2" charset="0"/>
          <a:ea typeface="Corbel" pitchFamily="2" charset="0"/>
          <a:cs typeface="Corbel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cap="none" spc="0" baseline="0">
          <a:solidFill>
            <a:schemeClr val="tx2"/>
          </a:solidFill>
          <a:effectLst/>
          <a:latin typeface="Corbel" pitchFamily="2" charset="0"/>
          <a:ea typeface="Corbel" pitchFamily="2" charset="0"/>
          <a:cs typeface="Corbel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cap="none" spc="0" baseline="0">
          <a:solidFill>
            <a:schemeClr val="tx2"/>
          </a:solidFill>
          <a:effectLst/>
          <a:latin typeface="Corbel" pitchFamily="2" charset="0"/>
          <a:ea typeface="Corbel" pitchFamily="2" charset="0"/>
          <a:cs typeface="Corbel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cap="none" spc="0" baseline="0">
          <a:solidFill>
            <a:schemeClr val="tx2"/>
          </a:solidFill>
          <a:effectLst/>
          <a:latin typeface="Corbel" pitchFamily="2" charset="0"/>
          <a:ea typeface="Corbel" pitchFamily="2" charset="0"/>
          <a:cs typeface="Corbel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cap="none" spc="0" baseline="0">
          <a:solidFill>
            <a:schemeClr val="tx2"/>
          </a:solidFill>
          <a:effectLst/>
          <a:latin typeface="Corbel" pitchFamily="2" charset="0"/>
          <a:ea typeface="Corbel" pitchFamily="2" charset="0"/>
          <a:cs typeface="Corbel" pitchFamily="2" charset="0"/>
        </a:defRPr>
      </a:lvl9pPr>
    </p:titleStyle>
    <p:bodyStyle>
      <a:lvl1pPr marL="285750" marR="0" indent="-285750" algn="l" defTabSz="457200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Tx/>
        <a:buFont typeface="Arial" pitchFamily="2" charset="0"/>
        <a:buChar char="•"/>
        <a:tabLst/>
        <a:defRPr lang="de-de" sz="2400" b="0" i="0" u="none" strike="noStrike" kern="1" cap="none" spc="0" baseline="0">
          <a:solidFill>
            <a:schemeClr val="tx1"/>
          </a:solidFill>
          <a:effectLst/>
          <a:latin typeface="Corbel" pitchFamily="2" charset="0"/>
          <a:ea typeface="Corbel" pitchFamily="2" charset="0"/>
          <a:cs typeface="Corbel" pitchFamily="2" charset="0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Tx/>
        <a:buFont typeface="Arial" pitchFamily="2" charset="0"/>
        <a:buChar char="•"/>
        <a:tabLst/>
        <a:defRPr lang="de-de" sz="2000" b="0" i="0" u="none" strike="noStrike" kern="1" cap="none" spc="0" baseline="0">
          <a:solidFill>
            <a:schemeClr val="tx1"/>
          </a:solidFill>
          <a:effectLst/>
          <a:latin typeface="Corbel" pitchFamily="2" charset="0"/>
          <a:ea typeface="Corbel" pitchFamily="2" charset="0"/>
          <a:cs typeface="Corbel" pitchFamily="2" charset="0"/>
        </a:defRPr>
      </a:lvl2pPr>
      <a:lvl3pPr marL="1200150" marR="0" indent="-285750" algn="l" defTabSz="457200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Tx/>
        <a:buFont typeface="Arial" pitchFamily="2" charset="0"/>
        <a:buChar char="•"/>
        <a:tabLst/>
        <a:defRPr lang="de-de" sz="1800" b="0" i="0" u="none" strike="noStrike" kern="1" cap="none" spc="0" baseline="0">
          <a:solidFill>
            <a:schemeClr val="tx1"/>
          </a:solidFill>
          <a:effectLst/>
          <a:latin typeface="Corbel" pitchFamily="2" charset="0"/>
          <a:ea typeface="Corbel" pitchFamily="2" charset="0"/>
          <a:cs typeface="Corbel" pitchFamily="2" charset="0"/>
        </a:defRPr>
      </a:lvl3pPr>
      <a:lvl4pPr marL="1543050" marR="0" indent="-171450" algn="l" defTabSz="457200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Tx/>
        <a:buFont typeface="Arial" pitchFamily="2" charset="0"/>
        <a:buChar char="•"/>
        <a:tabLst/>
        <a:defRPr lang="de-de" sz="1600" b="0" i="0" u="none" strike="noStrike" kern="1" cap="none" spc="0" baseline="0">
          <a:solidFill>
            <a:schemeClr val="tx1"/>
          </a:solidFill>
          <a:effectLst/>
          <a:latin typeface="Corbel" pitchFamily="2" charset="0"/>
          <a:ea typeface="Corbel" pitchFamily="2" charset="0"/>
          <a:cs typeface="Corbel" pitchFamily="2" charset="0"/>
        </a:defRPr>
      </a:lvl4pPr>
      <a:lvl5pPr marL="2000250" marR="0" indent="-171450" algn="l" defTabSz="457200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Tx/>
        <a:buFont typeface="Arial" pitchFamily="2" charset="0"/>
        <a:buChar char="•"/>
        <a:tabLst/>
        <a:defRPr lang="de-de" sz="1400" b="0" i="0" u="none" strike="noStrike" kern="1" cap="none" spc="0" baseline="0">
          <a:solidFill>
            <a:schemeClr val="tx1"/>
          </a:solidFill>
          <a:effectLst/>
          <a:latin typeface="Corbel" pitchFamily="2" charset="0"/>
          <a:ea typeface="Corbel" pitchFamily="2" charset="0"/>
          <a:cs typeface="Corbel" pitchFamily="2" charset="0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Tx/>
        <a:buFont typeface="Arial" pitchFamily="2" charset="0"/>
        <a:buChar char="•"/>
        <a:tabLst/>
        <a:defRPr lang="de-de" sz="1400" b="0" i="0" u="none" strike="noStrike" kern="1" cap="none" spc="0" baseline="0">
          <a:solidFill>
            <a:schemeClr val="tx1"/>
          </a:solidFill>
          <a:effectLst/>
          <a:latin typeface="Corbel" pitchFamily="2" charset="0"/>
          <a:ea typeface="Corbel" pitchFamily="2" charset="0"/>
          <a:cs typeface="Corbel" pitchFamily="2" charset="0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Tx/>
        <a:buFont typeface="Arial" pitchFamily="2" charset="0"/>
        <a:buChar char="•"/>
        <a:tabLst/>
        <a:defRPr lang="de-de" sz="1400" b="0" i="0" u="none" strike="noStrike" kern="1" cap="none" spc="0" baseline="0">
          <a:solidFill>
            <a:schemeClr val="tx1"/>
          </a:solidFill>
          <a:effectLst/>
          <a:latin typeface="Corbel" pitchFamily="2" charset="0"/>
          <a:ea typeface="Corbel" pitchFamily="2" charset="0"/>
          <a:cs typeface="Corbel" pitchFamily="2" charset="0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Tx/>
        <a:buFont typeface="Arial" pitchFamily="2" charset="0"/>
        <a:buChar char="•"/>
        <a:tabLst/>
        <a:defRPr lang="de-de" sz="1400" b="0" i="0" u="none" strike="noStrike" kern="1" cap="none" spc="0" baseline="0">
          <a:solidFill>
            <a:schemeClr val="tx1"/>
          </a:solidFill>
          <a:effectLst/>
          <a:latin typeface="Corbel" pitchFamily="2" charset="0"/>
          <a:ea typeface="Corbel" pitchFamily="2" charset="0"/>
          <a:cs typeface="Corbel" pitchFamily="2" charset="0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Tx/>
        <a:buFont typeface="Arial" pitchFamily="2" charset="0"/>
        <a:buChar char="•"/>
        <a:tabLst/>
        <a:defRPr lang="de-de" sz="1400" b="0" i="0" u="none" strike="noStrike" kern="1" cap="none" spc="0" baseline="0">
          <a:solidFill>
            <a:schemeClr val="tx1"/>
          </a:solidFill>
          <a:effectLst/>
          <a:latin typeface="Corbel" pitchFamily="2" charset="0"/>
          <a:ea typeface="Corbel" pitchFamily="2" charset="0"/>
          <a:cs typeface="Corbel" pitchFamily="2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orbel" pitchFamily="2" charset="0"/>
          <a:ea typeface="Corbel" pitchFamily="2" charset="0"/>
          <a:cs typeface="Corbel" pitchFamily="2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orbel" pitchFamily="2" charset="0"/>
          <a:ea typeface="Corbel" pitchFamily="2" charset="0"/>
          <a:cs typeface="Corbel" pitchFamily="2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orbel" pitchFamily="2" charset="0"/>
          <a:ea typeface="Corbel" pitchFamily="2" charset="0"/>
          <a:cs typeface="Corbel" pitchFamily="2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orbel" pitchFamily="2" charset="0"/>
          <a:ea typeface="Corbel" pitchFamily="2" charset="0"/>
          <a:cs typeface="Corbel" pitchFamily="2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orbel" pitchFamily="2" charset="0"/>
          <a:ea typeface="Corbel" pitchFamily="2" charset="0"/>
          <a:cs typeface="Corbel" pitchFamily="2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orbel" pitchFamily="2" charset="0"/>
          <a:ea typeface="Corbel" pitchFamily="2" charset="0"/>
          <a:cs typeface="Corbel" pitchFamily="2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orbel" pitchFamily="2" charset="0"/>
          <a:ea typeface="Corbel" pitchFamily="2" charset="0"/>
          <a:cs typeface="Corbel" pitchFamily="2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orbel" pitchFamily="2" charset="0"/>
          <a:ea typeface="Corbel" pitchFamily="2" charset="0"/>
          <a:cs typeface="Corbel" pitchFamily="2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orbel" pitchFamily="2" charset="0"/>
          <a:ea typeface="Corbel" pitchFamily="2" charset="0"/>
          <a:cs typeface="Corbel" pitchFamily="2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7.pn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zdDRA8zMzADAwP8Af39/AAAAAAAAAAAAAAAAAAAAAAAAAAAAIQAAABgAAAAUAAAAdAsAAJEKAACIPwAABRIAABAAAAAmAAAACAAAAAEgAAAAAAAA"/>
              </a:ext>
            </a:extLst>
          </p:cNvSpPr>
          <p:nvPr>
            <p:ph type="ctrTitle"/>
          </p:nvPr>
        </p:nvSpPr>
        <p:spPr>
          <a:xfrm>
            <a:off x="1861820" y="1717675"/>
            <a:ext cx="8465820" cy="121158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lang="de-de"/>
            </a:pPr>
            <a:r>
              <a:t>ORDENAÇÃO DE DADOS</a:t>
            </a:r>
          </a:p>
        </p:txBody>
      </p:sp>
      <p:sp>
        <p:nvSpPr>
          <p:cNvPr id="3" name="Subtítulo 2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zdDRA8zMzADAwP8Af39/AAAAAAAAAAAAAAAAAAAAAAAAAAAAIQAAABgAAAAUAAAAYBwAAPgTAAChLgAAqhgAABAAAAAmAAAACAAAAD0gAAAAAAAA"/>
              </a:ext>
            </a:extLst>
          </p:cNvSpPr>
          <p:nvPr>
            <p:ph type="subTitle" idx="1"/>
          </p:nvPr>
        </p:nvSpPr>
        <p:spPr>
          <a:xfrm>
            <a:off x="4612640" y="3246120"/>
            <a:ext cx="2967355" cy="76327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de-de"/>
            </a:pPr>
            <a:r>
              <a:rPr lang="de-de" sz="4000" cap="none"/>
              <a:t>QUICK SORT</a:t>
            </a:r>
            <a:endParaRPr lang="de-de" sz="4000" cap="none"/>
          </a:p>
        </p:txBody>
      </p:sp>
      <p:sp>
        <p:nvSpPr>
          <p:cNvPr id="4" name="CaixaDeTexto 3"/>
          <p:cNvSpPr>
            <a:extLst>
              <a:ext uri="smNativeData">
                <pr:smNativeData xmlns:pr="smNativeData" xmlns="smNativeData" val="SMDATA_15_TDc6aBMAAAAlAAAAZAAAAE0AAAAAkAAAAEgAAACQAAAASAAAAAAAAAAA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KzsBf///wEAAAAAAAAAAAAAAAAAAAAAAAAAAAAAAAAAAAAAAAAAAAAAAAB/f38AzdDRA8zMzADAwP8Af39/AAAAAAAAAAAAAAAAAAAAAAAAAAAAIQAAABgAAAAUAAAAei0AAH0lAABISAAAbSkAAAAgAAAmAAAACAAAAP//////////"/>
              </a:ext>
            </a:extLst>
          </p:cNvSpPr>
          <p:nvPr/>
        </p:nvSpPr>
        <p:spPr>
          <a:xfrm>
            <a:off x="7392670" y="6094095"/>
            <a:ext cx="4357370" cy="640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de-de"/>
            </a:pPr>
            <a:r>
              <a:rPr lang="pt-br" cap="none"/>
              <a:t>NOMES: RUAN VICTOR E GUSTAVO ALVES e  CAIO FUSCHILLO</a:t>
            </a:r>
            <a:endParaRPr lang="pt-br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zdDRA8zMzADAwP8Af39/AAAAAAAAAAAAAAAAAAAAAAAAAAAAIQAAABgAAAAUAAAABQAAAA8AAABeGgAAlAoAABAAAAAmAAAACAAAAD0gAAAAAAAA"/>
              </a:ext>
            </a:extLst>
          </p:cNvSpPr>
          <p:nvPr>
            <p:ph type="title"/>
          </p:nvPr>
        </p:nvSpPr>
        <p:spPr>
          <a:xfrm>
            <a:off x="3175" y="9525"/>
            <a:ext cx="4283075" cy="1710055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de-de"/>
            </a:pPr>
            <a:r>
              <a:rPr lang="en-us" sz="4800" cap="none"/>
              <a:t>DIAGRAMAS DE BLOCO</a:t>
            </a:r>
            <a:endParaRPr lang="en-us" sz="4800" cap="none"/>
          </a:p>
        </p:txBody>
      </p:sp>
      <p:sp>
        <p:nvSpPr>
          <p:cNvPr id="3" name="CaixaDeTexto 6"/>
          <p:cNvSpPr>
            <a:extLst>
              <a:ext uri="smNativeData">
                <pr:smNativeData xmlns:pr="smNativeData" xmlns="smNativeData" val="SMDATA_15_TDc6aBMAAAAlAAAAZAAAAA0AAAAAkAAAAEgAAACQAAAASAAAAAAAAAAB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B/f38AzdDRA8zMzADAwP8Af39/AAAAAAAAAAAAAAAAAAAAAAAAAAAAIQAAABgAAAAUAAAAXi4AANMAAACjSQAAPhQAABAAAAAmAAAACAAAAP//////////"/>
              </a:ext>
            </a:extLst>
          </p:cNvSpPr>
          <p:nvPr/>
        </p:nvSpPr>
        <p:spPr>
          <a:xfrm>
            <a:off x="7537450" y="133985"/>
            <a:ext cx="4432935" cy="31565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defTabSz="457200">
              <a:lnSpc>
                <a:spcPct val="90000"/>
              </a:lnSpc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ts val="2900"/>
              <a:buFont typeface="Arial" pitchFamily="2" charset="0"/>
              <a:buChar char="•"/>
              <a:tabLst/>
              <a:defRPr lang="de-de"/>
            </a:pPr>
            <a:r>
              <a:rPr lang="en-us" sz="2000" cap="none"/>
              <a:t>Existem 4 além da funçao principal, sendo quicksort a funçao que chamará ela mesma e a funçao particionar, e então a funçao particionar chamará a funçao troca.</a:t>
            </a:r>
            <a:endParaRPr lang="en-us" sz="2000" cap="none"/>
          </a:p>
          <a:p>
            <a:pPr defTabSz="457200">
              <a:lnSpc>
                <a:spcPct val="90000"/>
              </a:lnSpc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ts val="2900"/>
              <a:buFont typeface="Arial" pitchFamily="2" charset="0"/>
              <a:buChar char="•"/>
              <a:tabLst/>
              <a:defRPr lang="de-de"/>
            </a:pPr>
            <a:r>
              <a:rPr lang="en-us" sz="2000" cap="none"/>
              <a:t>A recursão ocorre nos blocos amarelos no diagrama. </a:t>
            </a:r>
            <a:endParaRPr lang="en-us" sz="2000" cap="none"/>
          </a:p>
          <a:p>
            <a:pPr defTabSz="457200">
              <a:lnSpc>
                <a:spcPct val="90000"/>
              </a:lnSpc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ts val="2900"/>
              <a:buFont typeface="Arial" pitchFamily="2" charset="0"/>
              <a:buChar char="•"/>
              <a:tabLst/>
              <a:defRPr lang="de-de"/>
            </a:pPr>
            <a:r>
              <a:rPr lang="en-us" sz="2000" cap="none"/>
              <a:t>Ao modificar o valor do início(baixo) e do fim(alto) é alterado a casa em que o pivo se referia.</a:t>
            </a:r>
            <a:endParaRPr lang="en-us" sz="2000" cap="none"/>
          </a:p>
        </p:txBody>
      </p:sp>
      <p:pic>
        <p:nvPicPr>
          <p:cNvPr id="4" name="Imagem 5" descr="Diagrama&#10;&#10;O conteúdo gerado por IA pode estar incorreto."/>
          <p:cNvPicPr>
            <a:picLocks noChangeAspect="1"/>
            <a:extLst>
              <a:ext uri="smNativeData">
                <pr:smNativeData xmlns:pr="smNativeData" xmlns="smNativeData" val="SMDATA_17_TDc6aBMAAAAlAAAAEQAAAC0AAAAAkAAAAEgAAACQAAAASAAAAAAAAAAAAAAAAAAAAAEAAABQAAAAdy0hH/Rstj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BAAAAAAAAAM3Q0Qo8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AcAAAA4AAAAAAAAAAAAAAAAAAAA////AAAAAAAAAAAAAAAAAAAAAAAAAAAAAAAAAAAAAABkAAAAZAAAAAAAAAAjAAAABAAAAGU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DCs7AX///8BAAAAAAAAAAAAAAAAAAAAAAAAAAAAAAAAAAAAAAAAAADN0NEDf39/AM3Q0QPMzMwAwMD/AH9/fwAAAAAAAAAAAAAAAAD///8AAAAAACEAAAAYAAAAFAAAAHAvAAAXFQAAqToAAIwo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7711440" y="3428365"/>
            <a:ext cx="1824355" cy="3162935"/>
          </a:xfrm>
          <a:prstGeom prst="roundRect">
            <a:avLst>
              <a:gd name="adj" fmla="val 4380"/>
            </a:avLst>
          </a:prstGeom>
          <a:noFill/>
          <a:ln w="38100" cap="flat" cmpd="sng" algn="ctr">
            <a:solidFill>
              <a:schemeClr val="bg2"/>
            </a:solidFill>
            <a:prstDash val="solid"/>
            <a:headEnd type="none"/>
            <a:tailEnd type="none"/>
          </a:ln>
          <a:effectLst/>
        </p:spPr>
      </p:pic>
      <p:pic>
        <p:nvPicPr>
          <p:cNvPr id="5" name="Content Placeholder 3" descr="Diagrama&#10;&#10;O conteúdo gerado por IA pode estar incorreto."/>
          <p:cNvPicPr>
            <a:picLocks noGrp="1" noChangeArrowheads="1" noChangeAspect="1"/>
            <a:extLst>
              <a:ext uri="smNativeData">
                <pr:smNativeData xmlns:pr="smNativeData" xmlns="smNativeData" val="SMDATA_17_TDc6aBMAAAAlAAAAEQAAAC0AAAAAkAAAAEgAAACQAAAASAAAAAAAAAABAAAAAAAAAAEAAABQAAAAdy0hH/Rstj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M3Q0Qo8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AcAAAA4AAAAAAAAAAAAAAAAAAAA////AAAAAAAAAAAAAAAAAAAAAAAAAAAAAAAAAAAAAABkAAAAZAAAAAAAAAAjAAAABAAAAGU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D///8BAAAAAAAAAAAAAAAAAAAAAAAAAAAAAAAAAAAAAAAAAADN0NEDf39/AM3Q0QPMzMwAwMD/AH9/fwAAAAAAAAAAAAAAAAD///8AAAAAACEAAAAYAAAAFAAAAFMBAABsCwAADhkAAHMoAAAQAAAAJgAAAAgAAAABgQAAgP/hAQ=="/>
              </a:ext>
            </a:extLst>
          </p:cNvPicPr>
          <p:nvPr>
            <p:ph type="pic" idx="1"/>
          </p:nvPr>
        </p:nvPicPr>
        <p:blipFill>
          <a:blip r:embed="rId4"/>
          <a:stretch>
            <a:fillRect/>
          </a:stretch>
        </p:blipFill>
        <p:spPr>
          <a:xfrm>
            <a:off x="215265" y="1856740"/>
            <a:ext cx="3857625" cy="4718685"/>
          </a:xfrm>
          <a:prstGeom prst="roundRect">
            <a:avLst>
              <a:gd name="adj" fmla="val 4380"/>
            </a:avLst>
          </a:prstGeom>
          <a:ln w="38100" cap="flat" cmpd="sng" algn="ctr">
            <a:solidFill>
              <a:schemeClr val="bg2"/>
            </a:solidFill>
            <a:prstDash val="solid"/>
            <a:headEnd type="none"/>
            <a:tailEnd type="none"/>
          </a:ln>
          <a:effectLst/>
        </p:spPr>
      </p:pic>
      <p:pic>
        <p:nvPicPr>
          <p:cNvPr id="6" name="Imagem 4" descr="Diagrama&#10;&#10;O conteúdo gerado por IA pode estar incorreto."/>
          <p:cNvPicPr>
            <a:picLocks noChangeAspect="1"/>
            <a:extLst>
              <a:ext uri="smNativeData">
                <pr:smNativeData xmlns:pr="smNativeData" xmlns="smNativeData" val="SMDATA_17_TDc6aBMAAAAlAAAAEQAAAC0AAAAAkAAAAEgAAACQAAAASAAAAAAAAAAAAAAAAAAAAAEAAABQAAAAdy0hH/Rstj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BAAAAAAAAAM3Q0Qo8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AcAAAA4AAAAAAAAAAAAAAAAAAAA////AAAAAAAAAAAAAAAAAAAAAAAAAAAAAAAAAAAAAABkAAAAZAAAAAAAAAAjAAAABAAAAGU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DCs7AX///8BAAAAAAAAAAAAAAAAAAAAAAAAAAAAAAAAAAAAAAAAAADN0NEDf39/AM3Q0QPMzMwAwMD/AH9/fwAAAAAAAAAAAAAAAAD///8AAAAAACEAAAAYAAAAFAAAAGEaAAAjAQAAQC4AAHMoAAAQAAAAJgAAAAgAAAD//////////w=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4288155" y="184785"/>
            <a:ext cx="3230245" cy="6390640"/>
          </a:xfrm>
          <a:prstGeom prst="roundRect">
            <a:avLst>
              <a:gd name="adj" fmla="val 4380"/>
            </a:avLst>
          </a:prstGeom>
          <a:noFill/>
          <a:ln w="38100" cap="flat" cmpd="sng" algn="ctr">
            <a:solidFill>
              <a:schemeClr val="bg2"/>
            </a:solidFill>
            <a:prstDash val="solid"/>
            <a:headEnd type="none"/>
            <a:tailEnd type="none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zdDRA8zMzADAwP8Af39/AAAAAAAAAAAAAAAAAAAAAAAAAAAAIQAAABgAAAAUAAAAHwoAAP7///+vIgAArgYAABAAAAAmAAAACAAAAD0gAAAAAAAA"/>
              </a:ext>
            </a:extLst>
          </p:cNvSpPr>
          <p:nvPr>
            <p:ph type="title"/>
          </p:nvPr>
        </p:nvSpPr>
        <p:spPr>
          <a:xfrm>
            <a:off x="1645285" y="-1270"/>
            <a:ext cx="3992880" cy="108712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de-de"/>
            </a:pPr>
            <a:r>
              <a:rPr lang="en-us" cap="none"/>
              <a:t>RECURSIVIDADE</a:t>
            </a:r>
            <a:endParaRPr lang="en-us" cap="none"/>
          </a:p>
        </p:txBody>
      </p:sp>
      <p:sp>
        <p:nvSpPr>
          <p:cNvPr id="3" name="CaixaDeTexto 23"/>
          <p:cNvSpPr>
            <a:extLst>
              <a:ext uri="smNativeData">
                <pr:smNativeData xmlns:pr="smNativeData" xmlns="smNativeData" val="SMDATA_15_TDc6aBMAAAAlAAAAZAAAAA0AAAAAkAAAAEgAAACQAAAASAAAAAAAAAAB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B/f38AzdDRA8zMzADAwP8Af39/AAAAAAAAAAAAAAAAAAAAAAAAAAAAIQAAABgAAAAUAAAAogUAAPwLAACQGgAALyEAABAAAAAmAAAACAAAAP//////////"/>
              </a:ext>
            </a:extLst>
          </p:cNvSpPr>
          <p:nvPr/>
        </p:nvSpPr>
        <p:spPr>
          <a:xfrm>
            <a:off x="915670" y="1948180"/>
            <a:ext cx="3402330" cy="34461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indent="-228600" defTabSz="457200">
              <a:lnSpc>
                <a:spcPct val="90000"/>
              </a:lnSpc>
              <a:spcBef>
                <a:spcPts val="380"/>
              </a:spcBef>
              <a:spcAft>
                <a:spcPts val="600"/>
              </a:spcAft>
              <a:buClr>
                <a:schemeClr val="accent1"/>
              </a:buClr>
              <a:buSzPts val="2320"/>
              <a:buFont typeface="Arial" pitchFamily="2" charset="0"/>
              <a:buChar char="•"/>
              <a:tabLst/>
              <a:defRPr lang="de-de"/>
            </a:pPr>
            <a:r>
              <a:rPr lang="en-us" sz="1600" cap="none"/>
              <a:t>A recursao ocorre na função quicksort, sempre que ela particiona o vetor, é definido um novo pivo, e então o vetor é particionado novamente até que a variável inicio seja igual a variavel fim. Ou seja, até chegar ao caso base.</a:t>
            </a:r>
            <a:endParaRPr lang="en-us" sz="1600" cap="none"/>
          </a:p>
          <a:p>
            <a:pPr indent="-228600" defTabSz="457200">
              <a:lnSpc>
                <a:spcPct val="90000"/>
              </a:lnSpc>
              <a:spcBef>
                <a:spcPts val="380"/>
              </a:spcBef>
              <a:spcAft>
                <a:spcPts val="600"/>
              </a:spcAft>
              <a:buClr>
                <a:schemeClr val="accent1"/>
              </a:buClr>
              <a:buSzPts val="2320"/>
              <a:buFont typeface="Arial" pitchFamily="2" charset="0"/>
              <a:buChar char="•"/>
              <a:tabLst/>
              <a:defRPr lang="de-de"/>
            </a:pPr>
            <a:r>
              <a:rPr lang="en-us" sz="1600" cap="none"/>
              <a:t>Com a recursão, um problema é dividido em problemas menores e mais faceis de resolver, após resolvido, todas as informaçoes obtidas são juntadas como a solução do problema.</a:t>
            </a:r>
            <a:endParaRPr lang="en-us" sz="1600" cap="none"/>
          </a:p>
          <a:p>
            <a:pPr indent="-228600" defTabSz="457200">
              <a:lnSpc>
                <a:spcPct val="90000"/>
              </a:lnSpc>
              <a:spcBef>
                <a:spcPts val="380"/>
              </a:spcBef>
              <a:spcAft>
                <a:spcPts val="600"/>
              </a:spcAft>
              <a:buClr>
                <a:schemeClr val="accent1"/>
              </a:buClr>
              <a:buSzPts val="2320"/>
              <a:buFont typeface="Arial" pitchFamily="2" charset="0"/>
              <a:buChar char="•"/>
              <a:tabLst/>
              <a:defRPr lang="de-de"/>
            </a:pPr>
            <a:endParaRPr lang="en-us" sz="1600" cap="none"/>
          </a:p>
        </p:txBody>
      </p:sp>
      <p:pic>
        <p:nvPicPr>
          <p:cNvPr id="4" name="Content Placeholder 3" descr="Diagrama&#10;&#10;O conteúdo gerado por IA pode estar incorreto."/>
          <p:cNvPicPr>
            <a:picLocks noGrp="1" noChangeArrowheads="1" noChangeAspect="1"/>
            <a:extLst>
              <a:ext uri="smNativeData">
                <pr:smNativeData xmlns:pr="smNativeData" xmlns="smNativeData" val="SMDATA_17_TDc6aBMAAAAlAAAAEQAAAC0AAAAAkAAAAEgAAACQAAAASAAAAAAAAAABAAAAAAAAAAEAAABQAAAAdy0hH/Rstj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M3Q0Qo8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AcAAAA4AAAAAAAAAAAAAAAAAAAA////AAAAAAAAAAAAAAAAAAAAAAAAAAAAAAAAAAAAAABkAAAAZAAAAAAAAAAjAAAABAAAAGUAAAAXAAAAFAAAAAAAAAAAAAAA/38AAP9/AAAAAAAACQAAAAQAAADi4uLi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D///8BAAAAAAAAAAAAAAAAAAAAAAAAAAAAAAAAAAAAAAAAAADN0NEDf39/AM3Q0QPMzMwAwMD/AH9/fwAAAAAAAAAAAAAAAAD///8AAAAAACEAAAAYAAAAFAAAAAAdAABbCwAAezEAABwkAAAQAAAAJgAAAAgAAAABgQAAgP/hAQ=="/>
              </a:ext>
            </a:extLst>
          </p:cNvPicPr>
          <p:nvPr>
            <p:ph type="pic" idx="1"/>
          </p:nvPr>
        </p:nvPicPr>
        <p:blipFill>
          <a:blip r:embed="rId3"/>
          <a:stretch>
            <a:fillRect/>
          </a:stretch>
        </p:blipFill>
        <p:spPr>
          <a:xfrm>
            <a:off x="4714240" y="1845945"/>
            <a:ext cx="3329305" cy="4023995"/>
          </a:xfrm>
          <a:prstGeom prst="roundRect">
            <a:avLst>
              <a:gd name="adj" fmla="val 4380"/>
            </a:avLst>
          </a:prstGeom>
          <a:ln w="38100" cap="flat" cmpd="sng" algn="ctr">
            <a:solidFill>
              <a:schemeClr val="bg2"/>
            </a:solidFill>
            <a:prstDash val="solid"/>
            <a:headEnd type="none"/>
            <a:tailEnd type="none"/>
          </a:ln>
          <a:effectLst/>
        </p:spPr>
      </p:pic>
      <p:pic>
        <p:nvPicPr>
          <p:cNvPr id="5" name="Imagem 22" descr="Uma imagem contendo Diagrama&#10;&#10;O conteúdo gerado por IA pode estar incorreto."/>
          <p:cNvPicPr>
            <a:picLocks noChangeAspect="1"/>
            <a:extLst>
              <a:ext uri="smNativeData">
                <pr:smNativeData xmlns:pr="smNativeData" xmlns="smNativeData" val="SMDATA_17_TDc6aBMAAAAlAAAAEQAAAC0AAAAAkAAAAEgAAACQAAAASAAAAAAAAAAAAAAAAAAAAAEAAABQAAAAdy0hH/Rstj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BAAAAAAAAAM3Q0Qo8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AcAAAA4AAAAAAAAAAAAAAAAAAAA////AAAAAAAAAAAAAAAAAAAAAAAAAAAAAAAAAAAAAABkAAAAZAAAAAAAAAAjAAAABAAAAGU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DCs7AX///8BAAAAAAAAAAAAAAAAAAAAAAAAAAAAAAAAAAAAAAAAAADN0NEDf39/AM3Q0QPMzMwAwMD/AH9/fwAAAAAAAAAAAAAAAAD///8AAAAAACEAAAAYAAAAFAAAANQzAAD6AwAAaUUAABgk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8425180" y="646430"/>
            <a:ext cx="2858135" cy="5220970"/>
          </a:xfrm>
          <a:prstGeom prst="roundRect">
            <a:avLst>
              <a:gd name="adj" fmla="val 4380"/>
            </a:avLst>
          </a:prstGeom>
          <a:noFill/>
          <a:ln w="38100" cap="flat" cmpd="sng" algn="ctr">
            <a:solidFill>
              <a:schemeClr val="bg2"/>
            </a:solidFill>
            <a:prstDash val="solid"/>
            <a:headEnd type="none"/>
            <a:tailEnd type="none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GelAb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zdDRA8zMzADAwP8Af39/AAAAAAAAAAAAAAAAAAAAAAAAAAAAIQAAABgAAAAUAAAAAQEAAPkAAACQMwAAHwcAABAAAAAmAAAACAAAAAEAAAAAAAAA"/>
              </a:ext>
            </a:extLst>
          </p:cNvSpPr>
          <p:nvPr>
            <p:ph type="title"/>
          </p:nvPr>
        </p:nvSpPr>
        <p:spPr>
          <a:xfrm>
            <a:off x="163195" y="158115"/>
            <a:ext cx="8218805" cy="999490"/>
          </a:xfrm>
        </p:spPr>
        <p:txBody>
          <a:bodyPr/>
          <a:lstStyle/>
          <a:p>
            <a:pPr>
              <a:defRPr lang="de-de"/>
            </a:pPr>
            <a:r>
              <a:rPr lang="pt-br" cap="none"/>
              <a:t>PRIMEIRO CICLO: TESTE DE MESA</a:t>
            </a:r>
            <a:endParaRPr lang="pt-br" cap="none"/>
          </a:p>
        </p:txBody>
      </p:sp>
      <p:pic>
        <p:nvPicPr>
          <p:cNvPr id="3" name="Imagem 4" descr="Tabela&#10;&#10;O conteúdo gerado por IA pode estar incorreto."/>
          <p:cNvPicPr>
            <a:picLocks noChangeAspect="1"/>
            <a:extLst>
              <a:ext uri="smNativeData">
                <pr:smNativeData xmlns:pr="smNativeData" xmlns="smNativeData" val="SMDATA_17_TDc6aBMAAAAlAAAAEQAAAC0AAAAAkAAAAEgAAACQAAAASAAAAAAAAAAA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DCs7AX///8BAAAAAAAAAAAAAAAAAAAAAAAAAAAAAAAAAAAAAAAAAAAAAAACf39/AM3Q0QPMzMwAwMD/AH9/fwAAAAAAAAAAAAAAAAD///8AAAAAACEAAAAYAAAAFAAAANgGAACKHAAAMUQAAD0p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112520" y="4639310"/>
            <a:ext cx="9972675" cy="206438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CaixaDeTexto 8"/>
          <p:cNvSpPr>
            <a:extLst>
              <a:ext uri="smNativeData">
                <pr:smNativeData xmlns:pr="smNativeData" xmlns="smNativeData" val="SMDATA_15_TDc6aB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BEAAh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B/f38AzdDRA8zMzADAwP8Af39/AAAAAAAAAAAAAAAAAAAAAAAAAAAAIQAAABgAAAAUAAAAQwIAAF8GAACWKQAAxBsAABAgAAAmAAAACAAAAP//////////"/>
              </a:ext>
            </a:extLst>
          </p:cNvSpPr>
          <p:nvPr/>
        </p:nvSpPr>
        <p:spPr>
          <a:xfrm>
            <a:off x="367665" y="1035685"/>
            <a:ext cx="6392545" cy="34778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de-de"/>
            </a:pPr>
            <a:r>
              <a:rPr lang="pt-br" sz="2000" cap="none"/>
              <a:t>Esse teste de mesa representa a execução da primeira chamada à função </a:t>
            </a:r>
            <a:r>
              <a:rPr lang="pt-br" sz="2000" b="1" cap="none"/>
              <a:t>quickSort</a:t>
            </a:r>
            <a:r>
              <a:rPr lang="pt-br" sz="2000" cap="none"/>
              <a:t>. E depois essa função chama a função </a:t>
            </a:r>
            <a:r>
              <a:rPr lang="pt-br" sz="2000" b="1" cap="none"/>
              <a:t>particionar</a:t>
            </a:r>
            <a:r>
              <a:rPr lang="pt-br" sz="2000" cap="none"/>
              <a:t>, e dentro dela ocorre comparações entre os valores do vetor. Se o valor referenciado for menor que o pivo, esse valor é jogado à esquerda do vetor, e no fim do for(comando de repetição) o pivo  é jogado uma casa afrente dos valores menores que ele. Ao final da funçao particionar retorna um valor que é atribuido ao </a:t>
            </a:r>
            <a:r>
              <a:rPr lang="pt-br" sz="2000" b="1" cap="none"/>
              <a:t>indicePivo</a:t>
            </a:r>
            <a:r>
              <a:rPr lang="pt-br" sz="2000" cap="none"/>
              <a:t>, este valor será utilizado nos dois novos vetores separados pelo </a:t>
            </a:r>
            <a:r>
              <a:rPr lang="pt-br" sz="2000" b="1" cap="none"/>
              <a:t>pivo </a:t>
            </a:r>
            <a:r>
              <a:rPr lang="pt-br" sz="2000" cap="none"/>
              <a:t>cujo o valor é 5</a:t>
            </a:r>
            <a:endParaRPr lang="pt-br" sz="2000" cap="none"/>
          </a:p>
          <a:p>
            <a:pPr>
              <a:defRPr lang="de-de"/>
            </a:pPr>
            <a:endParaRPr lang="pt-br" sz="2000" cap="none"/>
          </a:p>
        </p:txBody>
      </p:sp>
      <p:pic>
        <p:nvPicPr>
          <p:cNvPr id="5" name="Imagem 9" descr="Texto&#10;&#10;O conteúdo gerado por IA pode estar incorreto."/>
          <p:cNvPicPr>
            <a:picLocks noChangeAspect="1"/>
            <a:extLst>
              <a:ext uri="smNativeData">
                <pr:smNativeData xmlns:pr="smNativeData" xmlns="smNativeData" val="SMDATA_17_TDc6aBMAAAAlAAAAEQAAAC0AAAAAkAAAAEgAAACQAAAASAAAAAAAAAAA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AcAAAA4AAAAAAAAAAAAAAAAAAAA////AAAAAAAAAAAAAAAAAAAAAAAAAAAAAAAAAAAAAABkAAAAZAAAAAAAAAAjAAAABAAAAGQAAAAXAAAAFAAAAAAAAAAAAAAA/38AAP9/AAAAAAAACQAAAAQAAAANERf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DCs7AX///8BAAAAAAAAAAAAAAAAAAAAAAAAAAAAAAAAAAAAAAAAAAAAAAACf39/AM3Q0QPMzMwAwMD/AH9/fwAAAAAAAAAAAAAAAAD///8AAAAAACEAAAAYAAAAFAAAABcsAABfBgAAn0YAALwO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7167245" y="1035685"/>
            <a:ext cx="4312920" cy="135953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Imagem 10" descr="Texto&#10;&#10;O conteúdo gerado por IA pode estar incorreto."/>
          <p:cNvPicPr>
            <a:picLocks noChangeAspect="1"/>
            <a:extLst>
              <a:ext uri="smNativeData">
                <pr:smNativeData xmlns:pr="smNativeData" xmlns="smNativeData" val="SMDATA_17_TDc6aBMAAAAlAAAAEQAAAC0AAAAAkAAAAEgAAACQAAAASAAAAAAAAAAA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AcAAAA4AAAAAAAAAAAAAAAAAAAA////AAAAAAAAAAAAAAAAAAAAAAAAAAAAAAAAAAAAAABkAAAAZAAAAAAAAAAjAAAABAAAAGQAAAAXAAAAFAAAAAAAAAAAAAAA/38AAP9/AAAAAAAACQAAAAQAAAANERf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DCs7AX///8BAAAAAAAAAAAAAAAAAAAAAAAAAAAAAAAAAAAAAAAAAAAAAAACf39/AM3Q0QPMzMwAwMD/AH9/fwAAAAAAAAAAAAAAAAD///8AAAAAACEAAAAYAAAAFAAAABAsAAC4DgAAlUYAAIwb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7162800" y="2392680"/>
            <a:ext cx="4311015" cy="208534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EgFJ6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zdDRA8zMzADAwP8Af39/AAAAAAAAAAAAAAAAAAAAAAAAAAAAIQAAABgAAAAUAAAA8QEAABwBAAALKAAAZQkAABAAAAAmAAAACAAAAAEAAAAAAAAA"/>
              </a:ext>
            </a:extLst>
          </p:cNvSpPr>
          <p:nvPr>
            <p:ph type="title"/>
          </p:nvPr>
        </p:nvSpPr>
        <p:spPr>
          <a:xfrm>
            <a:off x="315595" y="180340"/>
            <a:ext cx="6193790" cy="1346835"/>
          </a:xfrm>
        </p:spPr>
        <p:txBody>
          <a:bodyPr/>
          <a:lstStyle/>
          <a:p>
            <a:pPr>
              <a:defRPr lang="de-de"/>
            </a:pPr>
            <a:r>
              <a:rPr lang="pt-br" sz="6000" cap="none"/>
              <a:t>2</a:t>
            </a:r>
            <a:r>
              <a:rPr lang="pt-br" cap="none"/>
              <a:t> FASE: RECURSIVIDADE</a:t>
            </a:r>
            <a:endParaRPr lang="pt-br" cap="none"/>
          </a:p>
        </p:txBody>
      </p:sp>
      <p:pic>
        <p:nvPicPr>
          <p:cNvPr id="3" name="Content Placeholder 3" descr="Tabela&#10;&#10;O conteúdo gerado por IA pode estar incorreto."/>
          <p:cNvPicPr>
            <a:picLocks noGrp="1" noChangeArrowheads="1" noChangeAspect="1"/>
            <a:extLst>
              <a:ext uri="smNativeData">
                <pr:smNativeData xmlns:pr="smNativeData" xmlns="smNativeData" val="SMDATA_17_TDc6aBMAAAAlAAAAEQAAAC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AcAAAA4AAAAAAAAAAAAAAAAAAAA////AAAAAAAAAAAAAAAAAAAAAAAAAAAAAAAAAAAAAABkAAAAZAAAAAAAAAAjAAAABAAAAGQAAAAXAAAAFAAAAAAAAAAAAAAA/38AAP9/AAAAAAAACQAAAAQAAAANERf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D///8BAAAAAAAAAAAAAAAAAAAAAAAAAAAAAAAAAAAAAAAAAAAAAAAAf39/AM3Q0QPMzMwAwMD/AH9/fwAAAAAAAAAAAAAAAAD///8AAAAAACEAAAAYAAAAFAAAACsDAAArHQAAfzYAAKYkAAAQAAAAJgAAAAgAAAABgQAAAAAAAA=="/>
              </a:ext>
            </a:extLst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514985" y="4741545"/>
            <a:ext cx="8343900" cy="1216025"/>
          </a:xfrm>
          <a:prstGeom prst="rect">
            <a:avLst/>
          </a:prstGeom>
        </p:spPr>
      </p:pic>
      <p:pic>
        <p:nvPicPr>
          <p:cNvPr id="4" name="Imagem 4" descr="Texto&#10;&#10;O conteúdo gerado por IA pode estar incorreto."/>
          <p:cNvPicPr>
            <a:picLocks noChangeAspect="1"/>
            <a:extLst>
              <a:ext uri="smNativeData">
                <pr:smNativeData xmlns:pr="smNativeData" xmlns="smNativeData" val="SMDATA_17_TDc6aBMAAAAlAAAAEQAAAC0AAAAAkAAAAEgAAACQAAAASAAAAAAAAAAA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AcAAAA4AAAAAAAAAAAAAAAAAAAA////AAAAAAAAAAAAGwMAAGsTAABDAwAAdAgAAAAAAABkAAAAZAAAAAAAAAAjAAAABAAAAGQAAAAXAAAAFAAAAAAAAAAAAAAA/38AAP9/AAAAAAAACQAAAAQAAAD/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DCs7AX///8BAAAAAAAAAAAAAAAAAAAAAAAAAAAAAAAAAAAAAAAAAAAAAAACf39/AM3Q0QPMzMwAwMD/AH9/fwAAAAAAAAAAAAAAAAD///8AAAAAACEAAAAYAAAAFAAAAJQrAACfAwAAx0cAAOUGAAAQAAAAJgAAAAgAAAD//////////w=="/>
              </a:ext>
            </a:extLst>
          </p:cNvPicPr>
          <p:nvPr/>
        </p:nvPicPr>
        <p:blipFill>
          <a:blip r:embed="rId3"/>
          <a:srcRect l="7950" t="49710" r="8350" b="21640"/>
          <a:stretch>
            <a:fillRect/>
          </a:stretch>
        </p:blipFill>
        <p:spPr>
          <a:xfrm>
            <a:off x="7084060" y="588645"/>
            <a:ext cx="4584065" cy="53213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CaixaDeTexto 5"/>
          <p:cNvSpPr>
            <a:extLst>
              <a:ext uri="smNativeData">
                <pr:smNativeData xmlns:pr="smNativeData" xmlns="smNativeData" val="SMDATA_15_TDc6aB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AU0Bz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B/f38AzdDRA8zMzADAwP8Af39/AAAAAAAAAAAAAAAAAAAAAAAAAAAAIQAAABgAAAAUAAAALgMAAF4JAACCJQAAZhMAABAgAAAmAAAACAAAAP//////////"/>
              </a:ext>
            </a:extLst>
          </p:cNvSpPr>
          <p:nvPr/>
        </p:nvSpPr>
        <p:spPr>
          <a:xfrm>
            <a:off x="516890" y="1522730"/>
            <a:ext cx="5580380" cy="16306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de-de"/>
            </a:pPr>
            <a:r>
              <a:rPr lang="pt-br" sz="2000" cap="none"/>
              <a:t>A primeira chamada recursiva se refere a parte à esquerda do vetor já dividido.</a:t>
            </a:r>
            <a:endParaRPr lang="pt-br" sz="2000" cap="none"/>
          </a:p>
          <a:p>
            <a:pPr>
              <a:defRPr lang="de-de"/>
            </a:pPr>
            <a:r>
              <a:rPr lang="pt-br" sz="2000" cap="none"/>
              <a:t>Como o pivo está na segunda casa, na sua esquerda só há o valor 1, então não tem numeros para comparar, ou seja, já está ordenado.</a:t>
            </a:r>
            <a:endParaRPr lang="pt-br" sz="2000" cap="none"/>
          </a:p>
        </p:txBody>
      </p:sp>
      <p:pic>
        <p:nvPicPr>
          <p:cNvPr id="6" name="Imagem 6"/>
          <p:cNvPicPr>
            <a:picLocks noChangeAspect="1"/>
            <a:extLst>
              <a:ext uri="smNativeData">
                <pr:smNativeData xmlns:pr="smNativeData" xmlns="smNativeData" val="SMDATA_17_TDc6aBMAAAAlAAAAEQAAAC0AAAAAkAAAAEgAAACQAAAASAAAAAAAAAAA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AcAAAA4AAAAAAAAAAAAAAAAAAAA////AAAAAAAAAAAAAAAAAAAAAAAAAAAAAAAAAAAAAABkAAAAZAAAAAAAAAAjAAAABAAAAGQAAAAXAAAAFAAAAAAAAAAAAAAA/38AAP9/AAAAAAAACQAAAAQAAAD6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DCs7AX///8BAAAAAAAAAAAAAAAAAAAAAAAAAAAAAAAAAAAAAAAAAAAAAAACf39/AM3Q0QPMzMwAwMD/AH9/fwAAAAAAAAAAAAAAAAD///8AAAAAACEAAAAYAAAAFAAAANQIAAAYFQAA1x0AAFIX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1435100" y="3429000"/>
            <a:ext cx="3415665" cy="3619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CaixaDeTexto 10"/>
          <p:cNvSpPr>
            <a:extLst>
              <a:ext uri="smNativeData">
                <pr:smNativeData xmlns:pr="smNativeData" xmlns="smNativeData" val="SMDATA_15_TDc6aB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Hi0F6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B/f38AzdDRA8zMzADAwP8Af39/AAAAAAAAAAAAAAAAAAAAAAAAAAAAIQAAABgAAAAUAAAAVCwAAF4JAAD5RgAAZhMAABAgAAAmAAAACAAAAP//////////"/>
              </a:ext>
            </a:extLst>
          </p:cNvSpPr>
          <p:nvPr/>
        </p:nvSpPr>
        <p:spPr>
          <a:xfrm>
            <a:off x="7205980" y="1522730"/>
            <a:ext cx="4331335" cy="16306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de-de"/>
            </a:pPr>
            <a:r>
              <a:rPr lang="pt-br" sz="2000" cap="none"/>
              <a:t>OBS:</a:t>
            </a:r>
            <a:endParaRPr lang="pt-br" sz="2000" cap="none"/>
          </a:p>
          <a:p>
            <a:pPr>
              <a:defRPr lang="de-de"/>
            </a:pPr>
            <a:r>
              <a:rPr lang="pt-br" sz="2000" cap="none"/>
              <a:t>O programa continuará a chamar a parte do vetor que está à esquerda, mas como já está ordenado, não sera mais apresentado nos proximos slides.</a:t>
            </a:r>
            <a:endParaRPr lang="pt-br" sz="2000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AABvk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xAQAAD8CAABgJwAAUQgAABAAAAAmAAAACAAAAAEgAAAAAAAA"/>
              </a:ext>
            </a:extLst>
          </p:cNvSpPr>
          <p:nvPr>
            <p:ph type="title"/>
          </p:nvPr>
        </p:nvSpPr>
        <p:spPr>
          <a:xfrm>
            <a:off x="774700" y="365125"/>
            <a:ext cx="5626100" cy="98679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de-de" sz="3600" cap="none"/>
            </a:pPr>
            <a:r>
              <a:rPr lang="pt-br" cap="none"/>
              <a:t>FASE 3: RECURSIVIDADE </a:t>
            </a:r>
            <a:endParaRPr lang="pt-br" cap="none"/>
          </a:p>
        </p:txBody>
      </p:sp>
      <p:pic>
        <p:nvPicPr>
          <p:cNvPr id="3" name="Content Placeholder 3" descr="Tabela&#10;&#10;O conteúdo gerado por IA pode estar incorreto."/>
          <p:cNvPicPr>
            <a:picLocks noGrp="1" noChangeArrowheads="1" noChangeAspect="1"/>
            <a:extLst>
              <a:ext uri="smNativeData">
                <pr:smNativeData xmlns:pr="smNativeData" xmlns="smNativeData" val="SMDATA_17_TDc6aBMAAAAlAAAAEQAAAC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AcAAAA4AAAAAAAAAAAAAAAAAAAA////AAAAAAAAAAAAAAAAAAAAAAAAAAAAAAAAAAAAAABkAAAAZAAAAAAAAAAjAAAABAAAAGQAAAAXAAAAFAAAAAAAAAAAAAAA/38AAP9/AAAAAAAACQAAAAQAAAAJAAk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AAAAABAAAAAAAAAAAAAAAAAAAAAAAAAAAAAAAAAAAAAAAAAAAAAAAAf39/AAAAAAPMzMwAwMD/AH9/fwAAAAAAAAAAAAAAAAD///8AAAAAACEAAAAYAAAAFAAAAMEDAAASHwAAUkcAADAnAAAQAAAAJgAAAAgAAAABgQAAAAAAAA=="/>
              </a:ext>
            </a:extLst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610235" y="5050790"/>
            <a:ext cx="10983595" cy="1319530"/>
          </a:xfrm>
          <a:prstGeom prst="rect">
            <a:avLst/>
          </a:prstGeom>
        </p:spPr>
      </p:pic>
      <p:pic>
        <p:nvPicPr>
          <p:cNvPr id="4" name="Imagem 4"/>
          <p:cNvPicPr>
            <a:picLocks noChangeAspect="1"/>
            <a:extLst>
              <a:ext uri="smNativeData">
                <pr:smNativeData xmlns:pr="smNativeData" xmlns="smNativeData" val="SMDATA_17_TDc6aBMAAAAlAAAAEQAAAC0AAAAAkAAAAEgAAACQAAAASAAAAAAAAAAA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AcAAAA4AAAAAAAAAAAAAAAAAAAA////AAAAAAAAAAAAAAAAAAAAAAAAAAAAAAAAAAAAAABkAAAAZAAAAAAAAAAjAAAABAAAAGQAAAAXAAAAFAAAAAAAAAAAAAAA/38AAP9/AAAAAAAACQAAAAQAAAD4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DQGAABnGQAAOx8AAIEc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008380" y="4129405"/>
            <a:ext cx="4068445" cy="50419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CaixaDeTexto 8"/>
          <p:cNvSpPr>
            <a:extLst>
              <a:ext uri="smNativeData">
                <pr:smNativeData xmlns:pr="smNativeData" xmlns="smNativeData" val="SMDATA_15_TDc6aB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QAAAAEAAAAAAAAAAAAAAAAAAAAAAAAAAAAAAAAAAAAAAAAAAAAAAAB/f38AAAAAA8zMzADAwP8Af39/AAAAAAAAAAAAAAAAAAAAAAAAAAAAIQAAABgAAAAUAAAABAYAAE8IAAB7JQAABhgAABAgAAAmAAAACAAAAP//////////"/>
              </a:ext>
            </a:extLst>
          </p:cNvSpPr>
          <p:nvPr/>
        </p:nvSpPr>
        <p:spPr>
          <a:xfrm>
            <a:off x="977900" y="1350645"/>
            <a:ext cx="5114925" cy="25546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>
            <a:lvl1pPr marL="0" algn="l" defTabSz="914400">
              <a:tabLst/>
              <a:defRPr lang="de-de" sz="1800" kern="1" cap="none">
                <a:solidFill>
                  <a:schemeClr val="tx1"/>
                </a:solidFill>
                <a:latin typeface="Corbel" pitchFamily="2" charset="0"/>
                <a:ea typeface="Corbel" pitchFamily="2" charset="0"/>
                <a:cs typeface="Corbel" pitchFamily="2" charset="0"/>
              </a:defRPr>
            </a:lvl1pPr>
            <a:lvl2pPr marL="457200" algn="l" defTabSz="914400">
              <a:tabLst/>
              <a:defRPr lang="de-de" sz="1800" kern="1" cap="none">
                <a:solidFill>
                  <a:schemeClr val="tx1"/>
                </a:solidFill>
                <a:latin typeface="Corbel" pitchFamily="2" charset="0"/>
                <a:ea typeface="Corbel" pitchFamily="2" charset="0"/>
                <a:cs typeface="Corbel" pitchFamily="2" charset="0"/>
              </a:defRPr>
            </a:lvl2pPr>
            <a:lvl3pPr marL="914400" algn="l" defTabSz="914400">
              <a:tabLst/>
              <a:defRPr lang="de-de" sz="1800" kern="1" cap="none">
                <a:solidFill>
                  <a:schemeClr val="tx1"/>
                </a:solidFill>
                <a:latin typeface="Corbel" pitchFamily="2" charset="0"/>
                <a:ea typeface="Corbel" pitchFamily="2" charset="0"/>
                <a:cs typeface="Corbel" pitchFamily="2" charset="0"/>
              </a:defRPr>
            </a:lvl3pPr>
            <a:lvl4pPr marL="1371600" algn="l" defTabSz="914400">
              <a:tabLst/>
              <a:defRPr lang="de-de" sz="1800" kern="1" cap="none">
                <a:solidFill>
                  <a:schemeClr val="tx1"/>
                </a:solidFill>
                <a:latin typeface="Corbel" pitchFamily="2" charset="0"/>
                <a:ea typeface="Corbel" pitchFamily="2" charset="0"/>
                <a:cs typeface="Corbel" pitchFamily="2" charset="0"/>
              </a:defRPr>
            </a:lvl4pPr>
            <a:lvl5pPr marL="1828800" algn="l" defTabSz="914400">
              <a:tabLst/>
              <a:defRPr lang="de-de" sz="1800" kern="1" cap="none">
                <a:solidFill>
                  <a:schemeClr val="tx1"/>
                </a:solidFill>
                <a:latin typeface="Corbel" pitchFamily="2" charset="0"/>
                <a:ea typeface="Corbel" pitchFamily="2" charset="0"/>
                <a:cs typeface="Corbel" pitchFamily="2" charset="0"/>
              </a:defRPr>
            </a:lvl5pPr>
            <a:lvl6pPr marL="2286000" algn="l" defTabSz="914400">
              <a:tabLst/>
              <a:defRPr lang="de-de" sz="1800" kern="1" cap="none">
                <a:solidFill>
                  <a:schemeClr val="tx1"/>
                </a:solidFill>
                <a:latin typeface="Corbel" pitchFamily="2" charset="0"/>
                <a:ea typeface="Corbel" pitchFamily="2" charset="0"/>
                <a:cs typeface="Corbel" pitchFamily="2" charset="0"/>
              </a:defRPr>
            </a:lvl6pPr>
            <a:lvl7pPr marL="2743200" algn="l" defTabSz="914400">
              <a:tabLst/>
              <a:defRPr lang="de-de" sz="1800" kern="1" cap="none">
                <a:solidFill>
                  <a:schemeClr val="tx1"/>
                </a:solidFill>
                <a:latin typeface="Corbel" pitchFamily="2" charset="0"/>
                <a:ea typeface="Corbel" pitchFamily="2" charset="0"/>
                <a:cs typeface="Corbel" pitchFamily="2" charset="0"/>
              </a:defRPr>
            </a:lvl7pPr>
            <a:lvl8pPr marL="3200400" algn="l" defTabSz="914400">
              <a:tabLst/>
              <a:defRPr lang="de-de" sz="1800" kern="1" cap="none">
                <a:solidFill>
                  <a:schemeClr val="tx1"/>
                </a:solidFill>
                <a:latin typeface="Corbel" pitchFamily="2" charset="0"/>
                <a:ea typeface="Corbel" pitchFamily="2" charset="0"/>
                <a:cs typeface="Corbel" pitchFamily="2" charset="0"/>
              </a:defRPr>
            </a:lvl8pPr>
            <a:lvl9pPr marL="3657600" algn="l" defTabSz="914400">
              <a:tabLst/>
              <a:defRPr lang="de-de" sz="1800" kern="1" cap="none">
                <a:solidFill>
                  <a:schemeClr val="tx1"/>
                </a:solidFill>
                <a:latin typeface="Corbel" pitchFamily="2" charset="0"/>
                <a:ea typeface="Corbel" pitchFamily="2" charset="0"/>
                <a:cs typeface="Corbel" pitchFamily="2" charset="0"/>
              </a:defRPr>
            </a:lvl9pPr>
          </a:lstStyle>
          <a:p>
            <a:pPr>
              <a:defRPr lang="de-de"/>
            </a:pPr>
            <a:r>
              <a:rPr lang="pt-br" sz="2000" cap="none"/>
              <a:t>Na segunda chamada recursiva se refere à direita do pivo original 5 . </a:t>
            </a:r>
            <a:endParaRPr lang="pt-br" sz="2000" cap="none"/>
          </a:p>
          <a:p>
            <a:pPr>
              <a:defRPr lang="de-de"/>
            </a:pPr>
            <a:r>
              <a:rPr lang="pt-br" sz="2000" cap="none"/>
              <a:t>Um novo pivo é atribuido e comparado com os valores no vetor, assim particionando novamente o vetor.</a:t>
            </a:r>
            <a:endParaRPr lang="pt-br" sz="2000" cap="none"/>
          </a:p>
          <a:p>
            <a:pPr>
              <a:defRPr lang="de-de"/>
            </a:pPr>
            <a:r>
              <a:rPr lang="pt-br" sz="2000" cap="none"/>
              <a:t>No final da execução, não havera nenhuma troca, entao o pivo (7) é trocado com a primeira casa (8)</a:t>
            </a:r>
            <a:endParaRPr lang="pt-br" sz="2000" cap="none"/>
          </a:p>
        </p:txBody>
      </p:sp>
      <p:pic>
        <p:nvPicPr>
          <p:cNvPr id="6" name="Imagem 7" descr="Texto&#10;&#10;O conteúdo gerado por IA pode estar incorreto."/>
          <p:cNvPicPr>
            <a:picLocks noChangeAspect="1"/>
            <a:extLst>
              <a:ext uri="smNativeData">
                <pr:smNativeData xmlns:pr="smNativeData" xmlns="smNativeData" val="SMDATA_17_TDc6aBMAAAAlAAAAEQAAAC0AAAAAkAAAAEgAAACQAAAASAAAAAAAAAAA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AcAAAA4AAAAAAAAAAAAAAAAAAAA////AAAAAAAAAAAAGwMAAGsTAABDAwAAdAgAAAAAAABkAAAAZAAAAAAAAAAjAAAABAAAAGQAAAAXAAAAFAAAAAAAAAAAAAAA/38AAP9/AAAAAAAACQAAAAQAAAAACHo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JQrAAAeBQAAx0cAAGUIAAAQAAAAJgAAAAgAAAD//////////w=="/>
              </a:ext>
            </a:extLst>
          </p:cNvPicPr>
          <p:nvPr/>
        </p:nvPicPr>
        <p:blipFill>
          <a:blip r:embed="rId4"/>
          <a:srcRect l="7950" t="49710" r="8350" b="21640"/>
          <a:stretch>
            <a:fillRect/>
          </a:stretch>
        </p:blipFill>
        <p:spPr>
          <a:xfrm>
            <a:off x="7084060" y="831850"/>
            <a:ext cx="4584065" cy="53276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Imagem 9" descr="Texto&#10;&#10;O conteúdo gerado por IA pode estar incorreto."/>
          <p:cNvPicPr>
            <a:picLocks noChangeAspect="1"/>
            <a:extLst>
              <a:ext uri="smNativeData">
                <pr:smNativeData xmlns:pr="smNativeData" xmlns="smNativeData" val="SMDATA_17_TDc6aBMAAAAlAAAAEQAAAC0AAAAAkAAAAEgAAACQAAAASAAAAAAAAAAA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AcAAAA4AAAAAAAAAAAAAAAAAAAA////AAAAAAAAAAAAAAAAAAAAAAAAAAAAAAAAAAAAAABkAAAAZAAAAAAAAAAjAAAABAAAAGQAAAAXAAAAFAAAAAAAAAAAAAAA/38AAP9/AAAAAAAACQAAAAQAAAD4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JsrAAAYCgAA0UcAAAgYAAAQAAAAJgAAAAgAAAD//////////w=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7088505" y="1640840"/>
            <a:ext cx="4585970" cy="226568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P0Dk4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cgEAAAIBAAC9KwAAKwYAABAAAAAmAAAACAAAAAEAAAAAAAAA"/>
              </a:ext>
            </a:extLst>
          </p:cNvSpPr>
          <p:nvPr>
            <p:ph type="title"/>
          </p:nvPr>
        </p:nvSpPr>
        <p:spPr>
          <a:xfrm>
            <a:off x="234950" y="163830"/>
            <a:ext cx="6875145" cy="838835"/>
          </a:xfrm>
        </p:spPr>
        <p:txBody>
          <a:bodyPr/>
          <a:lstStyle/>
          <a:p>
            <a:pPr>
              <a:defRPr lang="de-de"/>
            </a:pPr>
            <a:r>
              <a:rPr lang="pt-br" cap="none"/>
              <a:t>FASE 4 E 5: RECURSIVIDADE</a:t>
            </a:r>
            <a:endParaRPr lang="pt-br" cap="none"/>
          </a:p>
        </p:txBody>
      </p:sp>
      <p:pic>
        <p:nvPicPr>
          <p:cNvPr id="3" name="Content Placeholder 3"/>
          <p:cNvPicPr>
            <a:picLocks noGrp="1" noChangeArrowheads="1" noChangeAspect="1"/>
            <a:extLst>
              <a:ext uri="smNativeData">
                <pr:smNativeData xmlns:pr="smNativeData" xmlns="smNativeData" val="SMDATA_17_TDc6aBMAAAAlAAAAEQAAAC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AcAAAA4AAAAAAAAAAAAAAAAAAAA////AAAAAAAAAAAAAAAAAAAAAAAAAAAAAAAAAAAAAABkAAAAZAAAAAAAAAAjAAAABAAAAGQAAAAXAAAAFAAAAAAAAAAAAAAA/38AAP9/AAAAAAAACQAAAAQAAAD4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AAAAABAAAAAAAAAAAAAAAAAAAAAAAAAAAAAAAAAAAAAAAAAAAAAAAAf39/AAAAAAPMzMwAwMD/AH9/fwAAAAAAAAAAAAAAAAD///8AAAAAACEAAAAYAAAAFAAAAL8CAAAeGQAAWkcAABgkAAAQAAAAJgAAAAgAAAABgQAAAAAAAA=="/>
              </a:ext>
            </a:extLst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446405" y="4083050"/>
            <a:ext cx="11152505" cy="1784350"/>
          </a:xfrm>
          <a:prstGeom prst="rect">
            <a:avLst/>
          </a:prstGeom>
        </p:spPr>
      </p:pic>
      <p:sp>
        <p:nvSpPr>
          <p:cNvPr id="4" name="CaixaDeTexto 8"/>
          <p:cNvSpPr>
            <a:extLst>
              <a:ext uri="smNativeData">
                <pr:smNativeData xmlns:pr="smNativeData" xmlns="smNativeData" val="SMDATA_15_TDc6aB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MANgD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QAAAAEAAAAAAAAAAAAAAAAAAAAAAAAAAAAAAAAAAAAAAAAAAAAAAAB/f38AAAAAA8zMzADAwP8Af39/AAAAAAAAAAAAAAAAAAAAAAAAAAAAIQAAABgAAAAUAAAAvAIAAOsIAADFLQAA9BIAABAgAAAmAAAACAAAAP//////////"/>
              </a:ext>
            </a:extLst>
          </p:cNvSpPr>
          <p:nvPr/>
        </p:nvSpPr>
        <p:spPr>
          <a:xfrm>
            <a:off x="444500" y="1449705"/>
            <a:ext cx="6995795" cy="16313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de-de"/>
            </a:pPr>
            <a:r>
              <a:rPr lang="pt-br" sz="2000" cap="none"/>
              <a:t>Após a 3 fase, ocorre mais duas partiçoes responsaveis por ordenar o vetor, nessas partiçoes ocorre as trocas:</a:t>
            </a:r>
            <a:endParaRPr lang="pt-br" sz="2000" cap="none"/>
          </a:p>
          <a:p>
            <a:pPr>
              <a:defRPr lang="de-de"/>
            </a:pPr>
            <a:r>
              <a:rPr lang="pt-br" sz="2000" cap="none"/>
              <a:t>pivo (8) troca com a primeira casa do vetor particionado (9)</a:t>
            </a:r>
            <a:endParaRPr lang="pt-br" sz="2000" cap="none"/>
          </a:p>
          <a:p>
            <a:pPr>
              <a:defRPr lang="de-de"/>
            </a:pPr>
            <a:r>
              <a:rPr lang="pt-br" sz="2000" cap="none"/>
              <a:t>E</a:t>
            </a:r>
            <a:endParaRPr lang="pt-br" sz="2000" cap="none"/>
          </a:p>
          <a:p>
            <a:pPr>
              <a:defRPr lang="de-de"/>
            </a:pPr>
            <a:r>
              <a:rPr lang="pt-br" sz="2000" cap="none"/>
              <a:t>Pivo(10) troca com a primeira casa do vetor particionado (9)</a:t>
            </a:r>
            <a:endParaRPr lang="pt-br" sz="2000" cap="none"/>
          </a:p>
        </p:txBody>
      </p:sp>
      <p:pic>
        <p:nvPicPr>
          <p:cNvPr id="5" name="Imagem 9"/>
          <p:cNvPicPr>
            <a:picLocks noChangeAspect="1"/>
            <a:extLst>
              <a:ext uri="smNativeData">
                <pr:smNativeData xmlns:pr="smNativeData" xmlns="smNativeData" val="SMDATA_17_TDc6aBMAAAAlAAAAEQAAAC0AAAAAkAAAAEgAAACQAAAASAAAAAAAAAAA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AcAAAA4AAAAAAAAAAAAAAAAAAAA////AAAAAAAAAAAAAAAAAAAAAAAAAAAAAAAAAAAAAABkAAAAZAAAAAAAAAAjAAAABAAAAGQAAAAXAAAAFAAAAAAAAAAAAAAA/38AAP9/AAAAAAAACQAAAAQAAADw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DkvAADzCQAAW0YAAOcM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7676515" y="1617345"/>
            <a:ext cx="3760470" cy="48006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Imagem 10"/>
          <p:cNvPicPr>
            <a:picLocks noChangeAspect="1"/>
            <a:extLst>
              <a:ext uri="smNativeData">
                <pr:smNativeData xmlns:pr="smNativeData" xmlns="smNativeData" val="SMDATA_17_TDc6aBMAAAAlAAAAEQAAAC0AAAAAkAAAAEgAAACQAAAASAAAAAAAAAAA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AcAAAA4AAAAAAAAAAAAAAAAAAAA////AAAAAAAAAAAAAAAAAAAAAAAAAAAAAAAAAAAAAABkAAAAZAAAAAAAAAAjAAAABAAAAGQAAAAXAAAAFAAAAAAAAAAAAAAA/38AAP9/AAAAAAAACQAAAAQAAAABCQIC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LsuAACJDwAA70UAAA8S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7596505" y="2525395"/>
            <a:ext cx="3771900" cy="41021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PoGD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mAUAAHoBAADHGwAAcwUAABAAAAAmAAAACAAAAAEgAAAAAAAA"/>
              </a:ext>
            </a:extLst>
          </p:cNvSpPr>
          <p:nvPr>
            <p:ph type="title"/>
          </p:nvPr>
        </p:nvSpPr>
        <p:spPr>
          <a:xfrm>
            <a:off x="909320" y="240030"/>
            <a:ext cx="3606165" cy="645795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de-de"/>
            </a:pPr>
            <a:r>
              <a:rPr lang="pt-br" sz="6000" cap="none"/>
              <a:t>Caso base</a:t>
            </a:r>
            <a:endParaRPr lang="pt-br" sz="6000" cap="none"/>
          </a:p>
        </p:txBody>
      </p:sp>
      <p:pic>
        <p:nvPicPr>
          <p:cNvPr id="3" name="Content Placeholder 3" descr="Uma imagem contendo Forma&#10;&#10;O conteúdo gerado por IA pode estar incorreto."/>
          <p:cNvPicPr>
            <a:picLocks noGrp="1" noChangeArrowheads="1" noChangeAspect="1"/>
            <a:extLst>
              <a:ext uri="smNativeData">
                <pr:smNativeData xmlns:pr="smNativeData" xmlns="smNativeData" val="SMDATA_17_TDc6aBMAAAAlAAAAEQAAAC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AcAAAA4AAAAAAAAAAAAAAAAAAAA////AAAAAAAAAAAAAAAAAAAAAAAAAAAAAAAAAAAAAABkAAAAZAAAAAAAAAAjAAAABAAAAGQAAAAXAAAAFAAAAAAAAAAAAAAA/38AAP9/AAAAAAAACQAAAAQAAAD/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AAAAABAAAAAAAAAAAAAAAAAAAAAAAAAAAAAAAAAAAAAAAAAAAAAAAAf39/AAAAAAPMzMwAwMD/AH9/fwAAAAAAAAAAAAAAAAD///8AAAAAACEAAAAYAAAAFAAAAIgEAAAjHgAAujsAAEwmAAAQAAAAJgAAAAgAAAABgQAAAAAAAA=="/>
              </a:ext>
            </a:extLst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736600" y="4899025"/>
            <a:ext cx="8972550" cy="1326515"/>
          </a:xfrm>
          <a:prstGeom prst="rect">
            <a:avLst/>
          </a:prstGeom>
        </p:spPr>
      </p:pic>
      <p:sp>
        <p:nvSpPr>
          <p:cNvPr id="4" name="CaixaDeTexto 4"/>
          <p:cNvSpPr>
            <a:extLst>
              <a:ext uri="smNativeData">
                <pr:smNativeData xmlns:pr="smNativeData" xmlns="smNativeData" val="SMDATA_15_TDc6aB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FQctU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QAAAAEAAAAAAAAAAAAAAAAAAAAAAAAAAAAAAAAAAAAAAAAAAAAAAAB/f38AAAAAA8zMzADAwP8Af39/AAAAAAAAAAAAAAAAAAAAAAAAAAAAIQAAABgAAAAUAAAAHwYAANUJAAAWHwAA+REAABAgAAAmAAAACAAAAP//////////"/>
              </a:ext>
            </a:extLst>
          </p:cNvSpPr>
          <p:nvPr/>
        </p:nvSpPr>
        <p:spPr>
          <a:xfrm>
            <a:off x="995045" y="1598295"/>
            <a:ext cx="4058285" cy="13233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de-de"/>
            </a:pPr>
            <a:r>
              <a:rPr lang="pt-br" sz="2000" cap="none"/>
              <a:t>No final, o valor do início não sera menor que o fim, ou seja, não tera mais nenhum valor desordenado no vetor.</a:t>
            </a:r>
            <a:endParaRPr lang="pt-br" sz="2000" cap="none"/>
          </a:p>
        </p:txBody>
      </p:sp>
      <p:pic>
        <p:nvPicPr>
          <p:cNvPr id="5" name="Imagem 5" descr="Texto&#10;&#10;O conteúdo gerado por IA pode estar incorreto."/>
          <p:cNvPicPr>
            <a:picLocks noChangeAspect="1"/>
            <a:extLst>
              <a:ext uri="smNativeData">
                <pr:smNativeData xmlns:pr="smNativeData" xmlns="smNativeData" val="SMDATA_17_TDc6aBMAAAAlAAAAEQAAAC0AAAAAkAAAAEgAAACQAAAASAAAAAAAAAAA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AcAAAA4AAAAAAAAAAAAAAAAAAAA////AAAAAAAAAAAAAAAAAAAAAAAAAAAAAAAAAAAAAABkAAAAZAAAAAAAAAAjAAAABAAAAGQAAAAXAAAAFAAAAAAAAAAAAAAA/38AAP9/AAAAAAAACQAAAAQAAAD4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A8kAACXBgAAwEUAAAQS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5861685" y="1071245"/>
            <a:ext cx="5476875" cy="18573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TDc6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NQKTk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D8CAABRIQAA7QcAABAAAAAmAAAACAAAAAEAAAAAAAAA"/>
              </a:ext>
            </a:extLst>
          </p:cNvSpPr>
          <p:nvPr>
            <p:ph type="title"/>
          </p:nvPr>
        </p:nvSpPr>
        <p:spPr>
          <a:xfrm>
            <a:off x="838200" y="365125"/>
            <a:ext cx="4577715" cy="923290"/>
          </a:xfrm>
        </p:spPr>
        <p:txBody>
          <a:bodyPr/>
          <a:lstStyle/>
          <a:p>
            <a:pPr>
              <a:defRPr lang="de-de"/>
            </a:pPr>
            <a:r>
              <a:rPr lang="pt-br" cap="none"/>
              <a:t>Estado de memória</a:t>
            </a:r>
            <a:endParaRPr lang="pt-br" cap="none"/>
          </a:p>
        </p:txBody>
      </p:sp>
      <p:pic>
        <p:nvPicPr>
          <p:cNvPr id="3" name="Content Placeholder 3" descr="Tabela&#10;&#10;O conteúdo gerado por IA pode estar incorreto."/>
          <p:cNvPicPr>
            <a:picLocks noGrp="1" noChangeArrowheads="1" noChangeAspect="1"/>
            <a:extLst>
              <a:ext uri="smNativeData">
                <pr:smNativeData xmlns:pr="smNativeData" xmlns="smNativeData" val="SMDATA_17_TDc6aBMAAAAlAAAAEQAAAC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AcAAAA4AAAAAAAAAAAAAAAAAAAA////AAAAAAAAAAAAAAAAAAAAAAAAAAAAAAAAAAAAAABkAAAAZAAAAAAAAAAjAAAABAAAAGQAAAAXAAAAFAAAAAAAAAAAAAAA/38AAP9/AAAAAAAACQAAAAQAAAD4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AAAAABAAAAAAAAAAAAAAAAAAAAAAAAAAAAAAAAAAAAAAAAAAAAAAAAf39/AAAAAAPMzMwAwMD/AH9/fwAAAAAAAAAAAAAAAAD///8AAAAAACEAAAAYAAAAFAAAAAgCAAAYFQAA3CYAAMolAAAQAAAAJgAAAAgAAAABgQAAAAAAAA=="/>
              </a:ext>
            </a:extLst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330200" y="3429000"/>
            <a:ext cx="5986780" cy="2713990"/>
          </a:xfrm>
          <a:prstGeom prst="rect">
            <a:avLst/>
          </a:prstGeom>
        </p:spPr>
      </p:pic>
      <p:pic>
        <p:nvPicPr>
          <p:cNvPr id="4" name="Imagem 4" descr="Tabela&#10;&#10;O conteúdo gerado por IA pode estar incorreto."/>
          <p:cNvPicPr>
            <a:picLocks noChangeAspect="1"/>
            <a:extLst>
              <a:ext uri="smNativeData">
                <pr:smNativeData xmlns:pr="smNativeData" xmlns="smNativeData" val="SMDATA_17_TDc6aBMAAAAlAAAAEQAAAC0AAAAAkAAAAEgAAACQAAAASAAAAAAAAAAAAAAAAAAAAAEAAABQAAAAAAAAAAAA4D8AAAAAAADgPwAAAAAAAOA/AAAAAAAA4D8AAAAAAADgPwAAAAAAAOA/AAAAAAAA4D8AAAAAAADgPwAAAAAAAOA/AAAAAAAA4D8CAAAAjAAAAAAAAAAAAAAAMKz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AcAAAA4AAAAAAAAAAAAAAAAAAAA////AAAAAAAAAAAAAAAAAAAAAAAAAAAAAAAAAAAAAABkAAAAZAAAAAAAAAAjAAAABAAAAGQAAAAXAAAAFAAAAAAAAAAAAAAA/38AAP9/AAAAAAAACQAAAAQAAADr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AkCAABqCAAACh8AAH8R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330835" y="1367790"/>
            <a:ext cx="4714875" cy="14763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CaixaDeTexto 5"/>
          <p:cNvSpPr>
            <a:extLst>
              <a:ext uri="smNativeData">
                <pr:smNativeData xmlns:pr="smNativeData" xmlns="smNativeData" val="SMDATA_15_TDc6aB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CBS+4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QAAAAEAAAAAAAAAAAAAAAAAAAAAAAAAAAAAAAAAAAAAAAAAAAAAAAB/f38AAAAAA8zMzADAwP8Af39/AAAAAAAAAAAAAAAAAAAAAAAAAAAAIQAAABgAAAAUAAAAVSEAAFoJAACYOgAAfhEAABAgAAAmAAAACAAAAP//////////"/>
              </a:ext>
            </a:extLst>
          </p:cNvSpPr>
          <p:nvPr/>
        </p:nvSpPr>
        <p:spPr>
          <a:xfrm>
            <a:off x="5418455" y="1520190"/>
            <a:ext cx="4106545" cy="13233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de-de"/>
            </a:pPr>
            <a:r>
              <a:rPr lang="pt-br" sz="2000" cap="none"/>
              <a:t>A função main, no início do código imprime o vetor original, e depois da execução da funçao quicksort imprime o vetor ordenado.</a:t>
            </a:r>
            <a:endParaRPr lang="pt-br" sz="2000" cap="none"/>
          </a:p>
        </p:txBody>
      </p:sp>
      <p:sp>
        <p:nvSpPr>
          <p:cNvPr id="6" name="CaixaDeTexto 6"/>
          <p:cNvSpPr>
            <a:extLst>
              <a:ext uri="smNativeData">
                <pr:smNativeData xmlns:pr="smNativeData" xmlns="smNativeData" val="SMDATA_15_TDc6aB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0NEKAAAAACgAAAAoAAAAZAAAAGQAAAAAAAAAzMzMAAAAAABQAAAAUAAAAGQAAABkAAAAAAAAABcAAAAUAAAAAAAAAAAAAAD/fwAA/38AAAAAAAAJAAAABAAAADkApP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QAAAAEAAAAAAAAAAAAAAAAAAAAAAAAAAAAAAAAAAAAAAAAAAAAAAAB/f38AAAAAA8zMzADAwP8Af39/AAAAAAAAAAAAAAAAAAAAAAAAAAAAIQAAABgAAAAUAAAAaigAAN8XAADdRAAAsiUAABAgAAAmAAAACAAAAP//////////"/>
              </a:ext>
            </a:extLst>
          </p:cNvSpPr>
          <p:nvPr/>
        </p:nvSpPr>
        <p:spPr>
          <a:xfrm>
            <a:off x="6569710" y="3880485"/>
            <a:ext cx="4624705" cy="22472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de-de"/>
            </a:pPr>
            <a:r>
              <a:rPr lang="pt-br" sz="2000" cap="none"/>
              <a:t>Já na funçao quicksort é criado varios espaços na memória a cada vez que ela faz uma recursão, com isso é possivel resgatar os valores desses espaços de memória.</a:t>
            </a:r>
            <a:endParaRPr lang="pt-br" sz="2000" cap="none"/>
          </a:p>
          <a:p>
            <a:pPr>
              <a:defRPr lang="de-de"/>
            </a:pPr>
            <a:r>
              <a:rPr lang="pt-br" sz="2000" cap="none"/>
              <a:t>Ao final da execução da função quick sort foram criados 5 instancias de memória.</a:t>
            </a:r>
            <a:endParaRPr lang="pt-br" sz="2000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resentation">
      <a:majorFont>
        <a:latin typeface="Corbel"/>
        <a:ea typeface="Corbel"/>
        <a:cs typeface="Corbel"/>
      </a:majorFont>
      <a:minorFont>
        <a:latin typeface="Corbel"/>
        <a:ea typeface="Corbel"/>
        <a:cs typeface="Corbe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212121"/>
        </a:dk2>
        <a:lt2>
          <a:srgbClr val="CDD0D1"/>
        </a:lt2>
        <a:accent1>
          <a:srgbClr val="30ACEC"/>
        </a:accent1>
        <a:accent2>
          <a:srgbClr val="80C34F"/>
        </a:accent2>
        <a:accent3>
          <a:srgbClr val="E29D3E"/>
        </a:accent3>
        <a:accent4>
          <a:srgbClr val="D64A3B"/>
        </a:accent4>
        <a:accent5>
          <a:srgbClr val="D64787"/>
        </a:accent5>
        <a:accent6>
          <a:srgbClr val="A666E1"/>
        </a:accent6>
        <a:hlink>
          <a:srgbClr val="3085ED"/>
        </a:hlink>
        <a:folHlink>
          <a:srgbClr val="82B6F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Gustavo</cp:lastModifiedBy>
  <cp:revision>0</cp:revision>
  <dcterms:created xsi:type="dcterms:W3CDTF">2025-05-29T22:24:59Z</dcterms:created>
  <dcterms:modified xsi:type="dcterms:W3CDTF">2025-05-30T22:55:08Z</dcterms:modified>
</cp:coreProperties>
</file>