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928EA-AF8B-2408-C763-E85A6B96676D}" v="28" dt="2025-05-29T22:40:19.626"/>
    <p1510:client id="{2F01182C-DFF3-B920-76FE-EEA27EC05B1E}" v="3753" dt="2025-05-30T06:14:3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AN VICTOR FREITAS SANTOS" userId="S::ruan.santos10@fatec.sp.gov.br::41ba9a3f-7635-4f6d-8a40-e3b381d640ea" providerId="AD" clId="Web-{121928EA-AF8B-2408-C763-E85A6B96676D}"/>
    <pc:docChg chg="addSld modSld">
      <pc:chgData name="RUAN VICTOR FREITAS SANTOS" userId="S::ruan.santos10@fatec.sp.gov.br::41ba9a3f-7635-4f6d-8a40-e3b381d640ea" providerId="AD" clId="Web-{121928EA-AF8B-2408-C763-E85A6B96676D}" dt="2025-05-29T22:40:19.626" v="26"/>
      <pc:docMkLst>
        <pc:docMk/>
      </pc:docMkLst>
      <pc:sldChg chg="modSp">
        <pc:chgData name="RUAN VICTOR FREITAS SANTOS" userId="S::ruan.santos10@fatec.sp.gov.br::41ba9a3f-7635-4f6d-8a40-e3b381d640ea" providerId="AD" clId="Web-{121928EA-AF8B-2408-C763-E85A6B96676D}" dt="2025-05-29T22:40:16.345" v="25" actId="1076"/>
        <pc:sldMkLst>
          <pc:docMk/>
          <pc:sldMk cId="2210866551" sldId="256"/>
        </pc:sldMkLst>
        <pc:spChg chg="mod">
          <ac:chgData name="RUAN VICTOR FREITAS SANTOS" userId="S::ruan.santos10@fatec.sp.gov.br::41ba9a3f-7635-4f6d-8a40-e3b381d640ea" providerId="AD" clId="Web-{121928EA-AF8B-2408-C763-E85A6B96676D}" dt="2025-05-29T22:39:44.766" v="16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RUAN VICTOR FREITAS SANTOS" userId="S::ruan.santos10@fatec.sp.gov.br::41ba9a3f-7635-4f6d-8a40-e3b381d640ea" providerId="AD" clId="Web-{121928EA-AF8B-2408-C763-E85A6B96676D}" dt="2025-05-29T22:40:16.345" v="25" actId="1076"/>
          <ac:spMkLst>
            <pc:docMk/>
            <pc:sldMk cId="2210866551" sldId="256"/>
            <ac:spMk id="3" creationId="{00000000-0000-0000-0000-000000000000}"/>
          </ac:spMkLst>
        </pc:spChg>
      </pc:sldChg>
      <pc:sldChg chg="new">
        <pc:chgData name="RUAN VICTOR FREITAS SANTOS" userId="S::ruan.santos10@fatec.sp.gov.br::41ba9a3f-7635-4f6d-8a40-e3b381d640ea" providerId="AD" clId="Web-{121928EA-AF8B-2408-C763-E85A6B96676D}" dt="2025-05-29T22:40:19.626" v="26"/>
        <pc:sldMkLst>
          <pc:docMk/>
          <pc:sldMk cId="1517387985" sldId="257"/>
        </pc:sldMkLst>
      </pc:sldChg>
    </pc:docChg>
  </pc:docChgLst>
  <pc:docChgLst>
    <pc:chgData name="RUAN VICTOR FREITAS SANTOS" userId="S::ruan.santos10@fatec.sp.gov.br::41ba9a3f-7635-4f6d-8a40-e3b381d640ea" providerId="AD" clId="Web-{2F01182C-DFF3-B920-76FE-EEA27EC05B1E}"/>
    <pc:docChg chg="addSld delSld modSld sldOrd addMainMaster delMainMaster">
      <pc:chgData name="RUAN VICTOR FREITAS SANTOS" userId="S::ruan.santos10@fatec.sp.gov.br::41ba9a3f-7635-4f6d-8a40-e3b381d640ea" providerId="AD" clId="Web-{2F01182C-DFF3-B920-76FE-EEA27EC05B1E}" dt="2025-05-30T06:14:39.199" v="2286" actId="1076"/>
      <pc:docMkLst>
        <pc:docMk/>
      </pc:docMkLst>
      <pc:sldChg chg="addSp modSp mod modClrScheme chgLayout">
        <pc:chgData name="RUAN VICTOR FREITAS SANTOS" userId="S::ruan.santos10@fatec.sp.gov.br::41ba9a3f-7635-4f6d-8a40-e3b381d640ea" providerId="AD" clId="Web-{2F01182C-DFF3-B920-76FE-EEA27EC05B1E}" dt="2025-05-30T06:14:39.199" v="2286" actId="1076"/>
        <pc:sldMkLst>
          <pc:docMk/>
          <pc:sldMk cId="2210866551" sldId="256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4:59.564" v="2059" actId="1076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RUAN VICTOR FREITAS SANTOS" userId="S::ruan.santos10@fatec.sp.gov.br::41ba9a3f-7635-4f6d-8a40-e3b381d640ea" providerId="AD" clId="Web-{2F01182C-DFF3-B920-76FE-EEA27EC05B1E}" dt="2025-05-30T05:54:52.142" v="2058" actId="1076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14:39.199" v="2286" actId="1076"/>
          <ac:spMkLst>
            <pc:docMk/>
            <pc:sldMk cId="2210866551" sldId="256"/>
            <ac:spMk id="4" creationId="{9280AD43-E2C2-E6F2-8D6A-0442BC56B379}"/>
          </ac:spMkLst>
        </pc:spChg>
      </pc:sldChg>
      <pc:sldChg chg="addSp delSp modSp mod modClrScheme chgLayout">
        <pc:chgData name="RUAN VICTOR FREITAS SANTOS" userId="S::ruan.santos10@fatec.sp.gov.br::41ba9a3f-7635-4f6d-8a40-e3b381d640ea" providerId="AD" clId="Web-{2F01182C-DFF3-B920-76FE-EEA27EC05B1E}" dt="2025-05-30T06:00:03.317" v="2107" actId="20577"/>
        <pc:sldMkLst>
          <pc:docMk/>
          <pc:sldMk cId="1517387985" sldId="257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3:09.548" v="2036"/>
          <ac:spMkLst>
            <pc:docMk/>
            <pc:sldMk cId="1517387985" sldId="257"/>
            <ac:spMk id="2" creationId="{18D1DBCD-F7A2-F91D-5F89-9F59EF3FCBE0}"/>
          </ac:spMkLst>
        </pc:spChg>
        <pc:spChg chg="del mod">
          <ac:chgData name="RUAN VICTOR FREITAS SANTOS" userId="S::ruan.santos10@fatec.sp.gov.br::41ba9a3f-7635-4f6d-8a40-e3b381d640ea" providerId="AD" clId="Web-{2F01182C-DFF3-B920-76FE-EEA27EC05B1E}" dt="2025-05-30T02:47:11.636" v="8"/>
          <ac:spMkLst>
            <pc:docMk/>
            <pc:sldMk cId="1517387985" sldId="257"/>
            <ac:spMk id="3" creationId="{DFFDF157-D187-2661-41A2-594A65EFAF2B}"/>
          </ac:spMkLst>
        </pc:spChg>
        <pc:spChg chg="add del mod">
          <ac:chgData name="RUAN VICTOR FREITAS SANTOS" userId="S::ruan.santos10@fatec.sp.gov.br::41ba9a3f-7635-4f6d-8a40-e3b381d640ea" providerId="AD" clId="Web-{2F01182C-DFF3-B920-76FE-EEA27EC05B1E}" dt="2025-05-30T02:51:59.605" v="21"/>
          <ac:spMkLst>
            <pc:docMk/>
            <pc:sldMk cId="1517387985" sldId="257"/>
            <ac:spMk id="7" creationId="{F81C44FB-19F7-580E-7054-E7EE32BA37D3}"/>
          </ac:spMkLst>
        </pc:spChg>
        <pc:spChg chg="add del mod">
          <ac:chgData name="RUAN VICTOR FREITAS SANTOS" userId="S::ruan.santos10@fatec.sp.gov.br::41ba9a3f-7635-4f6d-8a40-e3b381d640ea" providerId="AD" clId="Web-{2F01182C-DFF3-B920-76FE-EEA27EC05B1E}" dt="2025-05-30T02:53:59.934" v="39"/>
          <ac:spMkLst>
            <pc:docMk/>
            <pc:sldMk cId="1517387985" sldId="257"/>
            <ac:spMk id="8" creationId="{AE8621DC-1861-EB5B-4D19-97D6A007E37B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0:03.317" v="2107" actId="20577"/>
          <ac:spMkLst>
            <pc:docMk/>
            <pc:sldMk cId="1517387985" sldId="257"/>
            <ac:spMk id="9" creationId="{5D00DCDC-3EE0-4827-452D-F68E019FA4B4}"/>
          </ac:spMkLst>
        </pc:spChg>
        <pc:picChg chg="add del mod ord">
          <ac:chgData name="RUAN VICTOR FREITAS SANTOS" userId="S::ruan.santos10@fatec.sp.gov.br::41ba9a3f-7635-4f6d-8a40-e3b381d640ea" providerId="AD" clId="Web-{2F01182C-DFF3-B920-76FE-EEA27EC05B1E}" dt="2025-05-30T02:51:35.183" v="17"/>
          <ac:picMkLst>
            <pc:docMk/>
            <pc:sldMk cId="1517387985" sldId="257"/>
            <ac:picMk id="4" creationId="{95FD4CB7-ADE7-12D8-6114-6836FB2A1DD1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3:12:10.766" v="355" actId="1076"/>
          <ac:picMkLst>
            <pc:docMk/>
            <pc:sldMk cId="1517387985" sldId="257"/>
            <ac:picMk id="5" creationId="{23B98A99-2A19-48E6-41F1-28C4DA85AAE5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3:11:56.857" v="354" actId="1076"/>
          <ac:picMkLst>
            <pc:docMk/>
            <pc:sldMk cId="1517387985" sldId="257"/>
            <ac:picMk id="10" creationId="{50579765-0E04-6829-FB4E-8E4055AFCDE5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3:12:14.766" v="356" actId="1076"/>
          <ac:picMkLst>
            <pc:docMk/>
            <pc:sldMk cId="1517387985" sldId="257"/>
            <ac:picMk id="11" creationId="{5DB35DD0-6CCE-30DD-8249-476966DA08D4}"/>
          </ac:picMkLst>
        </pc:picChg>
      </pc:sldChg>
      <pc:sldChg chg="addSp delSp modSp new mod modClrScheme chgLayout">
        <pc:chgData name="RUAN VICTOR FREITAS SANTOS" userId="S::ruan.santos10@fatec.sp.gov.br::41ba9a3f-7635-4f6d-8a40-e3b381d640ea" providerId="AD" clId="Web-{2F01182C-DFF3-B920-76FE-EEA27EC05B1E}" dt="2025-05-30T06:07:11.226" v="2194" actId="20577"/>
        <pc:sldMkLst>
          <pc:docMk/>
          <pc:sldMk cId="1746840536" sldId="258"/>
        </pc:sldMkLst>
        <pc:spChg chg="mod ord">
          <ac:chgData name="RUAN VICTOR FREITAS SANTOS" userId="S::ruan.santos10@fatec.sp.gov.br::41ba9a3f-7635-4f6d-8a40-e3b381d640ea" providerId="AD" clId="Web-{2F01182C-DFF3-B920-76FE-EEA27EC05B1E}" dt="2025-05-30T06:07:11.226" v="2194" actId="20577"/>
          <ac:spMkLst>
            <pc:docMk/>
            <pc:sldMk cId="1746840536" sldId="258"/>
            <ac:spMk id="2" creationId="{4CB4DDB0-7CF8-3ED8-2BC5-7945404CDC6A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3:14:34.945" v="362"/>
          <ac:spMkLst>
            <pc:docMk/>
            <pc:sldMk cId="1746840536" sldId="258"/>
            <ac:spMk id="3" creationId="{8111147C-E3DB-B87B-FE38-ED69A809C491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3:33.106" v="2154" actId="20577"/>
          <ac:spMkLst>
            <pc:docMk/>
            <pc:sldMk cId="1746840536" sldId="258"/>
            <ac:spMk id="6" creationId="{99D43E1D-2E0A-2409-B39D-A07FEA76B892}"/>
          </ac:spMkLst>
        </pc:spChg>
        <pc:spChg chg="add del mod">
          <ac:chgData name="RUAN VICTOR FREITAS SANTOS" userId="S::ruan.santos10@fatec.sp.gov.br::41ba9a3f-7635-4f6d-8a40-e3b381d640ea" providerId="AD" clId="Web-{2F01182C-DFF3-B920-76FE-EEA27EC05B1E}" dt="2025-05-30T03:31:12.707" v="541"/>
          <ac:spMkLst>
            <pc:docMk/>
            <pc:sldMk cId="1746840536" sldId="258"/>
            <ac:spMk id="9" creationId="{1D5C9E63-D5BE-6BA4-B752-1DE793290D31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1:23.540" v="2119" actId="1076"/>
          <ac:spMkLst>
            <pc:docMk/>
            <pc:sldMk cId="1746840536" sldId="258"/>
            <ac:spMk id="11" creationId="{743B38EB-4B8D-30CD-5C2E-CB310DD70EA3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6:01:32.290" v="2121" actId="1076"/>
          <ac:picMkLst>
            <pc:docMk/>
            <pc:sldMk cId="1746840536" sldId="258"/>
            <ac:picMk id="4" creationId="{2C7E2617-941B-71B2-2ABC-8F6445C51A91}"/>
          </ac:picMkLst>
        </pc:picChg>
        <pc:picChg chg="add mod modCrop">
          <ac:chgData name="RUAN VICTOR FREITAS SANTOS" userId="S::ruan.santos10@fatec.sp.gov.br::41ba9a3f-7635-4f6d-8a40-e3b381d640ea" providerId="AD" clId="Web-{2F01182C-DFF3-B920-76FE-EEA27EC05B1E}" dt="2025-05-30T03:29:29.893" v="521" actId="1076"/>
          <ac:picMkLst>
            <pc:docMk/>
            <pc:sldMk cId="1746840536" sldId="258"/>
            <ac:picMk id="5" creationId="{4C8E60E4-CFFD-60AC-A74D-61BA4FBCA087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1:42.090" v="2123" actId="1076"/>
          <ac:picMkLst>
            <pc:docMk/>
            <pc:sldMk cId="1746840536" sldId="258"/>
            <ac:picMk id="7" creationId="{99413988-CF45-4A96-93E4-3921197B2854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3:30:55.519" v="538"/>
          <ac:picMkLst>
            <pc:docMk/>
            <pc:sldMk cId="1746840536" sldId="258"/>
            <ac:picMk id="8" creationId="{65A36ADB-87C3-9545-125E-2D9D3A028163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3:30:47.503" v="536"/>
          <ac:picMkLst>
            <pc:docMk/>
            <pc:sldMk cId="1746840536" sldId="258"/>
            <ac:picMk id="10" creationId="{55C8B2AF-EC86-1246-8CED-A30D0B04BBBD}"/>
          </ac:picMkLst>
        </pc:picChg>
      </pc:sldChg>
      <pc:sldChg chg="addSp delSp modSp new mod ord modClrScheme chgLayout">
        <pc:chgData name="RUAN VICTOR FREITAS SANTOS" userId="S::ruan.santos10@fatec.sp.gov.br::41ba9a3f-7635-4f6d-8a40-e3b381d640ea" providerId="AD" clId="Web-{2F01182C-DFF3-B920-76FE-EEA27EC05B1E}" dt="2025-05-30T06:03:18.215" v="2146" actId="20577"/>
        <pc:sldMkLst>
          <pc:docMk/>
          <pc:sldMk cId="1678902217" sldId="259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3:09.548" v="2036"/>
          <ac:spMkLst>
            <pc:docMk/>
            <pc:sldMk cId="1678902217" sldId="259"/>
            <ac:spMk id="2" creationId="{E5C467DE-59A2-ED6D-2015-80B3A5FD709A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3:30:49.987" v="537"/>
          <ac:spMkLst>
            <pc:docMk/>
            <pc:sldMk cId="1678902217" sldId="259"/>
            <ac:spMk id="3" creationId="{35177049-EFF5-B04C-6E79-EB8A0D20F553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3:18.215" v="2146" actId="20577"/>
          <ac:spMkLst>
            <pc:docMk/>
            <pc:sldMk cId="1678902217" sldId="259"/>
            <ac:spMk id="6" creationId="{1D5C9E63-D5BE-6BA4-B752-1DE793290D31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6:02:54.277" v="2136" actId="1076"/>
          <ac:picMkLst>
            <pc:docMk/>
            <pc:sldMk cId="1678902217" sldId="259"/>
            <ac:picMk id="4" creationId="{CFF5C365-D5B4-74AD-8097-62B05F358AEE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2:46.152" v="2134" actId="1076"/>
          <ac:picMkLst>
            <pc:docMk/>
            <pc:sldMk cId="1678902217" sldId="259"/>
            <ac:picMk id="5" creationId="{35F4910B-17EB-D654-F64E-3FCBF669DDBE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3:07.215" v="2139" actId="1076"/>
          <ac:picMkLst>
            <pc:docMk/>
            <pc:sldMk cId="1678902217" sldId="259"/>
            <ac:picMk id="8" creationId="{E8C9960F-702A-FF56-2270-41A4B666E521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3:02.215" v="2137" actId="1076"/>
          <ac:picMkLst>
            <pc:docMk/>
            <pc:sldMk cId="1678902217" sldId="259"/>
            <ac:picMk id="10" creationId="{0772807C-6F24-DF49-D26B-AAD0AB9B37D2}"/>
          </ac:picMkLst>
        </pc:picChg>
      </pc:sldChg>
      <pc:sldChg chg="new del">
        <pc:chgData name="RUAN VICTOR FREITAS SANTOS" userId="S::ruan.santos10@fatec.sp.gov.br::41ba9a3f-7635-4f6d-8a40-e3b381d640ea" providerId="AD" clId="Web-{2F01182C-DFF3-B920-76FE-EEA27EC05B1E}" dt="2025-05-30T03:30:32.346" v="530"/>
        <pc:sldMkLst>
          <pc:docMk/>
          <pc:sldMk cId="4058181811" sldId="259"/>
        </pc:sldMkLst>
      </pc:sldChg>
      <pc:sldChg chg="addSp delSp modSp new mod modClrScheme chgLayout">
        <pc:chgData name="RUAN VICTOR FREITAS SANTOS" userId="S::ruan.santos10@fatec.sp.gov.br::41ba9a3f-7635-4f6d-8a40-e3b381d640ea" providerId="AD" clId="Web-{2F01182C-DFF3-B920-76FE-EEA27EC05B1E}" dt="2025-05-30T06:04:14.685" v="2161" actId="14100"/>
        <pc:sldMkLst>
          <pc:docMk/>
          <pc:sldMk cId="3995602637" sldId="260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3:09.548" v="2036"/>
          <ac:spMkLst>
            <pc:docMk/>
            <pc:sldMk cId="3995602637" sldId="260"/>
            <ac:spMk id="2" creationId="{0F558C10-8B93-8DA9-EB18-511458758371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3:47:11.069" v="863"/>
          <ac:spMkLst>
            <pc:docMk/>
            <pc:sldMk cId="3995602637" sldId="260"/>
            <ac:spMk id="3" creationId="{F2E788A9-4980-2D72-2053-A719C69C0BE7}"/>
          </ac:spMkLst>
        </pc:spChg>
        <pc:spChg chg="add del">
          <ac:chgData name="RUAN VICTOR FREITAS SANTOS" userId="S::ruan.santos10@fatec.sp.gov.br::41ba9a3f-7635-4f6d-8a40-e3b381d640ea" providerId="AD" clId="Web-{2F01182C-DFF3-B920-76FE-EEA27EC05B1E}" dt="2025-05-30T03:47:46.819" v="871"/>
          <ac:spMkLst>
            <pc:docMk/>
            <pc:sldMk cId="3995602637" sldId="260"/>
            <ac:spMk id="5" creationId="{5E84FCFE-FC27-3A41-4DA9-14C16B0818BD}"/>
          </ac:spMkLst>
        </pc:spChg>
        <pc:spChg chg="add del">
          <ac:chgData name="RUAN VICTOR FREITAS SANTOS" userId="S::ruan.santos10@fatec.sp.gov.br::41ba9a3f-7635-4f6d-8a40-e3b381d640ea" providerId="AD" clId="Web-{2F01182C-DFF3-B920-76FE-EEA27EC05B1E}" dt="2025-05-30T03:49:18.950" v="877"/>
          <ac:spMkLst>
            <pc:docMk/>
            <pc:sldMk cId="3995602637" sldId="260"/>
            <ac:spMk id="6" creationId="{BAE16D32-C752-D5F6-466C-753B74C0D019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3:58.779" v="2157" actId="14100"/>
          <ac:spMkLst>
            <pc:docMk/>
            <pc:sldMk cId="3995602637" sldId="260"/>
            <ac:spMk id="9" creationId="{EF8D9094-68FC-FE6E-675D-6186D0822B14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6:04:14.685" v="2161" actId="14100"/>
          <ac:picMkLst>
            <pc:docMk/>
            <pc:sldMk cId="3995602637" sldId="260"/>
            <ac:picMk id="4" creationId="{4C470CA2-65AC-A210-1653-965711DA5B3E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3:57:20.304" v="960"/>
          <ac:picMkLst>
            <pc:docMk/>
            <pc:sldMk cId="3995602637" sldId="260"/>
            <ac:picMk id="7" creationId="{BE833871-EA20-0FFD-770C-B9ABE257D2D6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3:57:21.007" v="961"/>
          <ac:picMkLst>
            <pc:docMk/>
            <pc:sldMk cId="3995602637" sldId="260"/>
            <ac:picMk id="8" creationId="{918E8D57-3E3B-A4A1-E0AE-B08DD5D8A130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4:05.138" v="2158" actId="1076"/>
          <ac:picMkLst>
            <pc:docMk/>
            <pc:sldMk cId="3995602637" sldId="260"/>
            <ac:picMk id="10" creationId="{97D4B368-F3DB-0A8B-7461-CE5FE64CB1D7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4:08.591" v="2159" actId="1076"/>
          <ac:picMkLst>
            <pc:docMk/>
            <pc:sldMk cId="3995602637" sldId="260"/>
            <ac:picMk id="11" creationId="{CF95A4ED-8055-81E1-2081-D690AF11C7BC}"/>
          </ac:picMkLst>
        </pc:picChg>
      </pc:sldChg>
      <pc:sldChg chg="addSp delSp modSp new mod modClrScheme chgLayout">
        <pc:chgData name="RUAN VICTOR FREITAS SANTOS" userId="S::ruan.santos10@fatec.sp.gov.br::41ba9a3f-7635-4f6d-8a40-e3b381d640ea" providerId="AD" clId="Web-{2F01182C-DFF3-B920-76FE-EEA27EC05B1E}" dt="2025-05-30T06:05:58.023" v="2182" actId="1076"/>
        <pc:sldMkLst>
          <pc:docMk/>
          <pc:sldMk cId="1485926188" sldId="261"/>
        </pc:sldMkLst>
        <pc:spChg chg="mod ord">
          <ac:chgData name="RUAN VICTOR FREITAS SANTOS" userId="S::ruan.santos10@fatec.sp.gov.br::41ba9a3f-7635-4f6d-8a40-e3b381d640ea" providerId="AD" clId="Web-{2F01182C-DFF3-B920-76FE-EEA27EC05B1E}" dt="2025-05-30T06:05:50.367" v="2180" actId="1076"/>
          <ac:spMkLst>
            <pc:docMk/>
            <pc:sldMk cId="1485926188" sldId="261"/>
            <ac:spMk id="2" creationId="{6EE77B05-FD1A-D95C-C18F-88F7847CF86C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4:04:14.219" v="1070"/>
          <ac:spMkLst>
            <pc:docMk/>
            <pc:sldMk cId="1485926188" sldId="261"/>
            <ac:spMk id="3" creationId="{BE6BFF0A-C4DE-E8F9-8608-E56ED6FE4544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5:54.757" v="2181" actId="14100"/>
          <ac:spMkLst>
            <pc:docMk/>
            <pc:sldMk cId="1485926188" sldId="261"/>
            <ac:spMk id="5" creationId="{1A7AA9F6-881F-F121-F506-56CD71D529CB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5:53:09.548" v="2036"/>
          <ac:picMkLst>
            <pc:docMk/>
            <pc:sldMk cId="1485926188" sldId="261"/>
            <ac:picMk id="4" creationId="{EB16BD36-8477-82E9-8608-41FC1A52D385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05:58.023" v="2182" actId="1076"/>
          <ac:picMkLst>
            <pc:docMk/>
            <pc:sldMk cId="1485926188" sldId="261"/>
            <ac:picMk id="6" creationId="{EEC253F0-0EA3-6ADE-B3AC-16D42B31631F}"/>
          </ac:picMkLst>
        </pc:picChg>
      </pc:sldChg>
      <pc:sldChg chg="addSp delSp modSp new mod modClrScheme chgLayout">
        <pc:chgData name="RUAN VICTOR FREITAS SANTOS" userId="S::ruan.santos10@fatec.sp.gov.br::41ba9a3f-7635-4f6d-8a40-e3b381d640ea" providerId="AD" clId="Web-{2F01182C-DFF3-B920-76FE-EEA27EC05B1E}" dt="2025-05-30T06:06:43.429" v="2190" actId="1076"/>
        <pc:sldMkLst>
          <pc:docMk/>
          <pc:sldMk cId="3648561935" sldId="262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3:09.548" v="2036"/>
          <ac:spMkLst>
            <pc:docMk/>
            <pc:sldMk cId="3648561935" sldId="262"/>
            <ac:spMk id="2" creationId="{DC5D4C37-1186-FBC5-7C56-31F4F25224B0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4:24:16.748" v="1161"/>
          <ac:spMkLst>
            <pc:docMk/>
            <pc:sldMk cId="3648561935" sldId="262"/>
            <ac:spMk id="3" creationId="{055C2D2D-C59D-8FD0-5C38-27E9B06602AF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6:43.429" v="2190" actId="1076"/>
          <ac:spMkLst>
            <pc:docMk/>
            <pc:sldMk cId="3648561935" sldId="262"/>
            <ac:spMk id="6" creationId="{8379FE6D-654C-337A-A3F0-8D370603AEE8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6:06:39.601" v="2189" actId="1076"/>
          <ac:spMkLst>
            <pc:docMk/>
            <pc:sldMk cId="3648561935" sldId="262"/>
            <ac:spMk id="7" creationId="{6BBA6479-DC48-278D-079A-354999FCC4D7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5:53:09.548" v="2036"/>
          <ac:picMkLst>
            <pc:docMk/>
            <pc:sldMk cId="3648561935" sldId="262"/>
            <ac:picMk id="4" creationId="{3A849C36-E1CA-0CE8-835D-80397C624A24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4:32:42.561" v="1176" actId="1076"/>
          <ac:picMkLst>
            <pc:docMk/>
            <pc:sldMk cId="3648561935" sldId="262"/>
            <ac:picMk id="5" creationId="{546D47A1-5D22-868C-6BC5-5E959324A4DF}"/>
          </ac:picMkLst>
        </pc:picChg>
      </pc:sldChg>
      <pc:sldChg chg="addSp delSp modSp new mod ord setBg modClrScheme delDesignElem chgLayout">
        <pc:chgData name="RUAN VICTOR FREITAS SANTOS" userId="S::ruan.santos10@fatec.sp.gov.br::41ba9a3f-7635-4f6d-8a40-e3b381d640ea" providerId="AD" clId="Web-{2F01182C-DFF3-B920-76FE-EEA27EC05B1E}" dt="2025-05-30T05:58:54.755" v="2096" actId="14100"/>
        <pc:sldMkLst>
          <pc:docMk/>
          <pc:sldMk cId="3128827893" sldId="263"/>
        </pc:sldMkLst>
        <pc:spChg chg="mod ord">
          <ac:chgData name="RUAN VICTOR FREITAS SANTOS" userId="S::ruan.santos10@fatec.sp.gov.br::41ba9a3f-7635-4f6d-8a40-e3b381d640ea" providerId="AD" clId="Web-{2F01182C-DFF3-B920-76FE-EEA27EC05B1E}" dt="2025-05-30T05:58:01.645" v="2088" actId="1076"/>
          <ac:spMkLst>
            <pc:docMk/>
            <pc:sldMk cId="3128827893" sldId="263"/>
            <ac:spMk id="2" creationId="{F7D3160B-F9A2-6F3A-91DE-94F9A7E2A542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4:10:53.619" v="1160"/>
          <ac:spMkLst>
            <pc:docMk/>
            <pc:sldMk cId="3128827893" sldId="263"/>
            <ac:spMk id="3" creationId="{EE337522-CD03-4F1F-1C21-671DCC072EDF}"/>
          </ac:spMkLst>
        </pc:spChg>
        <pc:spChg chg="add mod">
          <ac:chgData name="RUAN VICTOR FREITAS SANTOS" userId="S::ruan.santos10@fatec.sp.gov.br::41ba9a3f-7635-4f6d-8a40-e3b381d640ea" providerId="AD" clId="Web-{2F01182C-DFF3-B920-76FE-EEA27EC05B1E}" dt="2025-05-30T05:58:54.755" v="2096" actId="14100"/>
          <ac:spMkLst>
            <pc:docMk/>
            <pc:sldMk cId="3128827893" sldId="263"/>
            <ac:spMk id="24" creationId="{5B879C0B-0EE5-8C15-DED4-7CEA426E388E}"/>
          </ac:spMkLst>
        </pc:spChg>
        <pc:spChg chg="add del">
          <ac:chgData name="RUAN VICTOR FREITAS SANTOS" userId="S::ruan.santos10@fatec.sp.gov.br::41ba9a3f-7635-4f6d-8a40-e3b381d640ea" providerId="AD" clId="Web-{2F01182C-DFF3-B920-76FE-EEA27EC05B1E}" dt="2025-05-30T05:51:48.295" v="2029"/>
          <ac:spMkLst>
            <pc:docMk/>
            <pc:sldMk cId="3128827893" sldId="263"/>
            <ac:spMk id="32" creationId="{20366137-3DBB-4912-98D5-6727020207DE}"/>
          </ac:spMkLst>
        </pc:spChg>
        <pc:spChg chg="add del">
          <ac:chgData name="RUAN VICTOR FREITAS SANTOS" userId="S::ruan.santos10@fatec.sp.gov.br::41ba9a3f-7635-4f6d-8a40-e3b381d640ea" providerId="AD" clId="Web-{2F01182C-DFF3-B920-76FE-EEA27EC05B1E}" dt="2025-05-30T05:51:48.295" v="2029"/>
          <ac:spMkLst>
            <pc:docMk/>
            <pc:sldMk cId="3128827893" sldId="263"/>
            <ac:spMk id="34" creationId="{5D28D1CE-5BF4-45B7-8D6D-B31A3198079C}"/>
          </ac:spMkLst>
        </pc:spChg>
        <pc:picChg chg="add del mod modCrop">
          <ac:chgData name="RUAN VICTOR FREITAS SANTOS" userId="S::ruan.santos10@fatec.sp.gov.br::41ba9a3f-7635-4f6d-8a40-e3b381d640ea" providerId="AD" clId="Web-{2F01182C-DFF3-B920-76FE-EEA27EC05B1E}" dt="2025-05-30T05:19:17.703" v="1562"/>
          <ac:picMkLst>
            <pc:docMk/>
            <pc:sldMk cId="3128827893" sldId="263"/>
            <ac:picMk id="4" creationId="{9E082ACC-9FD8-672A-6B07-58CF270404C4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7.703" v="1561"/>
          <ac:picMkLst>
            <pc:docMk/>
            <pc:sldMk cId="3128827893" sldId="263"/>
            <ac:picMk id="5" creationId="{50633C0A-9BF3-CFCC-2768-BFACCA1826CE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4:51:15.294" v="1414"/>
          <ac:picMkLst>
            <pc:docMk/>
            <pc:sldMk cId="3128827893" sldId="263"/>
            <ac:picMk id="6" creationId="{3F64A111-381D-B169-DC69-403A94B37591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19:17.703" v="1560"/>
          <ac:picMkLst>
            <pc:docMk/>
            <pc:sldMk cId="3128827893" sldId="263"/>
            <ac:picMk id="7" creationId="{089A248B-A52C-3CFE-BF1B-83FCF10932CB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7.703" v="1559"/>
          <ac:picMkLst>
            <pc:docMk/>
            <pc:sldMk cId="3128827893" sldId="263"/>
            <ac:picMk id="8" creationId="{15AF0B9E-DC0E-EDF1-29B6-3E2801FD977E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4:56:09.502" v="1445"/>
          <ac:picMkLst>
            <pc:docMk/>
            <pc:sldMk cId="3128827893" sldId="263"/>
            <ac:picMk id="9" creationId="{3428D9BD-BCEA-CCB9-0402-D012DA31983C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19:14.500" v="1555"/>
          <ac:picMkLst>
            <pc:docMk/>
            <pc:sldMk cId="3128827893" sldId="263"/>
            <ac:picMk id="10" creationId="{2F9CD2E4-4B5E-DD88-2F72-09791B6B1CD6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4:55:40.440" v="1441"/>
          <ac:picMkLst>
            <pc:docMk/>
            <pc:sldMk cId="3128827893" sldId="263"/>
            <ac:picMk id="11" creationId="{C94AA297-F3D5-3109-7611-97C71BBE0DBE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4:56:05.487" v="1444"/>
          <ac:picMkLst>
            <pc:docMk/>
            <pc:sldMk cId="3128827893" sldId="263"/>
            <ac:picMk id="12" creationId="{2EC20812-1021-52E6-09EE-76697C6EB97C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19:17.703" v="1558"/>
          <ac:picMkLst>
            <pc:docMk/>
            <pc:sldMk cId="3128827893" sldId="263"/>
            <ac:picMk id="13" creationId="{33B3B6D0-3559-14D4-BAC1-5AADCB2ECB38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7.703" v="1557"/>
          <ac:picMkLst>
            <pc:docMk/>
            <pc:sldMk cId="3128827893" sldId="263"/>
            <ac:picMk id="14" creationId="{6E301546-F133-C2E4-7EB0-F2A9E1F448BF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02:22.636" v="1489"/>
          <ac:picMkLst>
            <pc:docMk/>
            <pc:sldMk cId="3128827893" sldId="263"/>
            <ac:picMk id="15" creationId="{20E88A7D-A04C-65BA-B053-0291DCDAB1F4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01:31.690" v="1482"/>
          <ac:picMkLst>
            <pc:docMk/>
            <pc:sldMk cId="3128827893" sldId="263"/>
            <ac:picMk id="16" creationId="{8537C40B-1023-EA7C-4EBC-BDDACDEA7FBE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19:14.500" v="1554"/>
          <ac:picMkLst>
            <pc:docMk/>
            <pc:sldMk cId="3128827893" sldId="263"/>
            <ac:picMk id="17" creationId="{39007F1C-36B6-9D83-BDD9-73F92B6339C4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7.703" v="1556"/>
          <ac:picMkLst>
            <pc:docMk/>
            <pc:sldMk cId="3128827893" sldId="263"/>
            <ac:picMk id="18" creationId="{F4513014-3881-61B7-2880-AE0AC9F6565D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4.500" v="1553"/>
          <ac:picMkLst>
            <pc:docMk/>
            <pc:sldMk cId="3128827893" sldId="263"/>
            <ac:picMk id="19" creationId="{264DB16B-C6F7-651F-5DAA-42F8EEE4F3F5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04:50.627" v="1500"/>
          <ac:picMkLst>
            <pc:docMk/>
            <pc:sldMk cId="3128827893" sldId="263"/>
            <ac:picMk id="20" creationId="{8E6C9033-CF57-28AF-8257-2AA3F6AEC1D0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19:14.484" v="1552"/>
          <ac:picMkLst>
            <pc:docMk/>
            <pc:sldMk cId="3128827893" sldId="263"/>
            <ac:picMk id="21" creationId="{1051414D-4BCE-4265-95FB-4526B4A5446A}"/>
          </ac:picMkLst>
        </pc:picChg>
        <pc:picChg chg="add del mod modCrop">
          <ac:chgData name="RUAN VICTOR FREITAS SANTOS" userId="S::ruan.santos10@fatec.sp.gov.br::41ba9a3f-7635-4f6d-8a40-e3b381d640ea" providerId="AD" clId="Web-{2F01182C-DFF3-B920-76FE-EEA27EC05B1E}" dt="2025-05-30T05:19:14.484" v="1551"/>
          <ac:picMkLst>
            <pc:docMk/>
            <pc:sldMk cId="3128827893" sldId="263"/>
            <ac:picMk id="22" creationId="{A1539F24-CCEC-5B67-C759-F45835DF8A2C}"/>
          </ac:picMkLst>
        </pc:picChg>
        <pc:picChg chg="add mod ord">
          <ac:chgData name="RUAN VICTOR FREITAS SANTOS" userId="S::ruan.santos10@fatec.sp.gov.br::41ba9a3f-7635-4f6d-8a40-e3b381d640ea" providerId="AD" clId="Web-{2F01182C-DFF3-B920-76FE-EEA27EC05B1E}" dt="2025-05-30T05:57:17.567" v="2074"/>
          <ac:picMkLst>
            <pc:docMk/>
            <pc:sldMk cId="3128827893" sldId="263"/>
            <ac:picMk id="23" creationId="{941499ED-DF16-B36D-C200-960776D2700E}"/>
          </ac:picMkLst>
        </pc:picChg>
        <pc:picChg chg="add del mod">
          <ac:chgData name="RUAN VICTOR FREITAS SANTOS" userId="S::ruan.santos10@fatec.sp.gov.br::41ba9a3f-7635-4f6d-8a40-e3b381d640ea" providerId="AD" clId="Web-{2F01182C-DFF3-B920-76FE-EEA27EC05B1E}" dt="2025-05-30T05:39:12.026" v="1779"/>
          <ac:picMkLst>
            <pc:docMk/>
            <pc:sldMk cId="3128827893" sldId="263"/>
            <ac:picMk id="25" creationId="{AC1DE1FE-7AE2-25ED-EEEC-0D92EFEA2D33}"/>
          </ac:picMkLst>
        </pc:picChg>
        <pc:picChg chg="add mod ord">
          <ac:chgData name="RUAN VICTOR FREITAS SANTOS" userId="S::ruan.santos10@fatec.sp.gov.br::41ba9a3f-7635-4f6d-8a40-e3b381d640ea" providerId="AD" clId="Web-{2F01182C-DFF3-B920-76FE-EEA27EC05B1E}" dt="2025-05-30T05:58:04.895" v="2089" actId="1076"/>
          <ac:picMkLst>
            <pc:docMk/>
            <pc:sldMk cId="3128827893" sldId="263"/>
            <ac:picMk id="27" creationId="{09E59DBF-163D-62ED-D62D-F6F716AE6F79}"/>
          </ac:picMkLst>
        </pc:picChg>
      </pc:sldChg>
      <pc:sldChg chg="addSp delSp modSp new mod setBg modClrScheme chgLayout">
        <pc:chgData name="RUAN VICTOR FREITAS SANTOS" userId="S::ruan.santos10@fatec.sp.gov.br::41ba9a3f-7635-4f6d-8a40-e3b381d640ea" providerId="AD" clId="Web-{2F01182C-DFF3-B920-76FE-EEA27EC05B1E}" dt="2025-05-30T06:13:23.115" v="2260" actId="1076"/>
        <pc:sldMkLst>
          <pc:docMk/>
          <pc:sldMk cId="1346383421" sldId="264"/>
        </pc:sldMkLst>
        <pc:spChg chg="mod ord">
          <ac:chgData name="RUAN VICTOR FREITAS SANTOS" userId="S::ruan.santos10@fatec.sp.gov.br::41ba9a3f-7635-4f6d-8a40-e3b381d640ea" providerId="AD" clId="Web-{2F01182C-DFF3-B920-76FE-EEA27EC05B1E}" dt="2025-05-30T06:10:50.892" v="2235" actId="1076"/>
          <ac:spMkLst>
            <pc:docMk/>
            <pc:sldMk cId="1346383421" sldId="264"/>
            <ac:spMk id="2" creationId="{8B6FCDFB-5209-79EF-7ACE-506541557522}"/>
          </ac:spMkLst>
        </pc:spChg>
        <pc:spChg chg="del">
          <ac:chgData name="RUAN VICTOR FREITAS SANTOS" userId="S::ruan.santos10@fatec.sp.gov.br::41ba9a3f-7635-4f6d-8a40-e3b381d640ea" providerId="AD" clId="Web-{2F01182C-DFF3-B920-76FE-EEA27EC05B1E}" dt="2025-05-30T05:39:58.573" v="1798"/>
          <ac:spMkLst>
            <pc:docMk/>
            <pc:sldMk cId="1346383421" sldId="264"/>
            <ac:spMk id="3" creationId="{466AE95B-6432-7407-FC7F-651191A95ED3}"/>
          </ac:spMkLst>
        </pc:spChg>
        <pc:spChg chg="add mod ord">
          <ac:chgData name="RUAN VICTOR FREITAS SANTOS" userId="S::ruan.santos10@fatec.sp.gov.br::41ba9a3f-7635-4f6d-8a40-e3b381d640ea" providerId="AD" clId="Web-{2F01182C-DFF3-B920-76FE-EEA27EC05B1E}" dt="2025-05-30T06:12:49.329" v="2254" actId="1076"/>
          <ac:spMkLst>
            <pc:docMk/>
            <pc:sldMk cId="1346383421" sldId="264"/>
            <ac:spMk id="7" creationId="{4EC1AD4B-BB96-19FA-5644-481AADE0EBA4}"/>
          </ac:spMkLst>
        </pc:spChg>
        <pc:picChg chg="add mod ord">
          <ac:chgData name="RUAN VICTOR FREITAS SANTOS" userId="S::ruan.santos10@fatec.sp.gov.br::41ba9a3f-7635-4f6d-8a40-e3b381d640ea" providerId="AD" clId="Web-{2F01182C-DFF3-B920-76FE-EEA27EC05B1E}" dt="2025-05-30T06:10:54.345" v="2236" actId="1076"/>
          <ac:picMkLst>
            <pc:docMk/>
            <pc:sldMk cId="1346383421" sldId="264"/>
            <ac:picMk id="4" creationId="{7C554595-B548-F6BD-99B6-9AAEF9F2263B}"/>
          </ac:picMkLst>
        </pc:picChg>
        <pc:picChg chg="add mod">
          <ac:chgData name="RUAN VICTOR FREITAS SANTOS" userId="S::ruan.santos10@fatec.sp.gov.br::41ba9a3f-7635-4f6d-8a40-e3b381d640ea" providerId="AD" clId="Web-{2F01182C-DFF3-B920-76FE-EEA27EC05B1E}" dt="2025-05-30T06:13:20.099" v="2259" actId="1076"/>
          <ac:picMkLst>
            <pc:docMk/>
            <pc:sldMk cId="1346383421" sldId="264"/>
            <ac:picMk id="5" creationId="{7A53D674-3048-3180-2C11-4DD240E2FEFB}"/>
          </ac:picMkLst>
        </pc:picChg>
        <pc:picChg chg="add mod ord">
          <ac:chgData name="RUAN VICTOR FREITAS SANTOS" userId="S::ruan.santos10@fatec.sp.gov.br::41ba9a3f-7635-4f6d-8a40-e3b381d640ea" providerId="AD" clId="Web-{2F01182C-DFF3-B920-76FE-EEA27EC05B1E}" dt="2025-05-30T06:13:23.115" v="2260" actId="1076"/>
          <ac:picMkLst>
            <pc:docMk/>
            <pc:sldMk cId="1346383421" sldId="264"/>
            <ac:picMk id="6" creationId="{D3DCE739-175B-0564-9149-B46E8BA56A45}"/>
          </ac:picMkLst>
        </pc:picChg>
      </pc:sldChg>
      <pc:sldMasterChg chg="del delSldLayout">
        <pc:chgData name="RUAN VICTOR FREITAS SANTOS" userId="S::ruan.santos10@fatec.sp.gov.br::41ba9a3f-7635-4f6d-8a40-e3b381d640ea" providerId="AD" clId="Web-{2F01182C-DFF3-B920-76FE-EEA27EC05B1E}" dt="2025-05-30T05:51:48.295" v="2029"/>
        <pc:sldMasterMkLst>
          <pc:docMk/>
          <pc:sldMasterMk cId="2675746937" sldId="2147483648"/>
        </pc:sldMasterMkLst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RUAN VICTOR FREITAS SANTOS" userId="S::ruan.santos10@fatec.sp.gov.br::41ba9a3f-7635-4f6d-8a40-e3b381d640ea" providerId="AD" clId="Web-{2F01182C-DFF3-B920-76FE-EEA27EC05B1E}" dt="2025-05-30T05:51:48.295" v="2029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1:52.373" v="2030"/>
        <pc:sldMasterMkLst>
          <pc:docMk/>
          <pc:sldMasterMk cId="905483693" sldId="2147483660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500767226" sldId="214748366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1602732473" sldId="214748366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3912595546" sldId="214748366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2045172540" sldId="214748366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3085595799" sldId="214748366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1390761905" sldId="214748366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605137075" sldId="214748366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2506517655" sldId="214748366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26697025" sldId="214748366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1744746357" sldId="214748367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1:52.373" v="2030"/>
          <pc:sldLayoutMkLst>
            <pc:docMk/>
            <pc:sldMasterMk cId="905483693" sldId="2147483660"/>
            <pc:sldLayoutMk cId="1695143299" sldId="2147483671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2:01.170" v="2031"/>
        <pc:sldMasterMkLst>
          <pc:docMk/>
          <pc:sldMasterMk cId="2913868582" sldId="2147483672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1735562696" sldId="214748367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52335509" sldId="214748367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3096079346" sldId="214748367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1132168066" sldId="214748367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2686310560" sldId="214748367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3295709805" sldId="214748367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1704872472" sldId="214748367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3644136262" sldId="214748368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2444128625" sldId="214748368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4029209642" sldId="214748368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1.170" v="2031"/>
          <pc:sldLayoutMkLst>
            <pc:docMk/>
            <pc:sldMasterMk cId="2913868582" sldId="2147483672"/>
            <pc:sldLayoutMk cId="835942677" sldId="2147483683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2:02.920" v="2032"/>
        <pc:sldMasterMkLst>
          <pc:docMk/>
          <pc:sldMasterMk cId="2081902930" sldId="2147483684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591336703" sldId="214748368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3637235062" sldId="214748368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2661233755" sldId="214748368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2803458393" sldId="214748368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2278214518" sldId="214748368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3401581252" sldId="214748369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930903026" sldId="214748369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3288937317" sldId="214748369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2821240534" sldId="214748369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631045201" sldId="214748369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02.920" v="2032"/>
          <pc:sldLayoutMkLst>
            <pc:docMk/>
            <pc:sldMasterMk cId="2081902930" sldId="2147483684"/>
            <pc:sldLayoutMk cId="1540779352" sldId="2147483695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2:10.264" v="2033"/>
        <pc:sldMasterMkLst>
          <pc:docMk/>
          <pc:sldMasterMk cId="2541271687" sldId="2147483696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1546611365" sldId="214748369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699151393" sldId="214748369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211809463" sldId="214748369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453854613" sldId="214748370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3703676968" sldId="214748370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1054228561" sldId="214748370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3189995090" sldId="214748370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3035999854" sldId="214748370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1036146051" sldId="214748370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973337818" sldId="214748370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10.264" v="2033"/>
          <pc:sldLayoutMkLst>
            <pc:docMk/>
            <pc:sldMasterMk cId="2541271687" sldId="2147483696"/>
            <pc:sldLayoutMk cId="2171213655" sldId="2147483707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2:37.579" v="2034"/>
        <pc:sldMasterMkLst>
          <pc:docMk/>
          <pc:sldMasterMk cId="2631469526" sldId="2147483708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724195404" sldId="214748370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27020362" sldId="214748371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1928540857" sldId="214748371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3974745106" sldId="214748371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481885024" sldId="214748371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1996820942" sldId="214748371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3104958355" sldId="214748371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833043260" sldId="214748371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3285268760" sldId="214748371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2389597283" sldId="214748371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45797490" sldId="214748371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1175575654" sldId="214748372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4016973063" sldId="214748372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3180329754" sldId="214748372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2446020401" sldId="214748372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1816236359" sldId="214748372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37.579" v="2034"/>
          <pc:sldLayoutMkLst>
            <pc:docMk/>
            <pc:sldMasterMk cId="2631469526" sldId="2147483708"/>
            <pc:sldLayoutMk cId="3768927092" sldId="2147483725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2:55.455" v="2035"/>
        <pc:sldMasterMkLst>
          <pc:docMk/>
          <pc:sldMasterMk cId="1196218273" sldId="2147483726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1360014317" sldId="214748372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2615612918" sldId="214748372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2699446922" sldId="214748372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1492984455" sldId="214748373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1101764510" sldId="214748373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2329027540" sldId="214748373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1324536188" sldId="214748373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4043890743" sldId="214748373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4162420338" sldId="214748373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958235090" sldId="214748373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2:55.455" v="2035"/>
          <pc:sldLayoutMkLst>
            <pc:docMk/>
            <pc:sldMasterMk cId="1196218273" sldId="2147483726"/>
            <pc:sldLayoutMk cId="158990463" sldId="2147483737"/>
          </pc:sldLayoutMkLst>
        </pc:sldLayoutChg>
      </pc:sldMasterChg>
      <pc:sldMasterChg chg="add del addSldLayout delSldLayout modSldLayout">
        <pc:chgData name="RUAN VICTOR FREITAS SANTOS" userId="S::ruan.santos10@fatec.sp.gov.br::41ba9a3f-7635-4f6d-8a40-e3b381d640ea" providerId="AD" clId="Web-{2F01182C-DFF3-B920-76FE-EEA27EC05B1E}" dt="2025-05-30T05:53:09.548" v="2036"/>
        <pc:sldMasterMkLst>
          <pc:docMk/>
          <pc:sldMasterMk cId="2987165592" sldId="2147483738"/>
        </pc:sldMasterMkLst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3977579898" sldId="2147483739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660466243" sldId="2147483740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2043761837" sldId="2147483741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821367802" sldId="2147483742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3295651309" sldId="2147483743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3813299096" sldId="2147483744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1071284712" sldId="2147483745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3867432612" sldId="2147483746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1840516941" sldId="2147483747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768636241" sldId="2147483748"/>
          </pc:sldLayoutMkLst>
        </pc:sldLayoutChg>
        <pc:sldLayoutChg chg="add del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2987165592" sldId="2147483738"/>
            <pc:sldLayoutMk cId="2463495022" sldId="2147483749"/>
          </pc:sldLayoutMkLst>
        </pc:sldLayoutChg>
      </pc:sldMasterChg>
      <pc:sldMasterChg chg="add addSldLayout modSldLayout">
        <pc:chgData name="RUAN VICTOR FREITAS SANTOS" userId="S::ruan.santos10@fatec.sp.gov.br::41ba9a3f-7635-4f6d-8a40-e3b381d640ea" providerId="AD" clId="Web-{2F01182C-DFF3-B920-76FE-EEA27EC05B1E}" dt="2025-05-30T05:53:09.548" v="2036"/>
        <pc:sldMasterMkLst>
          <pc:docMk/>
          <pc:sldMasterMk cId="1561822603" sldId="2147483750"/>
        </pc:sldMasterMkLst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689191765" sldId="2147483751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3039909842" sldId="2147483752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641812156" sldId="2147483753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633909309" sldId="2147483754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1563699725" sldId="2147483755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1333615127" sldId="2147483756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470891661" sldId="2147483757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3875947404" sldId="2147483758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794455906" sldId="2147483759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953912720" sldId="2147483760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742458813" sldId="2147483761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3207057758" sldId="2147483762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3196368107" sldId="2147483763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3072971795" sldId="2147483764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151194082" sldId="2147483765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2658965153" sldId="2147483766"/>
          </pc:sldLayoutMkLst>
        </pc:sldLayoutChg>
        <pc:sldLayoutChg chg="add mod replId">
          <pc:chgData name="RUAN VICTOR FREITAS SANTOS" userId="S::ruan.santos10@fatec.sp.gov.br::41ba9a3f-7635-4f6d-8a40-e3b381d640ea" providerId="AD" clId="Web-{2F01182C-DFF3-B920-76FE-EEA27EC05B1E}" dt="2025-05-30T05:53:09.548" v="2036"/>
          <pc:sldLayoutMkLst>
            <pc:docMk/>
            <pc:sldMasterMk cId="1561822603" sldId="2147483750"/>
            <pc:sldLayoutMk cId="1141704248" sldId="21474837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1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5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57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68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71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65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0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0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1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9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9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4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5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61601" y="1717525"/>
            <a:ext cx="8465765" cy="1211942"/>
          </a:xfrm>
        </p:spPr>
        <p:txBody>
          <a:bodyPr>
            <a:noAutofit/>
          </a:bodyPr>
          <a:lstStyle/>
          <a:p>
            <a:r>
              <a:rPr lang="de-DE" dirty="0"/>
              <a:t>ORDENAÇÃO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12340" y="3246012"/>
            <a:ext cx="2967638" cy="7631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4000" dirty="0"/>
              <a:t>QUICK SORT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80AD43-E2C2-E6F2-8D6A-0442BC56B379}"/>
              </a:ext>
            </a:extLst>
          </p:cNvPr>
          <p:cNvSpPr txBox="1"/>
          <p:nvPr/>
        </p:nvSpPr>
        <p:spPr>
          <a:xfrm>
            <a:off x="7392932" y="6094159"/>
            <a:ext cx="4356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NOMES: RUAN VICTOR E GUSTAVO ALVES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CDFB-5209-79EF-7ACE-50654155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" y="9659"/>
            <a:ext cx="4282724" cy="1709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/>
              <a:t>DIAGRAMAS DE BLOCO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C1AD4B-BB96-19FA-5644-481AADE0EBA4}"/>
              </a:ext>
            </a:extLst>
          </p:cNvPr>
          <p:cNvSpPr txBox="1"/>
          <p:nvPr/>
        </p:nvSpPr>
        <p:spPr>
          <a:xfrm>
            <a:off x="7537381" y="134153"/>
            <a:ext cx="4432978" cy="315639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Existem 4 além da funçao principal, sendo quicksort a funçao que chamará ela mesma e a funçao particionar, e então a funçao particionar chamará a funçao troca.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A recursão ocorre nos blocos amarelos no diagrama. </a:t>
            </a:r>
          </a:p>
          <a:p>
            <a:pPr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Ao modificar o valor do início(baixo) e do fim(alto) é alterado a casa em que o pivo se referia.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D3DCE739-175B-0564-9149-B46E8BA5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83" y="3428334"/>
            <a:ext cx="1824304" cy="31626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Content Placeholder 3" descr="Diagrama&#10;&#10;O conteúdo gerado por IA pode estar incorreto.">
            <a:extLst>
              <a:ext uri="{FF2B5EF4-FFF2-40B4-BE49-F238E27FC236}">
                <a16:creationId xmlns:a16="http://schemas.microsoft.com/office/drawing/2014/main" id="{7C554595-B548-F6BD-99B6-9AAEF9F2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5473" y="1856593"/>
            <a:ext cx="3857325" cy="47188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7A53D674-3048-3180-2C11-4DD240E2F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8062" y="185059"/>
            <a:ext cx="3230449" cy="63904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4638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160B-F9A2-6F3A-91DE-94F9A7E2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98" y="-1073"/>
            <a:ext cx="3992948" cy="10871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RECURSIVIDADE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B879C0B-0EE5-8C15-DED4-7CEA426E388E}"/>
              </a:ext>
            </a:extLst>
          </p:cNvPr>
          <p:cNvSpPr txBox="1"/>
          <p:nvPr/>
        </p:nvSpPr>
        <p:spPr>
          <a:xfrm>
            <a:off x="915494" y="1947929"/>
            <a:ext cx="3402668" cy="344617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A recursao ocorre na função quicksort, sempre que ela particiona o vetor, é definido um novo pivo, e então o vetor é particionado novamente até que a variável inicio seja igual a variavel fim. Ou seja, até chegar ao caso base.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/>
              <a:t>Com a recursão, um problema é dividido em problemas menores e mais faceis de resolver, após resolvido, todas as informaçoes obtidas são juntadas como a solução do problema.</a:t>
            </a:r>
          </a:p>
          <a:p>
            <a:pPr indent="-228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/>
          </a:p>
        </p:txBody>
      </p:sp>
      <p:pic>
        <p:nvPicPr>
          <p:cNvPr id="27" name="Content Placeholder 3" descr="Diagrama&#10;&#10;O conteúdo gerado por IA pode estar incorreto.">
            <a:extLst>
              <a:ext uri="{FF2B5EF4-FFF2-40B4-BE49-F238E27FC236}">
                <a16:creationId xmlns:a16="http://schemas.microsoft.com/office/drawing/2014/main" id="{09E59DBF-163D-62ED-D62D-F6F716AE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14143" y="1845986"/>
            <a:ext cx="3329643" cy="40237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3" name="Imagem 22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941499ED-DF16-B36D-C200-960776D27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071" y="646552"/>
            <a:ext cx="2858267" cy="52205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288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DBCD-F7A2-F91D-5F89-9F59EF3F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58297"/>
            <a:ext cx="8218715" cy="998992"/>
          </a:xfrm>
        </p:spPr>
        <p:txBody>
          <a:bodyPr/>
          <a:lstStyle/>
          <a:p>
            <a:r>
              <a:rPr lang="pt-BR" dirty="0"/>
              <a:t>PRIMEIRO CICLO: TESTE DE MESA</a:t>
            </a:r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23B98A99-2A19-48E6-41F1-28C4DA85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6" y="4639356"/>
            <a:ext cx="9972675" cy="20642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00DCDC-3EE0-4827-452D-F68E019FA4B4}"/>
              </a:ext>
            </a:extLst>
          </p:cNvPr>
          <p:cNvSpPr txBox="1"/>
          <p:nvPr/>
        </p:nvSpPr>
        <p:spPr>
          <a:xfrm>
            <a:off x="367789" y="1035442"/>
            <a:ext cx="6392344" cy="34778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Esse teste de mesa representa a execução da primeira chamada à função </a:t>
            </a:r>
            <a:r>
              <a:rPr lang="pt-BR" sz="2000" b="1" err="1"/>
              <a:t>quickSort</a:t>
            </a:r>
            <a:r>
              <a:rPr lang="pt-BR" sz="2000" dirty="0"/>
              <a:t>. E depois essa função chama a </a:t>
            </a:r>
            <a:r>
              <a:rPr lang="pt-BR" sz="2000"/>
              <a:t>função</a:t>
            </a:r>
            <a:r>
              <a:rPr lang="pt-BR" sz="2000" dirty="0"/>
              <a:t> </a:t>
            </a:r>
            <a:r>
              <a:rPr lang="pt-BR" sz="2000" b="1" dirty="0"/>
              <a:t>particionar</a:t>
            </a:r>
            <a:r>
              <a:rPr lang="pt-BR" sz="2000" dirty="0"/>
              <a:t>, e dentro dela ocorre comparações entre os valores do vetor. Se o valor referenciado for menor que o pivo, esse valor é jogado à esquerda do vetor, e no fim do for(comando de repetição) o pivo  é jogado uma casa afrente dos valores menores que ele. Ao final da funçao particionar retorna um valor que é atribuido ao </a:t>
            </a:r>
            <a:r>
              <a:rPr lang="pt-BR" sz="2000" b="1" dirty="0"/>
              <a:t>indicePivo</a:t>
            </a:r>
            <a:r>
              <a:rPr lang="pt-BR" sz="2000" dirty="0"/>
              <a:t>, este valor será utilizado nos dois novos vetores separados pelo </a:t>
            </a:r>
            <a:r>
              <a:rPr lang="pt-BR" sz="2000" b="1" dirty="0"/>
              <a:t>pivo </a:t>
            </a:r>
            <a:r>
              <a:rPr lang="pt-BR" sz="2000" dirty="0"/>
              <a:t>cujo o valor é 5</a:t>
            </a:r>
          </a:p>
          <a:p>
            <a:endParaRPr lang="pt-BR" sz="2000" dirty="0"/>
          </a:p>
        </p:txBody>
      </p:sp>
      <p:pic>
        <p:nvPicPr>
          <p:cNvPr id="10" name="Imagem 9" descr="Texto&#10;&#10;O conteúdo gerado por IA pode estar incorreto.">
            <a:extLst>
              <a:ext uri="{FF2B5EF4-FFF2-40B4-BE49-F238E27FC236}">
                <a16:creationId xmlns:a16="http://schemas.microsoft.com/office/drawing/2014/main" id="{50579765-0E04-6829-FB4E-8E4055AF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2" y="1035662"/>
            <a:ext cx="4312403" cy="1359765"/>
          </a:xfrm>
          <a:prstGeom prst="rect">
            <a:avLst/>
          </a:prstGeom>
        </p:spPr>
      </p:pic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5DB35DD0-6CCE-30DD-8249-476966DA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585" y="2392377"/>
            <a:ext cx="4311024" cy="208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8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DDB0-7CF8-3ED8-2BC5-7945404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80068"/>
            <a:ext cx="6193972" cy="1347334"/>
          </a:xfrm>
        </p:spPr>
        <p:txBody>
          <a:bodyPr/>
          <a:lstStyle/>
          <a:p>
            <a:r>
              <a:rPr lang="pt-BR" sz="6000"/>
              <a:t>2</a:t>
            </a:r>
            <a:r>
              <a:rPr lang="pt-BR"/>
              <a:t> FASE: RECURSIVIDADE</a:t>
            </a:r>
          </a:p>
        </p:txBody>
      </p:sp>
      <p:pic>
        <p:nvPicPr>
          <p:cNvPr id="4" name="Content Placeholder 3" descr="Tabela&#10;&#10;O conteúdo gerado por IA pode estar incorreto.">
            <a:extLst>
              <a:ext uri="{FF2B5EF4-FFF2-40B4-BE49-F238E27FC236}">
                <a16:creationId xmlns:a16="http://schemas.microsoft.com/office/drawing/2014/main" id="{2C7E2617-941B-71B2-2ABC-8F6445C5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811" y="4741248"/>
            <a:ext cx="8344017" cy="1216259"/>
          </a:xfr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4C8E60E4-CFFD-60AC-A74D-61BA4FBC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52" t="49708" r="8350" b="21637"/>
          <a:stretch>
            <a:fillRect/>
          </a:stretch>
        </p:blipFill>
        <p:spPr>
          <a:xfrm>
            <a:off x="7083803" y="588659"/>
            <a:ext cx="4584049" cy="532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D43E1D-2E0A-2409-B39D-A07FEA76B892}"/>
              </a:ext>
            </a:extLst>
          </p:cNvPr>
          <p:cNvSpPr txBox="1"/>
          <p:nvPr/>
        </p:nvSpPr>
        <p:spPr>
          <a:xfrm>
            <a:off x="517071" y="1522487"/>
            <a:ext cx="5580441" cy="163121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/>
              <a:t>A primeira chamada recursiva se refere a parte à esquerda </a:t>
            </a:r>
            <a:r>
              <a:rPr lang="pt-BR" sz="2000" dirty="0"/>
              <a:t>do vetor já dividido.</a:t>
            </a:r>
          </a:p>
          <a:p>
            <a:r>
              <a:rPr lang="pt-BR" sz="2000" dirty="0"/>
              <a:t>Como o pivo está na segunda casa, na sua esquerda só há o valor 1, então não tem numeros para comparar, ou seja, já </a:t>
            </a:r>
            <a:r>
              <a:rPr lang="pt-BR" sz="2000"/>
              <a:t>está</a:t>
            </a:r>
            <a:r>
              <a:rPr lang="pt-BR" sz="2000" dirty="0"/>
              <a:t> ordenado.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413988-CF45-4A96-93E4-3921197B2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27" y="3429302"/>
            <a:ext cx="3415241" cy="3619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3B38EB-4B8D-30CD-5C2E-CB310DD70EA3}"/>
              </a:ext>
            </a:extLst>
          </p:cNvPr>
          <p:cNvSpPr txBox="1"/>
          <p:nvPr/>
        </p:nvSpPr>
        <p:spPr>
          <a:xfrm>
            <a:off x="7205736" y="1522486"/>
            <a:ext cx="4331608" cy="163121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/>
              <a:t>OBS:</a:t>
            </a:r>
            <a:endParaRPr lang="pt-BR" sz="2000" dirty="0"/>
          </a:p>
          <a:p>
            <a:r>
              <a:rPr lang="pt-BR" sz="2000" dirty="0"/>
              <a:t>O programa continuará a chamar a parte do vetor que </a:t>
            </a:r>
            <a:r>
              <a:rPr lang="pt-BR" sz="2000"/>
              <a:t>está</a:t>
            </a:r>
            <a:r>
              <a:rPr lang="pt-BR" sz="2000" dirty="0"/>
              <a:t> à esquerda, mas como já está ordenado, não sera mais apresentado nos proximos slides.</a:t>
            </a:r>
          </a:p>
        </p:txBody>
      </p:sp>
    </p:spTree>
    <p:extLst>
      <p:ext uri="{BB962C8B-B14F-4D97-AF65-F5344CB8AC3E}">
        <p14:creationId xmlns:p14="http://schemas.microsoft.com/office/powerpoint/2010/main" val="174684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67DE-59A2-ED6D-2015-80B3A5FD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65125"/>
            <a:ext cx="5626100" cy="986896"/>
          </a:xfrm>
        </p:spPr>
        <p:txBody>
          <a:bodyPr>
            <a:normAutofit fontScale="90000"/>
          </a:bodyPr>
          <a:lstStyle/>
          <a:p>
            <a:r>
              <a:rPr lang="pt-BR"/>
              <a:t>FASE 3: RECURSIVIDADE </a:t>
            </a:r>
            <a:endParaRPr lang="pt-BR" dirty="0"/>
          </a:p>
        </p:txBody>
      </p:sp>
      <p:pic>
        <p:nvPicPr>
          <p:cNvPr id="4" name="Content Placeholder 3" descr="Tabela&#10;&#10;O conteúdo gerado por IA pode estar incorreto.">
            <a:extLst>
              <a:ext uri="{FF2B5EF4-FFF2-40B4-BE49-F238E27FC236}">
                <a16:creationId xmlns:a16="http://schemas.microsoft.com/office/drawing/2014/main" id="{CFF5C365-D5B4-74AD-8097-62B05F358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94" y="5050895"/>
            <a:ext cx="10983383" cy="131974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F4910B-17EB-D654-F64E-3FCBF669D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93" y="4129088"/>
            <a:ext cx="4068233" cy="504824"/>
          </a:xfrm>
          <a:prstGeom prst="rect">
            <a:avLst/>
          </a:prstGeom>
        </p:spPr>
      </p:pic>
      <p:sp>
        <p:nvSpPr>
          <p:cNvPr id="6" name="CaixaDeTexto 8">
            <a:extLst>
              <a:ext uri="{FF2B5EF4-FFF2-40B4-BE49-F238E27FC236}">
                <a16:creationId xmlns:a16="http://schemas.microsoft.com/office/drawing/2014/main" id="{1D5C9E63-D5BE-6BA4-B752-1DE793290D31}"/>
              </a:ext>
            </a:extLst>
          </p:cNvPr>
          <p:cNvSpPr txBox="1"/>
          <p:nvPr/>
        </p:nvSpPr>
        <p:spPr>
          <a:xfrm>
            <a:off x="977969" y="1350852"/>
            <a:ext cx="5114774" cy="255454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/>
              <a:t>Na segunda chamada recursiva se refere à direita do </a:t>
            </a:r>
            <a:r>
              <a:rPr lang="pt-BR" sz="2000" dirty="0"/>
              <a:t>pivo original 5 . </a:t>
            </a:r>
          </a:p>
          <a:p>
            <a:r>
              <a:rPr lang="pt-BR" sz="2000" dirty="0"/>
              <a:t>Um novo pivo é atribuido e comparado com os </a:t>
            </a:r>
            <a:r>
              <a:rPr lang="pt-BR" sz="2000"/>
              <a:t>valores no vetor, assim particionando novamente o vetor.</a:t>
            </a:r>
            <a:endParaRPr lang="pt-BR" sz="2000" dirty="0"/>
          </a:p>
          <a:p>
            <a:r>
              <a:rPr lang="pt-BR" sz="2000" dirty="0"/>
              <a:t>No final da execução, não havera nenhuma troca, </a:t>
            </a:r>
            <a:r>
              <a:rPr lang="pt-BR" sz="2000"/>
              <a:t>entao o pivo (7) é trocado com a primeira casa (8)</a:t>
            </a:r>
            <a:endParaRPr lang="pt-BR" sz="2000" dirty="0"/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E8C9960F-702A-FF56-2270-41A4B666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52" t="49708" r="8350" b="21637"/>
          <a:stretch>
            <a:fillRect/>
          </a:stretch>
        </p:blipFill>
        <p:spPr>
          <a:xfrm>
            <a:off x="7083803" y="832076"/>
            <a:ext cx="4584049" cy="532240"/>
          </a:xfrm>
          <a:prstGeom prst="rect">
            <a:avLst/>
          </a:prstGeom>
        </p:spPr>
      </p:pic>
      <p:pic>
        <p:nvPicPr>
          <p:cNvPr id="10" name="Imagem 9" descr="Texto&#10;&#10;O conteúdo gerado por IA pode estar incorreto.">
            <a:extLst>
              <a:ext uri="{FF2B5EF4-FFF2-40B4-BE49-F238E27FC236}">
                <a16:creationId xmlns:a16="http://schemas.microsoft.com/office/drawing/2014/main" id="{0772807C-6F24-DF49-D26B-AAD0AB9B3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502" y="1640961"/>
            <a:ext cx="4586190" cy="22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0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8C10-8B93-8DA9-EB18-51145875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" y="164042"/>
            <a:ext cx="6874934" cy="838729"/>
          </a:xfrm>
        </p:spPr>
        <p:txBody>
          <a:bodyPr/>
          <a:lstStyle/>
          <a:p>
            <a:r>
              <a:rPr lang="pt-BR"/>
              <a:t>FASE 4 E 5: RECURSIVIDADE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470CA2-65AC-A210-1653-965711DA5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201" y="4082941"/>
            <a:ext cx="11153018" cy="1784568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8D9094-68FC-FE6E-675D-6186D0822B14}"/>
              </a:ext>
            </a:extLst>
          </p:cNvPr>
          <p:cNvSpPr txBox="1"/>
          <p:nvPr/>
        </p:nvSpPr>
        <p:spPr>
          <a:xfrm>
            <a:off x="444500" y="1449916"/>
            <a:ext cx="6995583" cy="1631216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Após a 3 fase, ocorre mais duas partiçoes responsaveis por </a:t>
            </a:r>
            <a:r>
              <a:rPr lang="pt-BR" sz="2000"/>
              <a:t>ordenar o vetor, nessas partiçoes ocorre as trocas:</a:t>
            </a:r>
            <a:endParaRPr lang="pt-BR" sz="2000" dirty="0"/>
          </a:p>
          <a:p>
            <a:r>
              <a:rPr lang="pt-BR" sz="2000"/>
              <a:t>pivo (8) troca com a primeira casa do vetor particionado (9)</a:t>
            </a:r>
          </a:p>
          <a:p>
            <a:r>
              <a:rPr lang="pt-BR" sz="2000"/>
              <a:t>E</a:t>
            </a:r>
            <a:endParaRPr lang="pt-BR" sz="2000" dirty="0"/>
          </a:p>
          <a:p>
            <a:r>
              <a:rPr lang="pt-BR" sz="2000"/>
              <a:t>Pivo(10) troca com a primeira casa do vetor particionado (9)</a:t>
            </a:r>
            <a:endParaRPr lang="pt-BR" sz="20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7D4B368-F3DB-0A8B-7461-CE5FE64C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621" y="1617133"/>
            <a:ext cx="3760259" cy="4804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95A4ED-8055-81E1-2081-D690AF11C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717" y="2525184"/>
            <a:ext cx="3771900" cy="4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7B05-FD1A-D95C-C18F-88F7847C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17" y="240102"/>
            <a:ext cx="3606411" cy="645542"/>
          </a:xfrm>
        </p:spPr>
        <p:txBody>
          <a:bodyPr>
            <a:noAutofit/>
          </a:bodyPr>
          <a:lstStyle/>
          <a:p>
            <a:r>
              <a:rPr lang="pt-BR" sz="6000"/>
              <a:t>Caso base</a:t>
            </a:r>
            <a:endParaRPr lang="pt-BR" sz="6000" dirty="0"/>
          </a:p>
        </p:txBody>
      </p:sp>
      <p:pic>
        <p:nvPicPr>
          <p:cNvPr id="4" name="Content Placeholder 3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EB16BD36-8477-82E9-8608-41FC1A52D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4899289"/>
            <a:ext cx="8972550" cy="1326091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A7AA9F6-881F-F121-F506-56CD71D529CB}"/>
              </a:ext>
            </a:extLst>
          </p:cNvPr>
          <p:cNvSpPr txBox="1"/>
          <p:nvPr/>
        </p:nvSpPr>
        <p:spPr>
          <a:xfrm>
            <a:off x="994833" y="1598083"/>
            <a:ext cx="4058409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No final, o valor do </a:t>
            </a:r>
            <a:r>
              <a:rPr lang="pt-BR" sz="2000"/>
              <a:t>início</a:t>
            </a:r>
            <a:r>
              <a:rPr lang="pt-BR" sz="2000" dirty="0"/>
              <a:t> não sera menor que o fim, ou seja, não tera mais nenhum valor desordenado no vetor.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EEC253F0-0EA3-6ADE-B3AC-16D42B31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420" y="1071164"/>
            <a:ext cx="5476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2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4C37-1186-FBC5-7C56-31F4F252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7751" cy="922997"/>
          </a:xfrm>
        </p:spPr>
        <p:txBody>
          <a:bodyPr/>
          <a:lstStyle/>
          <a:p>
            <a:r>
              <a:rPr lang="pt-BR"/>
              <a:t>Estado de memória</a:t>
            </a:r>
          </a:p>
        </p:txBody>
      </p:sp>
      <p:pic>
        <p:nvPicPr>
          <p:cNvPr id="4" name="Content Placeholder 3" descr="Tabela&#10;&#10;O conteúdo gerado por IA pode estar incorreto.">
            <a:extLst>
              <a:ext uri="{FF2B5EF4-FFF2-40B4-BE49-F238E27FC236}">
                <a16:creationId xmlns:a16="http://schemas.microsoft.com/office/drawing/2014/main" id="{3A849C36-E1CA-0CE8-835D-80397C624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89" y="3428806"/>
            <a:ext cx="5986552" cy="2713906"/>
          </a:xfr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546D47A1-5D22-868C-6BC5-5E959324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0" y="1367896"/>
            <a:ext cx="4714875" cy="1476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79FE6D-654C-337A-A3F0-8D370603AEE8}"/>
              </a:ext>
            </a:extLst>
          </p:cNvPr>
          <p:cNvSpPr txBox="1"/>
          <p:nvPr/>
        </p:nvSpPr>
        <p:spPr>
          <a:xfrm>
            <a:off x="5418666" y="1520370"/>
            <a:ext cx="4106333" cy="132343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A função main, no </a:t>
            </a:r>
            <a:r>
              <a:rPr lang="pt-BR" sz="2000"/>
              <a:t>início</a:t>
            </a:r>
            <a:r>
              <a:rPr lang="pt-BR" sz="2000" dirty="0"/>
              <a:t> do código imprime o vetor original, e depois da execução da funçao quicksort imprime o vetor ordenado.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BA6479-DC48-278D-079A-354999FCC4D7}"/>
              </a:ext>
            </a:extLst>
          </p:cNvPr>
          <p:cNvSpPr txBox="1"/>
          <p:nvPr/>
        </p:nvSpPr>
        <p:spPr>
          <a:xfrm>
            <a:off x="6569529" y="3880756"/>
            <a:ext cx="4624917" cy="224676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/>
              <a:t>Já na funçao quicksort é criado varios espaços na memória a cada vez que ela faz </a:t>
            </a:r>
            <a:r>
              <a:rPr lang="pt-BR" sz="2000"/>
              <a:t>uma recursão, com isso é possivel resgatar os valores desses espaços de memória.</a:t>
            </a:r>
          </a:p>
          <a:p>
            <a:r>
              <a:rPr lang="pt-BR" sz="2000" dirty="0"/>
              <a:t>Ao final da execução da função </a:t>
            </a:r>
            <a:r>
              <a:rPr lang="pt-BR" sz="2000"/>
              <a:t>quick sort foram criados 5 instancias de memória.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48561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ORDENAÇÃO DE DADOS</vt:lpstr>
      <vt:lpstr>DIAGRAMAS DE BLOCO</vt:lpstr>
      <vt:lpstr>RECURSIVIDADE</vt:lpstr>
      <vt:lpstr>PRIMEIRO CICLO: TESTE DE MESA</vt:lpstr>
      <vt:lpstr>2 FASE: RECURSIVIDADE</vt:lpstr>
      <vt:lpstr>FASE 3: RECURSIVIDADE </vt:lpstr>
      <vt:lpstr>FASE 4 E 5: RECURSIVIDADE</vt:lpstr>
      <vt:lpstr>Caso base</vt:lpstr>
      <vt:lpstr>Estado de memória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836</cp:revision>
  <dcterms:created xsi:type="dcterms:W3CDTF">2025-05-29T22:24:59Z</dcterms:created>
  <dcterms:modified xsi:type="dcterms:W3CDTF">2025-05-30T06:14:40Z</dcterms:modified>
</cp:coreProperties>
</file>