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D1FF"/>
    <a:srgbClr val="298FFE"/>
    <a:srgbClr val="AFD3F5"/>
    <a:srgbClr val="2A90FC"/>
    <a:srgbClr val="298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2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10A5F-A7F6-4A57-B221-583FCC0EE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FCD060-CB10-4A0F-81A1-05C3D378F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308339-6099-4A94-9BF6-17C18599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29FD-5A87-4F69-8D34-8AC8A1FB6862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418DF7-A55C-4ABA-8CD2-3F475B19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E5212-0F1C-4240-AF14-DCB43470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C892-856D-40BC-881E-65EDA7CF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06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52890-9195-48F5-AB7F-5FC61B32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6827E2-1693-48B1-9F9F-6CFF7D9D4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ECCA71-6DA2-4228-B065-6D21AC495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29FD-5A87-4F69-8D34-8AC8A1FB6862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1BD2F0-BAAC-4C8A-B5A2-5E664A07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501025-26A1-4870-9E79-6676F44D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C892-856D-40BC-881E-65EDA7CF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26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3AFA7A-EF9C-472E-BB0E-9B127A350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E2326A-4762-4615-A70E-5AAF16D7F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378295-F2B2-4A49-93D7-C638C2B3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29FD-5A87-4F69-8D34-8AC8A1FB6862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E744F-F16C-4DEE-9F4E-33987773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2E8DC0-984C-466D-81B9-74F682E0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C892-856D-40BC-881E-65EDA7CF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15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75ED9-79DD-4DAE-9F50-67B19FFB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9C358-9663-40DE-AD93-4CE31839C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429FB-0829-4D24-AE12-CBA92957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29FD-5A87-4F69-8D34-8AC8A1FB6862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4EDA4E-AC7E-4FCF-82B5-79900911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0EFF38-7DCB-4842-8761-325BBBEE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C892-856D-40BC-881E-65EDA7CF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00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ACCEA-A145-4BB9-A52B-721A2079B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F5BA99-64AD-4B6B-8EA2-1FFEC8470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1708A-5281-456D-9E9E-8C9E40329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29FD-5A87-4F69-8D34-8AC8A1FB6862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D7E9FF-20CD-4A57-8FBF-17DB8610B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69E773-97D5-42D1-958F-16FE615A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C892-856D-40BC-881E-65EDA7CF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2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76DF1-555D-46ED-B822-8DD4E194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5EA8D-23FC-4FB9-99F7-6BB19A17F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438374-3F51-4F47-B981-D40F53C48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7BA111-0526-49E0-982D-3F487701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29FD-5A87-4F69-8D34-8AC8A1FB6862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295ECD-86F1-4C25-9FF7-0E74B3D2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B53066-5E0E-4BE8-ACB6-EFBA69040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C892-856D-40BC-881E-65EDA7CF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28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6E5F5-ED93-4A17-AC6E-21F7699CF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5A631F-9316-49A8-8A08-EE44F3F53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753EA0-D389-413B-BD00-4C091282F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E02A72-41F3-43B9-B571-691CFFE31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6859B2-5B9D-4340-AF05-8B9D38824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BCCC45-88E7-4F75-A961-B5725100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29FD-5A87-4F69-8D34-8AC8A1FB6862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DFEB5B-F0B1-4814-8BB3-60EE46AB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E33724-35BB-4DF4-9A95-D4F4ABE4B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C892-856D-40BC-881E-65EDA7CF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12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095F4-70E4-4CF6-9FF2-9D2CDBBB8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0A3D69-6F05-4760-971E-6B7B656F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29FD-5A87-4F69-8D34-8AC8A1FB6862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353BB1-77FF-4335-95F5-20F707C9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F87632-0DB8-48F5-A73B-04ADB48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C892-856D-40BC-881E-65EDA7CF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94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AF6FAD-B9D7-45FA-BF4F-56AFAEFC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29FD-5A87-4F69-8D34-8AC8A1FB6862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9E0DD0-C60F-4CF8-924A-D2E7DA03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0E2F32-4F3C-43B3-9790-CB17F192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C892-856D-40BC-881E-65EDA7CF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37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311E4-5ABB-47A8-9478-508314FE7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B0F756-C35F-4845-BA7D-95848A75F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21AEA3-6B2C-499A-AF85-FCFDDA90E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BEE9EA-4CB3-4444-929B-59DA5138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29FD-5A87-4F69-8D34-8AC8A1FB6862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63F15B-76A4-4CBC-9804-FEEE39E2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55167A-3767-494F-8229-1A12CC8D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C892-856D-40BC-881E-65EDA7CF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9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79992-9A14-41DD-A5C0-3A52A6A7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3A772E-6DD1-4CB6-BA80-271251455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39D472-8F1D-4218-A4AD-484F3041E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F82812-CCBD-4438-9AB7-17C4C2A50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29FD-5A87-4F69-8D34-8AC8A1FB6862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415476-AD83-4590-8C4B-15192F49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684487-8FEF-4168-AD53-883379B0F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C892-856D-40BC-881E-65EDA7CF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05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B0FC87-FCD8-4439-AD27-1F0C64E4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CFDCED-DF07-440F-82BD-F2080DEE9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6CB22-B957-489B-965B-E3E16846E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529FD-5A87-4F69-8D34-8AC8A1FB6862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5F878-1DAF-403E-9F49-516A2D36A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221703-1330-4642-9D78-2FE5A7A99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8C892-856D-40BC-881E-65EDA7CF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08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16">
            <a:extLst>
              <a:ext uri="{FF2B5EF4-FFF2-40B4-BE49-F238E27FC236}">
                <a16:creationId xmlns:a16="http://schemas.microsoft.com/office/drawing/2014/main" id="{152503F6-6BBB-409B-9C49-5380C2782DD5}"/>
              </a:ext>
            </a:extLst>
          </p:cNvPr>
          <p:cNvSpPr/>
          <p:nvPr/>
        </p:nvSpPr>
        <p:spPr>
          <a:xfrm>
            <a:off x="1" y="0"/>
            <a:ext cx="12191998" cy="6730861"/>
          </a:xfrm>
          <a:custGeom>
            <a:avLst/>
            <a:gdLst>
              <a:gd name="connsiteX0" fmla="*/ 0 w 9201873"/>
              <a:gd name="connsiteY0" fmla="*/ 0 h 5897301"/>
              <a:gd name="connsiteX1" fmla="*/ 9201873 w 9201873"/>
              <a:gd name="connsiteY1" fmla="*/ 0 h 5897301"/>
              <a:gd name="connsiteX2" fmla="*/ 9201873 w 9201873"/>
              <a:gd name="connsiteY2" fmla="*/ 5897301 h 5897301"/>
              <a:gd name="connsiteX3" fmla="*/ 0 w 9201873"/>
              <a:gd name="connsiteY3" fmla="*/ 5897301 h 5897301"/>
              <a:gd name="connsiteX4" fmla="*/ 0 w 9201873"/>
              <a:gd name="connsiteY4" fmla="*/ 0 h 5897301"/>
              <a:gd name="connsiteX0" fmla="*/ 0 w 9201873"/>
              <a:gd name="connsiteY0" fmla="*/ 0 h 5897301"/>
              <a:gd name="connsiteX1" fmla="*/ 9201873 w 9201873"/>
              <a:gd name="connsiteY1" fmla="*/ 0 h 5897301"/>
              <a:gd name="connsiteX2" fmla="*/ 9201873 w 9201873"/>
              <a:gd name="connsiteY2" fmla="*/ 5897301 h 5897301"/>
              <a:gd name="connsiteX3" fmla="*/ 1967696 w 9201873"/>
              <a:gd name="connsiteY3" fmla="*/ 4977113 h 5897301"/>
              <a:gd name="connsiteX4" fmla="*/ 0 w 9201873"/>
              <a:gd name="connsiteY4" fmla="*/ 5897301 h 5897301"/>
              <a:gd name="connsiteX5" fmla="*/ 0 w 9201873"/>
              <a:gd name="connsiteY5" fmla="*/ 0 h 5897301"/>
              <a:gd name="connsiteX0" fmla="*/ 0 w 9201873"/>
              <a:gd name="connsiteY0" fmla="*/ 0 h 6507438"/>
              <a:gd name="connsiteX1" fmla="*/ 9201873 w 9201873"/>
              <a:gd name="connsiteY1" fmla="*/ 0 h 6507438"/>
              <a:gd name="connsiteX2" fmla="*/ 9201873 w 9201873"/>
              <a:gd name="connsiteY2" fmla="*/ 5897301 h 6507438"/>
              <a:gd name="connsiteX3" fmla="*/ 4213185 w 9201873"/>
              <a:gd name="connsiteY3" fmla="*/ 6342926 h 6507438"/>
              <a:gd name="connsiteX4" fmla="*/ 1967696 w 9201873"/>
              <a:gd name="connsiteY4" fmla="*/ 4977113 h 6507438"/>
              <a:gd name="connsiteX5" fmla="*/ 0 w 9201873"/>
              <a:gd name="connsiteY5" fmla="*/ 5897301 h 6507438"/>
              <a:gd name="connsiteX6" fmla="*/ 0 w 9201873"/>
              <a:gd name="connsiteY6" fmla="*/ 0 h 6507438"/>
              <a:gd name="connsiteX0" fmla="*/ 0 w 9201873"/>
              <a:gd name="connsiteY0" fmla="*/ 0 h 6370566"/>
              <a:gd name="connsiteX1" fmla="*/ 9201873 w 9201873"/>
              <a:gd name="connsiteY1" fmla="*/ 0 h 6370566"/>
              <a:gd name="connsiteX2" fmla="*/ 9201873 w 9201873"/>
              <a:gd name="connsiteY2" fmla="*/ 5897301 h 6370566"/>
              <a:gd name="connsiteX3" fmla="*/ 4213185 w 9201873"/>
              <a:gd name="connsiteY3" fmla="*/ 6342926 h 6370566"/>
              <a:gd name="connsiteX4" fmla="*/ 1967696 w 9201873"/>
              <a:gd name="connsiteY4" fmla="*/ 4977113 h 6370566"/>
              <a:gd name="connsiteX5" fmla="*/ 0 w 9201873"/>
              <a:gd name="connsiteY5" fmla="*/ 5897301 h 6370566"/>
              <a:gd name="connsiteX6" fmla="*/ 0 w 9201873"/>
              <a:gd name="connsiteY6" fmla="*/ 0 h 6370566"/>
              <a:gd name="connsiteX0" fmla="*/ 0 w 9201873"/>
              <a:gd name="connsiteY0" fmla="*/ 0 h 6376323"/>
              <a:gd name="connsiteX1" fmla="*/ 9201873 w 9201873"/>
              <a:gd name="connsiteY1" fmla="*/ 0 h 6376323"/>
              <a:gd name="connsiteX2" fmla="*/ 9201873 w 9201873"/>
              <a:gd name="connsiteY2" fmla="*/ 5897301 h 6376323"/>
              <a:gd name="connsiteX3" fmla="*/ 6076709 w 9201873"/>
              <a:gd name="connsiteY3" fmla="*/ 5521122 h 6376323"/>
              <a:gd name="connsiteX4" fmla="*/ 4213185 w 9201873"/>
              <a:gd name="connsiteY4" fmla="*/ 6342926 h 6376323"/>
              <a:gd name="connsiteX5" fmla="*/ 1967696 w 9201873"/>
              <a:gd name="connsiteY5" fmla="*/ 4977113 h 6376323"/>
              <a:gd name="connsiteX6" fmla="*/ 0 w 9201873"/>
              <a:gd name="connsiteY6" fmla="*/ 5897301 h 6376323"/>
              <a:gd name="connsiteX7" fmla="*/ 0 w 9201873"/>
              <a:gd name="connsiteY7" fmla="*/ 0 h 6376323"/>
              <a:gd name="connsiteX0" fmla="*/ 0 w 9201873"/>
              <a:gd name="connsiteY0" fmla="*/ 0 h 6553871"/>
              <a:gd name="connsiteX1" fmla="*/ 9201873 w 9201873"/>
              <a:gd name="connsiteY1" fmla="*/ 0 h 6553871"/>
              <a:gd name="connsiteX2" fmla="*/ 9201873 w 9201873"/>
              <a:gd name="connsiteY2" fmla="*/ 5897301 h 6553871"/>
              <a:gd name="connsiteX3" fmla="*/ 7442521 w 9201873"/>
              <a:gd name="connsiteY3" fmla="*/ 6412373 h 6553871"/>
              <a:gd name="connsiteX4" fmla="*/ 6076709 w 9201873"/>
              <a:gd name="connsiteY4" fmla="*/ 5521122 h 6553871"/>
              <a:gd name="connsiteX5" fmla="*/ 4213185 w 9201873"/>
              <a:gd name="connsiteY5" fmla="*/ 6342926 h 6553871"/>
              <a:gd name="connsiteX6" fmla="*/ 1967696 w 9201873"/>
              <a:gd name="connsiteY6" fmla="*/ 4977113 h 6553871"/>
              <a:gd name="connsiteX7" fmla="*/ 0 w 9201873"/>
              <a:gd name="connsiteY7" fmla="*/ 5897301 h 6553871"/>
              <a:gd name="connsiteX8" fmla="*/ 0 w 9201873"/>
              <a:gd name="connsiteY8" fmla="*/ 0 h 6553871"/>
              <a:gd name="connsiteX0" fmla="*/ 0 w 9213447"/>
              <a:gd name="connsiteY0" fmla="*/ 0 h 6423083"/>
              <a:gd name="connsiteX1" fmla="*/ 9201873 w 9213447"/>
              <a:gd name="connsiteY1" fmla="*/ 0 h 6423083"/>
              <a:gd name="connsiteX2" fmla="*/ 9213447 w 9213447"/>
              <a:gd name="connsiteY2" fmla="*/ 5283843 h 6423083"/>
              <a:gd name="connsiteX3" fmla="*/ 7442521 w 9213447"/>
              <a:gd name="connsiteY3" fmla="*/ 6412373 h 6423083"/>
              <a:gd name="connsiteX4" fmla="*/ 6076709 w 9213447"/>
              <a:gd name="connsiteY4" fmla="*/ 5521122 h 6423083"/>
              <a:gd name="connsiteX5" fmla="*/ 4213185 w 9213447"/>
              <a:gd name="connsiteY5" fmla="*/ 6342926 h 6423083"/>
              <a:gd name="connsiteX6" fmla="*/ 1967696 w 9213447"/>
              <a:gd name="connsiteY6" fmla="*/ 4977113 h 6423083"/>
              <a:gd name="connsiteX7" fmla="*/ 0 w 9213447"/>
              <a:gd name="connsiteY7" fmla="*/ 5897301 h 6423083"/>
              <a:gd name="connsiteX8" fmla="*/ 0 w 9213447"/>
              <a:gd name="connsiteY8" fmla="*/ 0 h 6423083"/>
              <a:gd name="connsiteX0" fmla="*/ 0 w 9213447"/>
              <a:gd name="connsiteY0" fmla="*/ 0 h 6415222"/>
              <a:gd name="connsiteX1" fmla="*/ 9201873 w 9213447"/>
              <a:gd name="connsiteY1" fmla="*/ 0 h 6415222"/>
              <a:gd name="connsiteX2" fmla="*/ 9213447 w 9213447"/>
              <a:gd name="connsiteY2" fmla="*/ 5283843 h 6415222"/>
              <a:gd name="connsiteX3" fmla="*/ 7442521 w 9213447"/>
              <a:gd name="connsiteY3" fmla="*/ 6412373 h 6415222"/>
              <a:gd name="connsiteX4" fmla="*/ 6076709 w 9213447"/>
              <a:gd name="connsiteY4" fmla="*/ 5521122 h 6415222"/>
              <a:gd name="connsiteX5" fmla="*/ 4213185 w 9213447"/>
              <a:gd name="connsiteY5" fmla="*/ 6342926 h 6415222"/>
              <a:gd name="connsiteX6" fmla="*/ 1967696 w 9213447"/>
              <a:gd name="connsiteY6" fmla="*/ 4977113 h 6415222"/>
              <a:gd name="connsiteX7" fmla="*/ 0 w 9213447"/>
              <a:gd name="connsiteY7" fmla="*/ 5897301 h 6415222"/>
              <a:gd name="connsiteX8" fmla="*/ 0 w 9213447"/>
              <a:gd name="connsiteY8" fmla="*/ 0 h 6415222"/>
              <a:gd name="connsiteX0" fmla="*/ 0 w 9213447"/>
              <a:gd name="connsiteY0" fmla="*/ 0 h 6375862"/>
              <a:gd name="connsiteX1" fmla="*/ 9201873 w 9213447"/>
              <a:gd name="connsiteY1" fmla="*/ 0 h 6375862"/>
              <a:gd name="connsiteX2" fmla="*/ 9213447 w 9213447"/>
              <a:gd name="connsiteY2" fmla="*/ 5283843 h 6375862"/>
              <a:gd name="connsiteX3" fmla="*/ 7292050 w 9213447"/>
              <a:gd name="connsiteY3" fmla="*/ 6030408 h 6375862"/>
              <a:gd name="connsiteX4" fmla="*/ 6076709 w 9213447"/>
              <a:gd name="connsiteY4" fmla="*/ 5521122 h 6375862"/>
              <a:gd name="connsiteX5" fmla="*/ 4213185 w 9213447"/>
              <a:gd name="connsiteY5" fmla="*/ 6342926 h 6375862"/>
              <a:gd name="connsiteX6" fmla="*/ 1967696 w 9213447"/>
              <a:gd name="connsiteY6" fmla="*/ 4977113 h 6375862"/>
              <a:gd name="connsiteX7" fmla="*/ 0 w 9213447"/>
              <a:gd name="connsiteY7" fmla="*/ 5897301 h 6375862"/>
              <a:gd name="connsiteX8" fmla="*/ 0 w 9213447"/>
              <a:gd name="connsiteY8" fmla="*/ 0 h 6375862"/>
              <a:gd name="connsiteX0" fmla="*/ 0 w 9213447"/>
              <a:gd name="connsiteY0" fmla="*/ 0 h 6380410"/>
              <a:gd name="connsiteX1" fmla="*/ 9201873 w 9213447"/>
              <a:gd name="connsiteY1" fmla="*/ 0 h 6380410"/>
              <a:gd name="connsiteX2" fmla="*/ 9213447 w 9213447"/>
              <a:gd name="connsiteY2" fmla="*/ 5283843 h 6380410"/>
              <a:gd name="connsiteX3" fmla="*/ 7292050 w 9213447"/>
              <a:gd name="connsiteY3" fmla="*/ 6030408 h 6380410"/>
              <a:gd name="connsiteX4" fmla="*/ 5798917 w 9213447"/>
              <a:gd name="connsiteY4" fmla="*/ 5660018 h 6380410"/>
              <a:gd name="connsiteX5" fmla="*/ 4213185 w 9213447"/>
              <a:gd name="connsiteY5" fmla="*/ 6342926 h 6380410"/>
              <a:gd name="connsiteX6" fmla="*/ 1967696 w 9213447"/>
              <a:gd name="connsiteY6" fmla="*/ 4977113 h 6380410"/>
              <a:gd name="connsiteX7" fmla="*/ 0 w 9213447"/>
              <a:gd name="connsiteY7" fmla="*/ 5897301 h 6380410"/>
              <a:gd name="connsiteX8" fmla="*/ 0 w 9213447"/>
              <a:gd name="connsiteY8" fmla="*/ 0 h 6380410"/>
              <a:gd name="connsiteX0" fmla="*/ 0 w 9213447"/>
              <a:gd name="connsiteY0" fmla="*/ 0 h 6380410"/>
              <a:gd name="connsiteX1" fmla="*/ 9201873 w 9213447"/>
              <a:gd name="connsiteY1" fmla="*/ 0 h 6380410"/>
              <a:gd name="connsiteX2" fmla="*/ 9213447 w 9213447"/>
              <a:gd name="connsiteY2" fmla="*/ 5283843 h 6380410"/>
              <a:gd name="connsiteX3" fmla="*/ 7292050 w 9213447"/>
              <a:gd name="connsiteY3" fmla="*/ 6030408 h 6380410"/>
              <a:gd name="connsiteX4" fmla="*/ 5798917 w 9213447"/>
              <a:gd name="connsiteY4" fmla="*/ 5660018 h 6380410"/>
              <a:gd name="connsiteX5" fmla="*/ 4213185 w 9213447"/>
              <a:gd name="connsiteY5" fmla="*/ 6342926 h 6380410"/>
              <a:gd name="connsiteX6" fmla="*/ 1967696 w 9213447"/>
              <a:gd name="connsiteY6" fmla="*/ 4977113 h 6380410"/>
              <a:gd name="connsiteX7" fmla="*/ 0 w 9213447"/>
              <a:gd name="connsiteY7" fmla="*/ 5897301 h 6380410"/>
              <a:gd name="connsiteX8" fmla="*/ 0 w 9213447"/>
              <a:gd name="connsiteY8" fmla="*/ 0 h 6380410"/>
              <a:gd name="connsiteX0" fmla="*/ 0 w 9213447"/>
              <a:gd name="connsiteY0" fmla="*/ 0 h 6380410"/>
              <a:gd name="connsiteX1" fmla="*/ 9201873 w 9213447"/>
              <a:gd name="connsiteY1" fmla="*/ 0 h 6380410"/>
              <a:gd name="connsiteX2" fmla="*/ 9213447 w 9213447"/>
              <a:gd name="connsiteY2" fmla="*/ 5283843 h 6380410"/>
              <a:gd name="connsiteX3" fmla="*/ 7292050 w 9213447"/>
              <a:gd name="connsiteY3" fmla="*/ 6030408 h 6380410"/>
              <a:gd name="connsiteX4" fmla="*/ 5798917 w 9213447"/>
              <a:gd name="connsiteY4" fmla="*/ 5660018 h 6380410"/>
              <a:gd name="connsiteX5" fmla="*/ 4213185 w 9213447"/>
              <a:gd name="connsiteY5" fmla="*/ 6342926 h 6380410"/>
              <a:gd name="connsiteX6" fmla="*/ 1365813 w 9213447"/>
              <a:gd name="connsiteY6" fmla="*/ 5034987 h 6380410"/>
              <a:gd name="connsiteX7" fmla="*/ 0 w 9213447"/>
              <a:gd name="connsiteY7" fmla="*/ 5897301 h 6380410"/>
              <a:gd name="connsiteX8" fmla="*/ 0 w 9213447"/>
              <a:gd name="connsiteY8" fmla="*/ 0 h 6380410"/>
              <a:gd name="connsiteX0" fmla="*/ 0 w 9213447"/>
              <a:gd name="connsiteY0" fmla="*/ 0 h 6380410"/>
              <a:gd name="connsiteX1" fmla="*/ 9201873 w 9213447"/>
              <a:gd name="connsiteY1" fmla="*/ 0 h 6380410"/>
              <a:gd name="connsiteX2" fmla="*/ 9213447 w 9213447"/>
              <a:gd name="connsiteY2" fmla="*/ 5283843 h 6380410"/>
              <a:gd name="connsiteX3" fmla="*/ 7292050 w 9213447"/>
              <a:gd name="connsiteY3" fmla="*/ 6030408 h 6380410"/>
              <a:gd name="connsiteX4" fmla="*/ 5798917 w 9213447"/>
              <a:gd name="connsiteY4" fmla="*/ 5660018 h 6380410"/>
              <a:gd name="connsiteX5" fmla="*/ 4213185 w 9213447"/>
              <a:gd name="connsiteY5" fmla="*/ 6342926 h 6380410"/>
              <a:gd name="connsiteX6" fmla="*/ 1365813 w 9213447"/>
              <a:gd name="connsiteY6" fmla="*/ 5034987 h 6380410"/>
              <a:gd name="connsiteX7" fmla="*/ 0 w 9213447"/>
              <a:gd name="connsiteY7" fmla="*/ 5897301 h 6380410"/>
              <a:gd name="connsiteX8" fmla="*/ 0 w 9213447"/>
              <a:gd name="connsiteY8" fmla="*/ 0 h 6380410"/>
              <a:gd name="connsiteX0" fmla="*/ 0 w 9213447"/>
              <a:gd name="connsiteY0" fmla="*/ 0 h 6335919"/>
              <a:gd name="connsiteX1" fmla="*/ 9201873 w 9213447"/>
              <a:gd name="connsiteY1" fmla="*/ 0 h 6335919"/>
              <a:gd name="connsiteX2" fmla="*/ 9213447 w 9213447"/>
              <a:gd name="connsiteY2" fmla="*/ 5283843 h 6335919"/>
              <a:gd name="connsiteX3" fmla="*/ 7292050 w 9213447"/>
              <a:gd name="connsiteY3" fmla="*/ 6030408 h 6335919"/>
              <a:gd name="connsiteX4" fmla="*/ 5798917 w 9213447"/>
              <a:gd name="connsiteY4" fmla="*/ 5660018 h 6335919"/>
              <a:gd name="connsiteX5" fmla="*/ 3831221 w 9213447"/>
              <a:gd name="connsiteY5" fmla="*/ 6296627 h 6335919"/>
              <a:gd name="connsiteX6" fmla="*/ 1365813 w 9213447"/>
              <a:gd name="connsiteY6" fmla="*/ 5034987 h 6335919"/>
              <a:gd name="connsiteX7" fmla="*/ 0 w 9213447"/>
              <a:gd name="connsiteY7" fmla="*/ 5897301 h 6335919"/>
              <a:gd name="connsiteX8" fmla="*/ 0 w 9213447"/>
              <a:gd name="connsiteY8" fmla="*/ 0 h 6335919"/>
              <a:gd name="connsiteX0" fmla="*/ 0 w 9213447"/>
              <a:gd name="connsiteY0" fmla="*/ 0 h 6335919"/>
              <a:gd name="connsiteX1" fmla="*/ 9201873 w 9213447"/>
              <a:gd name="connsiteY1" fmla="*/ 0 h 6335919"/>
              <a:gd name="connsiteX2" fmla="*/ 9213447 w 9213447"/>
              <a:gd name="connsiteY2" fmla="*/ 5283843 h 6335919"/>
              <a:gd name="connsiteX3" fmla="*/ 7292050 w 9213447"/>
              <a:gd name="connsiteY3" fmla="*/ 6030408 h 6335919"/>
              <a:gd name="connsiteX4" fmla="*/ 5798917 w 9213447"/>
              <a:gd name="connsiteY4" fmla="*/ 5660018 h 6335919"/>
              <a:gd name="connsiteX5" fmla="*/ 3831221 w 9213447"/>
              <a:gd name="connsiteY5" fmla="*/ 6296627 h 6335919"/>
              <a:gd name="connsiteX6" fmla="*/ 1365813 w 9213447"/>
              <a:gd name="connsiteY6" fmla="*/ 5034987 h 6335919"/>
              <a:gd name="connsiteX7" fmla="*/ 0 w 9213447"/>
              <a:gd name="connsiteY7" fmla="*/ 5897301 h 6335919"/>
              <a:gd name="connsiteX8" fmla="*/ 0 w 9213447"/>
              <a:gd name="connsiteY8" fmla="*/ 0 h 6335919"/>
              <a:gd name="connsiteX0" fmla="*/ 0 w 9213447"/>
              <a:gd name="connsiteY0" fmla="*/ 0 h 6299472"/>
              <a:gd name="connsiteX1" fmla="*/ 9201873 w 9213447"/>
              <a:gd name="connsiteY1" fmla="*/ 0 h 6299472"/>
              <a:gd name="connsiteX2" fmla="*/ 9213447 w 9213447"/>
              <a:gd name="connsiteY2" fmla="*/ 5283843 h 6299472"/>
              <a:gd name="connsiteX3" fmla="*/ 7292050 w 9213447"/>
              <a:gd name="connsiteY3" fmla="*/ 6030408 h 6299472"/>
              <a:gd name="connsiteX4" fmla="*/ 5798917 w 9213447"/>
              <a:gd name="connsiteY4" fmla="*/ 5660018 h 6299472"/>
              <a:gd name="connsiteX5" fmla="*/ 3831221 w 9213447"/>
              <a:gd name="connsiteY5" fmla="*/ 6296627 h 6299472"/>
              <a:gd name="connsiteX6" fmla="*/ 1365813 w 9213447"/>
              <a:gd name="connsiteY6" fmla="*/ 5034987 h 6299472"/>
              <a:gd name="connsiteX7" fmla="*/ 0 w 9213447"/>
              <a:gd name="connsiteY7" fmla="*/ 5897301 h 6299472"/>
              <a:gd name="connsiteX8" fmla="*/ 0 w 9213447"/>
              <a:gd name="connsiteY8" fmla="*/ 0 h 6299472"/>
              <a:gd name="connsiteX0" fmla="*/ 0 w 9213447"/>
              <a:gd name="connsiteY0" fmla="*/ 0 h 6287947"/>
              <a:gd name="connsiteX1" fmla="*/ 9201873 w 9213447"/>
              <a:gd name="connsiteY1" fmla="*/ 0 h 6287947"/>
              <a:gd name="connsiteX2" fmla="*/ 9213447 w 9213447"/>
              <a:gd name="connsiteY2" fmla="*/ 5283843 h 6287947"/>
              <a:gd name="connsiteX3" fmla="*/ 7292050 w 9213447"/>
              <a:gd name="connsiteY3" fmla="*/ 6030408 h 6287947"/>
              <a:gd name="connsiteX4" fmla="*/ 5798917 w 9213447"/>
              <a:gd name="connsiteY4" fmla="*/ 5660018 h 6287947"/>
              <a:gd name="connsiteX5" fmla="*/ 3541854 w 9213447"/>
              <a:gd name="connsiteY5" fmla="*/ 6285052 h 6287947"/>
              <a:gd name="connsiteX6" fmla="*/ 1365813 w 9213447"/>
              <a:gd name="connsiteY6" fmla="*/ 5034987 h 6287947"/>
              <a:gd name="connsiteX7" fmla="*/ 0 w 9213447"/>
              <a:gd name="connsiteY7" fmla="*/ 5897301 h 6287947"/>
              <a:gd name="connsiteX8" fmla="*/ 0 w 9213447"/>
              <a:gd name="connsiteY8" fmla="*/ 0 h 6287947"/>
              <a:gd name="connsiteX0" fmla="*/ 0 w 9213447"/>
              <a:gd name="connsiteY0" fmla="*/ 0 h 6287947"/>
              <a:gd name="connsiteX1" fmla="*/ 9201873 w 9213447"/>
              <a:gd name="connsiteY1" fmla="*/ 0 h 6287947"/>
              <a:gd name="connsiteX2" fmla="*/ 9213447 w 9213447"/>
              <a:gd name="connsiteY2" fmla="*/ 5283843 h 6287947"/>
              <a:gd name="connsiteX3" fmla="*/ 7292050 w 9213447"/>
              <a:gd name="connsiteY3" fmla="*/ 6030408 h 6287947"/>
              <a:gd name="connsiteX4" fmla="*/ 5798917 w 9213447"/>
              <a:gd name="connsiteY4" fmla="*/ 5660018 h 6287947"/>
              <a:gd name="connsiteX5" fmla="*/ 3541854 w 9213447"/>
              <a:gd name="connsiteY5" fmla="*/ 6285052 h 6287947"/>
              <a:gd name="connsiteX6" fmla="*/ 1794076 w 9213447"/>
              <a:gd name="connsiteY6" fmla="*/ 4907665 h 6287947"/>
              <a:gd name="connsiteX7" fmla="*/ 0 w 9213447"/>
              <a:gd name="connsiteY7" fmla="*/ 5897301 h 6287947"/>
              <a:gd name="connsiteX8" fmla="*/ 0 w 9213447"/>
              <a:gd name="connsiteY8" fmla="*/ 0 h 6287947"/>
              <a:gd name="connsiteX0" fmla="*/ 0 w 9213447"/>
              <a:gd name="connsiteY0" fmla="*/ 0 h 6287947"/>
              <a:gd name="connsiteX1" fmla="*/ 9201873 w 9213447"/>
              <a:gd name="connsiteY1" fmla="*/ 0 h 6287947"/>
              <a:gd name="connsiteX2" fmla="*/ 9213447 w 9213447"/>
              <a:gd name="connsiteY2" fmla="*/ 5283843 h 6287947"/>
              <a:gd name="connsiteX3" fmla="*/ 7292050 w 9213447"/>
              <a:gd name="connsiteY3" fmla="*/ 6030408 h 6287947"/>
              <a:gd name="connsiteX4" fmla="*/ 5798917 w 9213447"/>
              <a:gd name="connsiteY4" fmla="*/ 5660018 h 6287947"/>
              <a:gd name="connsiteX5" fmla="*/ 3541854 w 9213447"/>
              <a:gd name="connsiteY5" fmla="*/ 6285052 h 6287947"/>
              <a:gd name="connsiteX6" fmla="*/ 1794076 w 9213447"/>
              <a:gd name="connsiteY6" fmla="*/ 4907665 h 6287947"/>
              <a:gd name="connsiteX7" fmla="*/ 0 w 9213447"/>
              <a:gd name="connsiteY7" fmla="*/ 5897301 h 6287947"/>
              <a:gd name="connsiteX8" fmla="*/ 0 w 9213447"/>
              <a:gd name="connsiteY8" fmla="*/ 0 h 6287947"/>
              <a:gd name="connsiteX0" fmla="*/ 0 w 9213447"/>
              <a:gd name="connsiteY0" fmla="*/ 0 h 6287947"/>
              <a:gd name="connsiteX1" fmla="*/ 9201873 w 9213447"/>
              <a:gd name="connsiteY1" fmla="*/ 0 h 6287947"/>
              <a:gd name="connsiteX2" fmla="*/ 9213447 w 9213447"/>
              <a:gd name="connsiteY2" fmla="*/ 5283843 h 6287947"/>
              <a:gd name="connsiteX3" fmla="*/ 7292050 w 9213447"/>
              <a:gd name="connsiteY3" fmla="*/ 6030408 h 6287947"/>
              <a:gd name="connsiteX4" fmla="*/ 5798917 w 9213447"/>
              <a:gd name="connsiteY4" fmla="*/ 5660018 h 6287947"/>
              <a:gd name="connsiteX5" fmla="*/ 3541854 w 9213447"/>
              <a:gd name="connsiteY5" fmla="*/ 6285052 h 6287947"/>
              <a:gd name="connsiteX6" fmla="*/ 1516283 w 9213447"/>
              <a:gd name="connsiteY6" fmla="*/ 5139159 h 6287947"/>
              <a:gd name="connsiteX7" fmla="*/ 0 w 9213447"/>
              <a:gd name="connsiteY7" fmla="*/ 5897301 h 6287947"/>
              <a:gd name="connsiteX8" fmla="*/ 0 w 9213447"/>
              <a:gd name="connsiteY8" fmla="*/ 0 h 6287947"/>
              <a:gd name="connsiteX0" fmla="*/ 0 w 9213447"/>
              <a:gd name="connsiteY0" fmla="*/ 0 h 6287947"/>
              <a:gd name="connsiteX1" fmla="*/ 9201873 w 9213447"/>
              <a:gd name="connsiteY1" fmla="*/ 0 h 6287947"/>
              <a:gd name="connsiteX2" fmla="*/ 9213447 w 9213447"/>
              <a:gd name="connsiteY2" fmla="*/ 5283843 h 6287947"/>
              <a:gd name="connsiteX3" fmla="*/ 7396222 w 9213447"/>
              <a:gd name="connsiteY3" fmla="*/ 6030408 h 6287947"/>
              <a:gd name="connsiteX4" fmla="*/ 5798917 w 9213447"/>
              <a:gd name="connsiteY4" fmla="*/ 5660018 h 6287947"/>
              <a:gd name="connsiteX5" fmla="*/ 3541854 w 9213447"/>
              <a:gd name="connsiteY5" fmla="*/ 6285052 h 6287947"/>
              <a:gd name="connsiteX6" fmla="*/ 1516283 w 9213447"/>
              <a:gd name="connsiteY6" fmla="*/ 5139159 h 6287947"/>
              <a:gd name="connsiteX7" fmla="*/ 0 w 9213447"/>
              <a:gd name="connsiteY7" fmla="*/ 5897301 h 6287947"/>
              <a:gd name="connsiteX8" fmla="*/ 0 w 9213447"/>
              <a:gd name="connsiteY8" fmla="*/ 0 h 6287947"/>
              <a:gd name="connsiteX0" fmla="*/ 0 w 9213447"/>
              <a:gd name="connsiteY0" fmla="*/ 0 h 6287947"/>
              <a:gd name="connsiteX1" fmla="*/ 9201873 w 9213447"/>
              <a:gd name="connsiteY1" fmla="*/ 0 h 6287947"/>
              <a:gd name="connsiteX2" fmla="*/ 9213447 w 9213447"/>
              <a:gd name="connsiteY2" fmla="*/ 5283843 h 6287947"/>
              <a:gd name="connsiteX3" fmla="*/ 7396222 w 9213447"/>
              <a:gd name="connsiteY3" fmla="*/ 6030408 h 6287947"/>
              <a:gd name="connsiteX4" fmla="*/ 5798917 w 9213447"/>
              <a:gd name="connsiteY4" fmla="*/ 5660018 h 6287947"/>
              <a:gd name="connsiteX5" fmla="*/ 3541854 w 9213447"/>
              <a:gd name="connsiteY5" fmla="*/ 6285052 h 6287947"/>
              <a:gd name="connsiteX6" fmla="*/ 1516283 w 9213447"/>
              <a:gd name="connsiteY6" fmla="*/ 5139159 h 6287947"/>
              <a:gd name="connsiteX7" fmla="*/ 0 w 9213447"/>
              <a:gd name="connsiteY7" fmla="*/ 5897301 h 6287947"/>
              <a:gd name="connsiteX8" fmla="*/ 0 w 9213447"/>
              <a:gd name="connsiteY8" fmla="*/ 0 h 6287947"/>
              <a:gd name="connsiteX0" fmla="*/ 0 w 9213447"/>
              <a:gd name="connsiteY0" fmla="*/ 0 h 6287947"/>
              <a:gd name="connsiteX1" fmla="*/ 9201873 w 9213447"/>
              <a:gd name="connsiteY1" fmla="*/ 0 h 6287947"/>
              <a:gd name="connsiteX2" fmla="*/ 9213447 w 9213447"/>
              <a:gd name="connsiteY2" fmla="*/ 5283843 h 6287947"/>
              <a:gd name="connsiteX3" fmla="*/ 7338349 w 9213447"/>
              <a:gd name="connsiteY3" fmla="*/ 6215603 h 6287947"/>
              <a:gd name="connsiteX4" fmla="*/ 5798917 w 9213447"/>
              <a:gd name="connsiteY4" fmla="*/ 5660018 h 6287947"/>
              <a:gd name="connsiteX5" fmla="*/ 3541854 w 9213447"/>
              <a:gd name="connsiteY5" fmla="*/ 6285052 h 6287947"/>
              <a:gd name="connsiteX6" fmla="*/ 1516283 w 9213447"/>
              <a:gd name="connsiteY6" fmla="*/ 5139159 h 6287947"/>
              <a:gd name="connsiteX7" fmla="*/ 0 w 9213447"/>
              <a:gd name="connsiteY7" fmla="*/ 5897301 h 6287947"/>
              <a:gd name="connsiteX8" fmla="*/ 0 w 9213447"/>
              <a:gd name="connsiteY8" fmla="*/ 0 h 6287947"/>
              <a:gd name="connsiteX0" fmla="*/ 0 w 9213447"/>
              <a:gd name="connsiteY0" fmla="*/ 0 h 6288426"/>
              <a:gd name="connsiteX1" fmla="*/ 9201873 w 9213447"/>
              <a:gd name="connsiteY1" fmla="*/ 0 h 6288426"/>
              <a:gd name="connsiteX2" fmla="*/ 9213447 w 9213447"/>
              <a:gd name="connsiteY2" fmla="*/ 5283843 h 6288426"/>
              <a:gd name="connsiteX3" fmla="*/ 7338349 w 9213447"/>
              <a:gd name="connsiteY3" fmla="*/ 6215603 h 6288426"/>
              <a:gd name="connsiteX4" fmla="*/ 5590572 w 9213447"/>
              <a:gd name="connsiteY4" fmla="*/ 5752616 h 6288426"/>
              <a:gd name="connsiteX5" fmla="*/ 3541854 w 9213447"/>
              <a:gd name="connsiteY5" fmla="*/ 6285052 h 6288426"/>
              <a:gd name="connsiteX6" fmla="*/ 1516283 w 9213447"/>
              <a:gd name="connsiteY6" fmla="*/ 5139159 h 6288426"/>
              <a:gd name="connsiteX7" fmla="*/ 0 w 9213447"/>
              <a:gd name="connsiteY7" fmla="*/ 5897301 h 6288426"/>
              <a:gd name="connsiteX8" fmla="*/ 0 w 9213447"/>
              <a:gd name="connsiteY8" fmla="*/ 0 h 6288426"/>
              <a:gd name="connsiteX0" fmla="*/ 0 w 9213447"/>
              <a:gd name="connsiteY0" fmla="*/ 0 h 6288426"/>
              <a:gd name="connsiteX1" fmla="*/ 9201873 w 9213447"/>
              <a:gd name="connsiteY1" fmla="*/ 0 h 6288426"/>
              <a:gd name="connsiteX2" fmla="*/ 9213447 w 9213447"/>
              <a:gd name="connsiteY2" fmla="*/ 5283843 h 6288426"/>
              <a:gd name="connsiteX3" fmla="*/ 7338349 w 9213447"/>
              <a:gd name="connsiteY3" fmla="*/ 6215603 h 6288426"/>
              <a:gd name="connsiteX4" fmla="*/ 5590572 w 9213447"/>
              <a:gd name="connsiteY4" fmla="*/ 5752616 h 6288426"/>
              <a:gd name="connsiteX5" fmla="*/ 3541854 w 9213447"/>
              <a:gd name="connsiteY5" fmla="*/ 6285052 h 6288426"/>
              <a:gd name="connsiteX6" fmla="*/ 1551007 w 9213447"/>
              <a:gd name="connsiteY6" fmla="*/ 5625296 h 6288426"/>
              <a:gd name="connsiteX7" fmla="*/ 0 w 9213447"/>
              <a:gd name="connsiteY7" fmla="*/ 5897301 h 6288426"/>
              <a:gd name="connsiteX8" fmla="*/ 0 w 9213447"/>
              <a:gd name="connsiteY8" fmla="*/ 0 h 6288426"/>
              <a:gd name="connsiteX0" fmla="*/ 0 w 9213447"/>
              <a:gd name="connsiteY0" fmla="*/ 0 h 6288426"/>
              <a:gd name="connsiteX1" fmla="*/ 9201873 w 9213447"/>
              <a:gd name="connsiteY1" fmla="*/ 0 h 6288426"/>
              <a:gd name="connsiteX2" fmla="*/ 9213447 w 9213447"/>
              <a:gd name="connsiteY2" fmla="*/ 5283843 h 6288426"/>
              <a:gd name="connsiteX3" fmla="*/ 7338349 w 9213447"/>
              <a:gd name="connsiteY3" fmla="*/ 6215603 h 6288426"/>
              <a:gd name="connsiteX4" fmla="*/ 5590572 w 9213447"/>
              <a:gd name="connsiteY4" fmla="*/ 5752616 h 6288426"/>
              <a:gd name="connsiteX5" fmla="*/ 3541854 w 9213447"/>
              <a:gd name="connsiteY5" fmla="*/ 6285052 h 6288426"/>
              <a:gd name="connsiteX6" fmla="*/ 1551007 w 9213447"/>
              <a:gd name="connsiteY6" fmla="*/ 5625296 h 6288426"/>
              <a:gd name="connsiteX7" fmla="*/ 0 w 9213447"/>
              <a:gd name="connsiteY7" fmla="*/ 5897301 h 6288426"/>
              <a:gd name="connsiteX8" fmla="*/ 0 w 9213447"/>
              <a:gd name="connsiteY8" fmla="*/ 0 h 6288426"/>
              <a:gd name="connsiteX0" fmla="*/ 0 w 9213447"/>
              <a:gd name="connsiteY0" fmla="*/ 0 h 6288426"/>
              <a:gd name="connsiteX1" fmla="*/ 9201873 w 9213447"/>
              <a:gd name="connsiteY1" fmla="*/ 0 h 6288426"/>
              <a:gd name="connsiteX2" fmla="*/ 9213447 w 9213447"/>
              <a:gd name="connsiteY2" fmla="*/ 5283843 h 6288426"/>
              <a:gd name="connsiteX3" fmla="*/ 7338349 w 9213447"/>
              <a:gd name="connsiteY3" fmla="*/ 6215603 h 6288426"/>
              <a:gd name="connsiteX4" fmla="*/ 5590572 w 9213447"/>
              <a:gd name="connsiteY4" fmla="*/ 5752616 h 6288426"/>
              <a:gd name="connsiteX5" fmla="*/ 3541854 w 9213447"/>
              <a:gd name="connsiteY5" fmla="*/ 6285052 h 6288426"/>
              <a:gd name="connsiteX6" fmla="*/ 1551007 w 9213447"/>
              <a:gd name="connsiteY6" fmla="*/ 5625296 h 6288426"/>
              <a:gd name="connsiteX7" fmla="*/ 0 w 9213447"/>
              <a:gd name="connsiteY7" fmla="*/ 5897301 h 6288426"/>
              <a:gd name="connsiteX8" fmla="*/ 0 w 9213447"/>
              <a:gd name="connsiteY8" fmla="*/ 0 h 6288426"/>
              <a:gd name="connsiteX0" fmla="*/ 0 w 9213447"/>
              <a:gd name="connsiteY0" fmla="*/ 0 h 6288426"/>
              <a:gd name="connsiteX1" fmla="*/ 9201873 w 9213447"/>
              <a:gd name="connsiteY1" fmla="*/ 0 h 6288426"/>
              <a:gd name="connsiteX2" fmla="*/ 9213447 w 9213447"/>
              <a:gd name="connsiteY2" fmla="*/ 5283843 h 6288426"/>
              <a:gd name="connsiteX3" fmla="*/ 7338349 w 9213447"/>
              <a:gd name="connsiteY3" fmla="*/ 6215603 h 6288426"/>
              <a:gd name="connsiteX4" fmla="*/ 5590572 w 9213447"/>
              <a:gd name="connsiteY4" fmla="*/ 5752616 h 6288426"/>
              <a:gd name="connsiteX5" fmla="*/ 3541854 w 9213447"/>
              <a:gd name="connsiteY5" fmla="*/ 6285052 h 6288426"/>
              <a:gd name="connsiteX6" fmla="*/ 1574156 w 9213447"/>
              <a:gd name="connsiteY6" fmla="*/ 5567423 h 6288426"/>
              <a:gd name="connsiteX7" fmla="*/ 0 w 9213447"/>
              <a:gd name="connsiteY7" fmla="*/ 5897301 h 6288426"/>
              <a:gd name="connsiteX8" fmla="*/ 0 w 9213447"/>
              <a:gd name="connsiteY8" fmla="*/ 0 h 6288426"/>
              <a:gd name="connsiteX0" fmla="*/ 0 w 9213447"/>
              <a:gd name="connsiteY0" fmla="*/ 0 h 6289939"/>
              <a:gd name="connsiteX1" fmla="*/ 9201873 w 9213447"/>
              <a:gd name="connsiteY1" fmla="*/ 0 h 6289939"/>
              <a:gd name="connsiteX2" fmla="*/ 9213447 w 9213447"/>
              <a:gd name="connsiteY2" fmla="*/ 5283843 h 6289939"/>
              <a:gd name="connsiteX3" fmla="*/ 7338349 w 9213447"/>
              <a:gd name="connsiteY3" fmla="*/ 6215603 h 6289939"/>
              <a:gd name="connsiteX4" fmla="*/ 5578997 w 9213447"/>
              <a:gd name="connsiteY4" fmla="*/ 5926237 h 6289939"/>
              <a:gd name="connsiteX5" fmla="*/ 3541854 w 9213447"/>
              <a:gd name="connsiteY5" fmla="*/ 6285052 h 6289939"/>
              <a:gd name="connsiteX6" fmla="*/ 1574156 w 9213447"/>
              <a:gd name="connsiteY6" fmla="*/ 5567423 h 6289939"/>
              <a:gd name="connsiteX7" fmla="*/ 0 w 9213447"/>
              <a:gd name="connsiteY7" fmla="*/ 5897301 h 6289939"/>
              <a:gd name="connsiteX8" fmla="*/ 0 w 9213447"/>
              <a:gd name="connsiteY8" fmla="*/ 0 h 6289939"/>
              <a:gd name="connsiteX0" fmla="*/ 0 w 9213447"/>
              <a:gd name="connsiteY0" fmla="*/ 0 h 6289868"/>
              <a:gd name="connsiteX1" fmla="*/ 9201873 w 9213447"/>
              <a:gd name="connsiteY1" fmla="*/ 0 h 6289868"/>
              <a:gd name="connsiteX2" fmla="*/ 9213447 w 9213447"/>
              <a:gd name="connsiteY2" fmla="*/ 5283843 h 6289868"/>
              <a:gd name="connsiteX3" fmla="*/ 7292050 w 9213447"/>
              <a:gd name="connsiteY3" fmla="*/ 5972535 h 6289868"/>
              <a:gd name="connsiteX4" fmla="*/ 5578997 w 9213447"/>
              <a:gd name="connsiteY4" fmla="*/ 5926237 h 6289868"/>
              <a:gd name="connsiteX5" fmla="*/ 3541854 w 9213447"/>
              <a:gd name="connsiteY5" fmla="*/ 6285052 h 6289868"/>
              <a:gd name="connsiteX6" fmla="*/ 1574156 w 9213447"/>
              <a:gd name="connsiteY6" fmla="*/ 5567423 h 6289868"/>
              <a:gd name="connsiteX7" fmla="*/ 0 w 9213447"/>
              <a:gd name="connsiteY7" fmla="*/ 5897301 h 6289868"/>
              <a:gd name="connsiteX8" fmla="*/ 0 w 9213447"/>
              <a:gd name="connsiteY8" fmla="*/ 0 h 6289868"/>
              <a:gd name="connsiteX0" fmla="*/ 0 w 9213447"/>
              <a:gd name="connsiteY0" fmla="*/ 0 h 6289868"/>
              <a:gd name="connsiteX1" fmla="*/ 9201873 w 9213447"/>
              <a:gd name="connsiteY1" fmla="*/ 0 h 6289868"/>
              <a:gd name="connsiteX2" fmla="*/ 9213447 w 9213447"/>
              <a:gd name="connsiteY2" fmla="*/ 5283843 h 6289868"/>
              <a:gd name="connsiteX3" fmla="*/ 7292050 w 9213447"/>
              <a:gd name="connsiteY3" fmla="*/ 5972535 h 6289868"/>
              <a:gd name="connsiteX4" fmla="*/ 5578997 w 9213447"/>
              <a:gd name="connsiteY4" fmla="*/ 5926237 h 6289868"/>
              <a:gd name="connsiteX5" fmla="*/ 3541854 w 9213447"/>
              <a:gd name="connsiteY5" fmla="*/ 6285052 h 6289868"/>
              <a:gd name="connsiteX6" fmla="*/ 1574156 w 9213447"/>
              <a:gd name="connsiteY6" fmla="*/ 5567423 h 6289868"/>
              <a:gd name="connsiteX7" fmla="*/ 0 w 9213447"/>
              <a:gd name="connsiteY7" fmla="*/ 5897301 h 6289868"/>
              <a:gd name="connsiteX8" fmla="*/ 0 w 9213447"/>
              <a:gd name="connsiteY8" fmla="*/ 0 h 6289868"/>
              <a:gd name="connsiteX0" fmla="*/ 0 w 9213447"/>
              <a:gd name="connsiteY0" fmla="*/ 0 h 6289868"/>
              <a:gd name="connsiteX1" fmla="*/ 9201873 w 9213447"/>
              <a:gd name="connsiteY1" fmla="*/ 0 h 6289868"/>
              <a:gd name="connsiteX2" fmla="*/ 9213447 w 9213447"/>
              <a:gd name="connsiteY2" fmla="*/ 5283843 h 6289868"/>
              <a:gd name="connsiteX3" fmla="*/ 7292050 w 9213447"/>
              <a:gd name="connsiteY3" fmla="*/ 5972535 h 6289868"/>
              <a:gd name="connsiteX4" fmla="*/ 5578997 w 9213447"/>
              <a:gd name="connsiteY4" fmla="*/ 5926237 h 6289868"/>
              <a:gd name="connsiteX5" fmla="*/ 3541854 w 9213447"/>
              <a:gd name="connsiteY5" fmla="*/ 6285052 h 6289868"/>
              <a:gd name="connsiteX6" fmla="*/ 1574156 w 9213447"/>
              <a:gd name="connsiteY6" fmla="*/ 5567423 h 6289868"/>
              <a:gd name="connsiteX7" fmla="*/ 0 w 9213447"/>
              <a:gd name="connsiteY7" fmla="*/ 5897301 h 6289868"/>
              <a:gd name="connsiteX8" fmla="*/ 0 w 9213447"/>
              <a:gd name="connsiteY8" fmla="*/ 0 h 6289868"/>
              <a:gd name="connsiteX0" fmla="*/ 0 w 9213447"/>
              <a:gd name="connsiteY0" fmla="*/ 0 h 6289669"/>
              <a:gd name="connsiteX1" fmla="*/ 9201873 w 9213447"/>
              <a:gd name="connsiteY1" fmla="*/ 0 h 6289669"/>
              <a:gd name="connsiteX2" fmla="*/ 9213447 w 9213447"/>
              <a:gd name="connsiteY2" fmla="*/ 5283843 h 6289669"/>
              <a:gd name="connsiteX3" fmla="*/ 7454096 w 9213447"/>
              <a:gd name="connsiteY3" fmla="*/ 6076708 h 6289669"/>
              <a:gd name="connsiteX4" fmla="*/ 5578997 w 9213447"/>
              <a:gd name="connsiteY4" fmla="*/ 5926237 h 6289669"/>
              <a:gd name="connsiteX5" fmla="*/ 3541854 w 9213447"/>
              <a:gd name="connsiteY5" fmla="*/ 6285052 h 6289669"/>
              <a:gd name="connsiteX6" fmla="*/ 1574156 w 9213447"/>
              <a:gd name="connsiteY6" fmla="*/ 5567423 h 6289669"/>
              <a:gd name="connsiteX7" fmla="*/ 0 w 9213447"/>
              <a:gd name="connsiteY7" fmla="*/ 5897301 h 6289669"/>
              <a:gd name="connsiteX8" fmla="*/ 0 w 9213447"/>
              <a:gd name="connsiteY8" fmla="*/ 0 h 6289669"/>
              <a:gd name="connsiteX0" fmla="*/ 0 w 9213447"/>
              <a:gd name="connsiteY0" fmla="*/ 0 h 6289987"/>
              <a:gd name="connsiteX1" fmla="*/ 9201873 w 9213447"/>
              <a:gd name="connsiteY1" fmla="*/ 0 h 6289987"/>
              <a:gd name="connsiteX2" fmla="*/ 9213447 w 9213447"/>
              <a:gd name="connsiteY2" fmla="*/ 5283843 h 6289987"/>
              <a:gd name="connsiteX3" fmla="*/ 7419372 w 9213447"/>
              <a:gd name="connsiteY3" fmla="*/ 5914663 h 6289987"/>
              <a:gd name="connsiteX4" fmla="*/ 5578997 w 9213447"/>
              <a:gd name="connsiteY4" fmla="*/ 5926237 h 6289987"/>
              <a:gd name="connsiteX5" fmla="*/ 3541854 w 9213447"/>
              <a:gd name="connsiteY5" fmla="*/ 6285052 h 6289987"/>
              <a:gd name="connsiteX6" fmla="*/ 1574156 w 9213447"/>
              <a:gd name="connsiteY6" fmla="*/ 5567423 h 6289987"/>
              <a:gd name="connsiteX7" fmla="*/ 0 w 9213447"/>
              <a:gd name="connsiteY7" fmla="*/ 5897301 h 6289987"/>
              <a:gd name="connsiteX8" fmla="*/ 0 w 9213447"/>
              <a:gd name="connsiteY8" fmla="*/ 0 h 6289987"/>
              <a:gd name="connsiteX0" fmla="*/ 0 w 9213447"/>
              <a:gd name="connsiteY0" fmla="*/ 0 h 6289987"/>
              <a:gd name="connsiteX1" fmla="*/ 9201873 w 9213447"/>
              <a:gd name="connsiteY1" fmla="*/ 0 h 6289987"/>
              <a:gd name="connsiteX2" fmla="*/ 9213447 w 9213447"/>
              <a:gd name="connsiteY2" fmla="*/ 5550061 h 6289987"/>
              <a:gd name="connsiteX3" fmla="*/ 7419372 w 9213447"/>
              <a:gd name="connsiteY3" fmla="*/ 5914663 h 6289987"/>
              <a:gd name="connsiteX4" fmla="*/ 5578997 w 9213447"/>
              <a:gd name="connsiteY4" fmla="*/ 5926237 h 6289987"/>
              <a:gd name="connsiteX5" fmla="*/ 3541854 w 9213447"/>
              <a:gd name="connsiteY5" fmla="*/ 6285052 h 6289987"/>
              <a:gd name="connsiteX6" fmla="*/ 1574156 w 9213447"/>
              <a:gd name="connsiteY6" fmla="*/ 5567423 h 6289987"/>
              <a:gd name="connsiteX7" fmla="*/ 0 w 9213447"/>
              <a:gd name="connsiteY7" fmla="*/ 5897301 h 6289987"/>
              <a:gd name="connsiteX8" fmla="*/ 0 w 9213447"/>
              <a:gd name="connsiteY8" fmla="*/ 0 h 6289987"/>
              <a:gd name="connsiteX0" fmla="*/ 0 w 9213447"/>
              <a:gd name="connsiteY0" fmla="*/ 0 h 6289987"/>
              <a:gd name="connsiteX1" fmla="*/ 9201873 w 9213447"/>
              <a:gd name="connsiteY1" fmla="*/ 0 h 6289987"/>
              <a:gd name="connsiteX2" fmla="*/ 9213447 w 9213447"/>
              <a:gd name="connsiteY2" fmla="*/ 5550061 h 6289987"/>
              <a:gd name="connsiteX3" fmla="*/ 7419372 w 9213447"/>
              <a:gd name="connsiteY3" fmla="*/ 5914663 h 6289987"/>
              <a:gd name="connsiteX4" fmla="*/ 5578997 w 9213447"/>
              <a:gd name="connsiteY4" fmla="*/ 5926237 h 6289987"/>
              <a:gd name="connsiteX5" fmla="*/ 3541854 w 9213447"/>
              <a:gd name="connsiteY5" fmla="*/ 6285052 h 6289987"/>
              <a:gd name="connsiteX6" fmla="*/ 1574156 w 9213447"/>
              <a:gd name="connsiteY6" fmla="*/ 5567423 h 6289987"/>
              <a:gd name="connsiteX7" fmla="*/ 0 w 9213447"/>
              <a:gd name="connsiteY7" fmla="*/ 5897301 h 6289987"/>
              <a:gd name="connsiteX8" fmla="*/ 0 w 9213447"/>
              <a:gd name="connsiteY8" fmla="*/ 0 h 6289987"/>
              <a:gd name="connsiteX0" fmla="*/ 0 w 9213447"/>
              <a:gd name="connsiteY0" fmla="*/ 0 h 6446075"/>
              <a:gd name="connsiteX1" fmla="*/ 9201873 w 9213447"/>
              <a:gd name="connsiteY1" fmla="*/ 0 h 6446075"/>
              <a:gd name="connsiteX2" fmla="*/ 9213447 w 9213447"/>
              <a:gd name="connsiteY2" fmla="*/ 5550061 h 6446075"/>
              <a:gd name="connsiteX3" fmla="*/ 7373074 w 9213447"/>
              <a:gd name="connsiteY3" fmla="*/ 6423949 h 6446075"/>
              <a:gd name="connsiteX4" fmla="*/ 5578997 w 9213447"/>
              <a:gd name="connsiteY4" fmla="*/ 5926237 h 6446075"/>
              <a:gd name="connsiteX5" fmla="*/ 3541854 w 9213447"/>
              <a:gd name="connsiteY5" fmla="*/ 6285052 h 6446075"/>
              <a:gd name="connsiteX6" fmla="*/ 1574156 w 9213447"/>
              <a:gd name="connsiteY6" fmla="*/ 5567423 h 6446075"/>
              <a:gd name="connsiteX7" fmla="*/ 0 w 9213447"/>
              <a:gd name="connsiteY7" fmla="*/ 5897301 h 6446075"/>
              <a:gd name="connsiteX8" fmla="*/ 0 w 9213447"/>
              <a:gd name="connsiteY8" fmla="*/ 0 h 644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13447" h="6446075">
                <a:moveTo>
                  <a:pt x="0" y="0"/>
                </a:moveTo>
                <a:lnTo>
                  <a:pt x="9201873" y="0"/>
                </a:lnTo>
                <a:lnTo>
                  <a:pt x="9213447" y="5550061"/>
                </a:lnTo>
                <a:cubicBezTo>
                  <a:pt x="8086846" y="5542344"/>
                  <a:pt x="7893935" y="6289876"/>
                  <a:pt x="7373074" y="6423949"/>
                </a:cubicBezTo>
                <a:cubicBezTo>
                  <a:pt x="6782765" y="6569598"/>
                  <a:pt x="6217534" y="5949387"/>
                  <a:pt x="5578997" y="5926237"/>
                </a:cubicBezTo>
                <a:cubicBezTo>
                  <a:pt x="4940460" y="5903087"/>
                  <a:pt x="4386806" y="6335209"/>
                  <a:pt x="3541854" y="6285052"/>
                </a:cubicBezTo>
                <a:cubicBezTo>
                  <a:pt x="2394031" y="6177985"/>
                  <a:pt x="2343871" y="5757441"/>
                  <a:pt x="1574156" y="5567423"/>
                </a:cubicBezTo>
                <a:cubicBezTo>
                  <a:pt x="721488" y="5388015"/>
                  <a:pt x="655899" y="5590572"/>
                  <a:pt x="0" y="5897301"/>
                </a:cubicBezTo>
                <a:lnTo>
                  <a:pt x="0" y="0"/>
                </a:lnTo>
                <a:close/>
              </a:path>
            </a:pathLst>
          </a:custGeom>
          <a:solidFill>
            <a:srgbClr val="85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E2ABE61-FF9D-4C67-96AC-A4675C0514C7}"/>
              </a:ext>
            </a:extLst>
          </p:cNvPr>
          <p:cNvSpPr/>
          <p:nvPr/>
        </p:nvSpPr>
        <p:spPr>
          <a:xfrm>
            <a:off x="1" y="0"/>
            <a:ext cx="12192000" cy="6573213"/>
          </a:xfrm>
          <a:custGeom>
            <a:avLst/>
            <a:gdLst>
              <a:gd name="connsiteX0" fmla="*/ 0 w 9201873"/>
              <a:gd name="connsiteY0" fmla="*/ 0 h 5897301"/>
              <a:gd name="connsiteX1" fmla="*/ 9201873 w 9201873"/>
              <a:gd name="connsiteY1" fmla="*/ 0 h 5897301"/>
              <a:gd name="connsiteX2" fmla="*/ 9201873 w 9201873"/>
              <a:gd name="connsiteY2" fmla="*/ 5897301 h 5897301"/>
              <a:gd name="connsiteX3" fmla="*/ 0 w 9201873"/>
              <a:gd name="connsiteY3" fmla="*/ 5897301 h 5897301"/>
              <a:gd name="connsiteX4" fmla="*/ 0 w 9201873"/>
              <a:gd name="connsiteY4" fmla="*/ 0 h 5897301"/>
              <a:gd name="connsiteX0" fmla="*/ 0 w 9201873"/>
              <a:gd name="connsiteY0" fmla="*/ 0 h 5897301"/>
              <a:gd name="connsiteX1" fmla="*/ 9201873 w 9201873"/>
              <a:gd name="connsiteY1" fmla="*/ 0 h 5897301"/>
              <a:gd name="connsiteX2" fmla="*/ 9201873 w 9201873"/>
              <a:gd name="connsiteY2" fmla="*/ 5897301 h 5897301"/>
              <a:gd name="connsiteX3" fmla="*/ 1967696 w 9201873"/>
              <a:gd name="connsiteY3" fmla="*/ 4977113 h 5897301"/>
              <a:gd name="connsiteX4" fmla="*/ 0 w 9201873"/>
              <a:gd name="connsiteY4" fmla="*/ 5897301 h 5897301"/>
              <a:gd name="connsiteX5" fmla="*/ 0 w 9201873"/>
              <a:gd name="connsiteY5" fmla="*/ 0 h 5897301"/>
              <a:gd name="connsiteX0" fmla="*/ 0 w 9201873"/>
              <a:gd name="connsiteY0" fmla="*/ 0 h 6507438"/>
              <a:gd name="connsiteX1" fmla="*/ 9201873 w 9201873"/>
              <a:gd name="connsiteY1" fmla="*/ 0 h 6507438"/>
              <a:gd name="connsiteX2" fmla="*/ 9201873 w 9201873"/>
              <a:gd name="connsiteY2" fmla="*/ 5897301 h 6507438"/>
              <a:gd name="connsiteX3" fmla="*/ 4213185 w 9201873"/>
              <a:gd name="connsiteY3" fmla="*/ 6342926 h 6507438"/>
              <a:gd name="connsiteX4" fmla="*/ 1967696 w 9201873"/>
              <a:gd name="connsiteY4" fmla="*/ 4977113 h 6507438"/>
              <a:gd name="connsiteX5" fmla="*/ 0 w 9201873"/>
              <a:gd name="connsiteY5" fmla="*/ 5897301 h 6507438"/>
              <a:gd name="connsiteX6" fmla="*/ 0 w 9201873"/>
              <a:gd name="connsiteY6" fmla="*/ 0 h 6507438"/>
              <a:gd name="connsiteX0" fmla="*/ 0 w 9201873"/>
              <a:gd name="connsiteY0" fmla="*/ 0 h 6370566"/>
              <a:gd name="connsiteX1" fmla="*/ 9201873 w 9201873"/>
              <a:gd name="connsiteY1" fmla="*/ 0 h 6370566"/>
              <a:gd name="connsiteX2" fmla="*/ 9201873 w 9201873"/>
              <a:gd name="connsiteY2" fmla="*/ 5897301 h 6370566"/>
              <a:gd name="connsiteX3" fmla="*/ 4213185 w 9201873"/>
              <a:gd name="connsiteY3" fmla="*/ 6342926 h 6370566"/>
              <a:gd name="connsiteX4" fmla="*/ 1967696 w 9201873"/>
              <a:gd name="connsiteY4" fmla="*/ 4977113 h 6370566"/>
              <a:gd name="connsiteX5" fmla="*/ 0 w 9201873"/>
              <a:gd name="connsiteY5" fmla="*/ 5897301 h 6370566"/>
              <a:gd name="connsiteX6" fmla="*/ 0 w 9201873"/>
              <a:gd name="connsiteY6" fmla="*/ 0 h 6370566"/>
              <a:gd name="connsiteX0" fmla="*/ 0 w 9201873"/>
              <a:gd name="connsiteY0" fmla="*/ 0 h 6376323"/>
              <a:gd name="connsiteX1" fmla="*/ 9201873 w 9201873"/>
              <a:gd name="connsiteY1" fmla="*/ 0 h 6376323"/>
              <a:gd name="connsiteX2" fmla="*/ 9201873 w 9201873"/>
              <a:gd name="connsiteY2" fmla="*/ 5897301 h 6376323"/>
              <a:gd name="connsiteX3" fmla="*/ 6076709 w 9201873"/>
              <a:gd name="connsiteY3" fmla="*/ 5521122 h 6376323"/>
              <a:gd name="connsiteX4" fmla="*/ 4213185 w 9201873"/>
              <a:gd name="connsiteY4" fmla="*/ 6342926 h 6376323"/>
              <a:gd name="connsiteX5" fmla="*/ 1967696 w 9201873"/>
              <a:gd name="connsiteY5" fmla="*/ 4977113 h 6376323"/>
              <a:gd name="connsiteX6" fmla="*/ 0 w 9201873"/>
              <a:gd name="connsiteY6" fmla="*/ 5897301 h 6376323"/>
              <a:gd name="connsiteX7" fmla="*/ 0 w 9201873"/>
              <a:gd name="connsiteY7" fmla="*/ 0 h 6376323"/>
              <a:gd name="connsiteX0" fmla="*/ 0 w 9201873"/>
              <a:gd name="connsiteY0" fmla="*/ 0 h 6553871"/>
              <a:gd name="connsiteX1" fmla="*/ 9201873 w 9201873"/>
              <a:gd name="connsiteY1" fmla="*/ 0 h 6553871"/>
              <a:gd name="connsiteX2" fmla="*/ 9201873 w 9201873"/>
              <a:gd name="connsiteY2" fmla="*/ 5897301 h 6553871"/>
              <a:gd name="connsiteX3" fmla="*/ 7442521 w 9201873"/>
              <a:gd name="connsiteY3" fmla="*/ 6412373 h 6553871"/>
              <a:gd name="connsiteX4" fmla="*/ 6076709 w 9201873"/>
              <a:gd name="connsiteY4" fmla="*/ 5521122 h 6553871"/>
              <a:gd name="connsiteX5" fmla="*/ 4213185 w 9201873"/>
              <a:gd name="connsiteY5" fmla="*/ 6342926 h 6553871"/>
              <a:gd name="connsiteX6" fmla="*/ 1967696 w 9201873"/>
              <a:gd name="connsiteY6" fmla="*/ 4977113 h 6553871"/>
              <a:gd name="connsiteX7" fmla="*/ 0 w 9201873"/>
              <a:gd name="connsiteY7" fmla="*/ 5897301 h 6553871"/>
              <a:gd name="connsiteX8" fmla="*/ 0 w 9201873"/>
              <a:gd name="connsiteY8" fmla="*/ 0 h 6553871"/>
              <a:gd name="connsiteX0" fmla="*/ 0 w 9213447"/>
              <a:gd name="connsiteY0" fmla="*/ 0 h 6423083"/>
              <a:gd name="connsiteX1" fmla="*/ 9201873 w 9213447"/>
              <a:gd name="connsiteY1" fmla="*/ 0 h 6423083"/>
              <a:gd name="connsiteX2" fmla="*/ 9213447 w 9213447"/>
              <a:gd name="connsiteY2" fmla="*/ 5283843 h 6423083"/>
              <a:gd name="connsiteX3" fmla="*/ 7442521 w 9213447"/>
              <a:gd name="connsiteY3" fmla="*/ 6412373 h 6423083"/>
              <a:gd name="connsiteX4" fmla="*/ 6076709 w 9213447"/>
              <a:gd name="connsiteY4" fmla="*/ 5521122 h 6423083"/>
              <a:gd name="connsiteX5" fmla="*/ 4213185 w 9213447"/>
              <a:gd name="connsiteY5" fmla="*/ 6342926 h 6423083"/>
              <a:gd name="connsiteX6" fmla="*/ 1967696 w 9213447"/>
              <a:gd name="connsiteY6" fmla="*/ 4977113 h 6423083"/>
              <a:gd name="connsiteX7" fmla="*/ 0 w 9213447"/>
              <a:gd name="connsiteY7" fmla="*/ 5897301 h 6423083"/>
              <a:gd name="connsiteX8" fmla="*/ 0 w 9213447"/>
              <a:gd name="connsiteY8" fmla="*/ 0 h 6423083"/>
              <a:gd name="connsiteX0" fmla="*/ 0 w 9213447"/>
              <a:gd name="connsiteY0" fmla="*/ 0 h 6415222"/>
              <a:gd name="connsiteX1" fmla="*/ 9201873 w 9213447"/>
              <a:gd name="connsiteY1" fmla="*/ 0 h 6415222"/>
              <a:gd name="connsiteX2" fmla="*/ 9213447 w 9213447"/>
              <a:gd name="connsiteY2" fmla="*/ 5283843 h 6415222"/>
              <a:gd name="connsiteX3" fmla="*/ 7442521 w 9213447"/>
              <a:gd name="connsiteY3" fmla="*/ 6412373 h 6415222"/>
              <a:gd name="connsiteX4" fmla="*/ 6076709 w 9213447"/>
              <a:gd name="connsiteY4" fmla="*/ 5521122 h 6415222"/>
              <a:gd name="connsiteX5" fmla="*/ 4213185 w 9213447"/>
              <a:gd name="connsiteY5" fmla="*/ 6342926 h 6415222"/>
              <a:gd name="connsiteX6" fmla="*/ 1967696 w 9213447"/>
              <a:gd name="connsiteY6" fmla="*/ 4977113 h 6415222"/>
              <a:gd name="connsiteX7" fmla="*/ 0 w 9213447"/>
              <a:gd name="connsiteY7" fmla="*/ 5897301 h 6415222"/>
              <a:gd name="connsiteX8" fmla="*/ 0 w 9213447"/>
              <a:gd name="connsiteY8" fmla="*/ 0 h 6415222"/>
              <a:gd name="connsiteX0" fmla="*/ 0 w 9213447"/>
              <a:gd name="connsiteY0" fmla="*/ 0 h 6375862"/>
              <a:gd name="connsiteX1" fmla="*/ 9201873 w 9213447"/>
              <a:gd name="connsiteY1" fmla="*/ 0 h 6375862"/>
              <a:gd name="connsiteX2" fmla="*/ 9213447 w 9213447"/>
              <a:gd name="connsiteY2" fmla="*/ 5283843 h 6375862"/>
              <a:gd name="connsiteX3" fmla="*/ 7292050 w 9213447"/>
              <a:gd name="connsiteY3" fmla="*/ 6030408 h 6375862"/>
              <a:gd name="connsiteX4" fmla="*/ 6076709 w 9213447"/>
              <a:gd name="connsiteY4" fmla="*/ 5521122 h 6375862"/>
              <a:gd name="connsiteX5" fmla="*/ 4213185 w 9213447"/>
              <a:gd name="connsiteY5" fmla="*/ 6342926 h 6375862"/>
              <a:gd name="connsiteX6" fmla="*/ 1967696 w 9213447"/>
              <a:gd name="connsiteY6" fmla="*/ 4977113 h 6375862"/>
              <a:gd name="connsiteX7" fmla="*/ 0 w 9213447"/>
              <a:gd name="connsiteY7" fmla="*/ 5897301 h 6375862"/>
              <a:gd name="connsiteX8" fmla="*/ 0 w 9213447"/>
              <a:gd name="connsiteY8" fmla="*/ 0 h 6375862"/>
              <a:gd name="connsiteX0" fmla="*/ 0 w 9213447"/>
              <a:gd name="connsiteY0" fmla="*/ 0 h 6380410"/>
              <a:gd name="connsiteX1" fmla="*/ 9201873 w 9213447"/>
              <a:gd name="connsiteY1" fmla="*/ 0 h 6380410"/>
              <a:gd name="connsiteX2" fmla="*/ 9213447 w 9213447"/>
              <a:gd name="connsiteY2" fmla="*/ 5283843 h 6380410"/>
              <a:gd name="connsiteX3" fmla="*/ 7292050 w 9213447"/>
              <a:gd name="connsiteY3" fmla="*/ 6030408 h 6380410"/>
              <a:gd name="connsiteX4" fmla="*/ 5798917 w 9213447"/>
              <a:gd name="connsiteY4" fmla="*/ 5660018 h 6380410"/>
              <a:gd name="connsiteX5" fmla="*/ 4213185 w 9213447"/>
              <a:gd name="connsiteY5" fmla="*/ 6342926 h 6380410"/>
              <a:gd name="connsiteX6" fmla="*/ 1967696 w 9213447"/>
              <a:gd name="connsiteY6" fmla="*/ 4977113 h 6380410"/>
              <a:gd name="connsiteX7" fmla="*/ 0 w 9213447"/>
              <a:gd name="connsiteY7" fmla="*/ 5897301 h 6380410"/>
              <a:gd name="connsiteX8" fmla="*/ 0 w 9213447"/>
              <a:gd name="connsiteY8" fmla="*/ 0 h 6380410"/>
              <a:gd name="connsiteX0" fmla="*/ 0 w 9213447"/>
              <a:gd name="connsiteY0" fmla="*/ 0 h 6380410"/>
              <a:gd name="connsiteX1" fmla="*/ 9201873 w 9213447"/>
              <a:gd name="connsiteY1" fmla="*/ 0 h 6380410"/>
              <a:gd name="connsiteX2" fmla="*/ 9213447 w 9213447"/>
              <a:gd name="connsiteY2" fmla="*/ 5283843 h 6380410"/>
              <a:gd name="connsiteX3" fmla="*/ 7292050 w 9213447"/>
              <a:gd name="connsiteY3" fmla="*/ 6030408 h 6380410"/>
              <a:gd name="connsiteX4" fmla="*/ 5798917 w 9213447"/>
              <a:gd name="connsiteY4" fmla="*/ 5660018 h 6380410"/>
              <a:gd name="connsiteX5" fmla="*/ 4213185 w 9213447"/>
              <a:gd name="connsiteY5" fmla="*/ 6342926 h 6380410"/>
              <a:gd name="connsiteX6" fmla="*/ 1967696 w 9213447"/>
              <a:gd name="connsiteY6" fmla="*/ 4977113 h 6380410"/>
              <a:gd name="connsiteX7" fmla="*/ 0 w 9213447"/>
              <a:gd name="connsiteY7" fmla="*/ 5897301 h 6380410"/>
              <a:gd name="connsiteX8" fmla="*/ 0 w 9213447"/>
              <a:gd name="connsiteY8" fmla="*/ 0 h 6380410"/>
              <a:gd name="connsiteX0" fmla="*/ 0 w 9213447"/>
              <a:gd name="connsiteY0" fmla="*/ 0 h 6380410"/>
              <a:gd name="connsiteX1" fmla="*/ 9201873 w 9213447"/>
              <a:gd name="connsiteY1" fmla="*/ 0 h 6380410"/>
              <a:gd name="connsiteX2" fmla="*/ 9213447 w 9213447"/>
              <a:gd name="connsiteY2" fmla="*/ 5283843 h 6380410"/>
              <a:gd name="connsiteX3" fmla="*/ 7292050 w 9213447"/>
              <a:gd name="connsiteY3" fmla="*/ 6030408 h 6380410"/>
              <a:gd name="connsiteX4" fmla="*/ 5798917 w 9213447"/>
              <a:gd name="connsiteY4" fmla="*/ 5660018 h 6380410"/>
              <a:gd name="connsiteX5" fmla="*/ 4213185 w 9213447"/>
              <a:gd name="connsiteY5" fmla="*/ 6342926 h 6380410"/>
              <a:gd name="connsiteX6" fmla="*/ 1365813 w 9213447"/>
              <a:gd name="connsiteY6" fmla="*/ 5034987 h 6380410"/>
              <a:gd name="connsiteX7" fmla="*/ 0 w 9213447"/>
              <a:gd name="connsiteY7" fmla="*/ 5897301 h 6380410"/>
              <a:gd name="connsiteX8" fmla="*/ 0 w 9213447"/>
              <a:gd name="connsiteY8" fmla="*/ 0 h 6380410"/>
              <a:gd name="connsiteX0" fmla="*/ 0 w 9213447"/>
              <a:gd name="connsiteY0" fmla="*/ 0 h 6380410"/>
              <a:gd name="connsiteX1" fmla="*/ 9201873 w 9213447"/>
              <a:gd name="connsiteY1" fmla="*/ 0 h 6380410"/>
              <a:gd name="connsiteX2" fmla="*/ 9213447 w 9213447"/>
              <a:gd name="connsiteY2" fmla="*/ 5283843 h 6380410"/>
              <a:gd name="connsiteX3" fmla="*/ 7292050 w 9213447"/>
              <a:gd name="connsiteY3" fmla="*/ 6030408 h 6380410"/>
              <a:gd name="connsiteX4" fmla="*/ 5798917 w 9213447"/>
              <a:gd name="connsiteY4" fmla="*/ 5660018 h 6380410"/>
              <a:gd name="connsiteX5" fmla="*/ 4213185 w 9213447"/>
              <a:gd name="connsiteY5" fmla="*/ 6342926 h 6380410"/>
              <a:gd name="connsiteX6" fmla="*/ 1365813 w 9213447"/>
              <a:gd name="connsiteY6" fmla="*/ 5034987 h 6380410"/>
              <a:gd name="connsiteX7" fmla="*/ 0 w 9213447"/>
              <a:gd name="connsiteY7" fmla="*/ 5897301 h 6380410"/>
              <a:gd name="connsiteX8" fmla="*/ 0 w 9213447"/>
              <a:gd name="connsiteY8" fmla="*/ 0 h 6380410"/>
              <a:gd name="connsiteX0" fmla="*/ 0 w 9213447"/>
              <a:gd name="connsiteY0" fmla="*/ 0 h 6335919"/>
              <a:gd name="connsiteX1" fmla="*/ 9201873 w 9213447"/>
              <a:gd name="connsiteY1" fmla="*/ 0 h 6335919"/>
              <a:gd name="connsiteX2" fmla="*/ 9213447 w 9213447"/>
              <a:gd name="connsiteY2" fmla="*/ 5283843 h 6335919"/>
              <a:gd name="connsiteX3" fmla="*/ 7292050 w 9213447"/>
              <a:gd name="connsiteY3" fmla="*/ 6030408 h 6335919"/>
              <a:gd name="connsiteX4" fmla="*/ 5798917 w 9213447"/>
              <a:gd name="connsiteY4" fmla="*/ 5660018 h 6335919"/>
              <a:gd name="connsiteX5" fmla="*/ 3831221 w 9213447"/>
              <a:gd name="connsiteY5" fmla="*/ 6296627 h 6335919"/>
              <a:gd name="connsiteX6" fmla="*/ 1365813 w 9213447"/>
              <a:gd name="connsiteY6" fmla="*/ 5034987 h 6335919"/>
              <a:gd name="connsiteX7" fmla="*/ 0 w 9213447"/>
              <a:gd name="connsiteY7" fmla="*/ 5897301 h 6335919"/>
              <a:gd name="connsiteX8" fmla="*/ 0 w 9213447"/>
              <a:gd name="connsiteY8" fmla="*/ 0 h 6335919"/>
              <a:gd name="connsiteX0" fmla="*/ 0 w 9213447"/>
              <a:gd name="connsiteY0" fmla="*/ 0 h 6335919"/>
              <a:gd name="connsiteX1" fmla="*/ 9201873 w 9213447"/>
              <a:gd name="connsiteY1" fmla="*/ 0 h 6335919"/>
              <a:gd name="connsiteX2" fmla="*/ 9213447 w 9213447"/>
              <a:gd name="connsiteY2" fmla="*/ 5283843 h 6335919"/>
              <a:gd name="connsiteX3" fmla="*/ 7292050 w 9213447"/>
              <a:gd name="connsiteY3" fmla="*/ 6030408 h 6335919"/>
              <a:gd name="connsiteX4" fmla="*/ 5798917 w 9213447"/>
              <a:gd name="connsiteY4" fmla="*/ 5660018 h 6335919"/>
              <a:gd name="connsiteX5" fmla="*/ 3831221 w 9213447"/>
              <a:gd name="connsiteY5" fmla="*/ 6296627 h 6335919"/>
              <a:gd name="connsiteX6" fmla="*/ 1365813 w 9213447"/>
              <a:gd name="connsiteY6" fmla="*/ 5034987 h 6335919"/>
              <a:gd name="connsiteX7" fmla="*/ 0 w 9213447"/>
              <a:gd name="connsiteY7" fmla="*/ 5897301 h 6335919"/>
              <a:gd name="connsiteX8" fmla="*/ 0 w 9213447"/>
              <a:gd name="connsiteY8" fmla="*/ 0 h 6335919"/>
              <a:gd name="connsiteX0" fmla="*/ 0 w 9213447"/>
              <a:gd name="connsiteY0" fmla="*/ 0 h 6299472"/>
              <a:gd name="connsiteX1" fmla="*/ 9201873 w 9213447"/>
              <a:gd name="connsiteY1" fmla="*/ 0 h 6299472"/>
              <a:gd name="connsiteX2" fmla="*/ 9213447 w 9213447"/>
              <a:gd name="connsiteY2" fmla="*/ 5283843 h 6299472"/>
              <a:gd name="connsiteX3" fmla="*/ 7292050 w 9213447"/>
              <a:gd name="connsiteY3" fmla="*/ 6030408 h 6299472"/>
              <a:gd name="connsiteX4" fmla="*/ 5798917 w 9213447"/>
              <a:gd name="connsiteY4" fmla="*/ 5660018 h 6299472"/>
              <a:gd name="connsiteX5" fmla="*/ 3831221 w 9213447"/>
              <a:gd name="connsiteY5" fmla="*/ 6296627 h 6299472"/>
              <a:gd name="connsiteX6" fmla="*/ 1365813 w 9213447"/>
              <a:gd name="connsiteY6" fmla="*/ 5034987 h 6299472"/>
              <a:gd name="connsiteX7" fmla="*/ 0 w 9213447"/>
              <a:gd name="connsiteY7" fmla="*/ 5897301 h 6299472"/>
              <a:gd name="connsiteX8" fmla="*/ 0 w 9213447"/>
              <a:gd name="connsiteY8" fmla="*/ 0 h 6299472"/>
              <a:gd name="connsiteX0" fmla="*/ 0 w 9213447"/>
              <a:gd name="connsiteY0" fmla="*/ 0 h 6287947"/>
              <a:gd name="connsiteX1" fmla="*/ 9201873 w 9213447"/>
              <a:gd name="connsiteY1" fmla="*/ 0 h 6287947"/>
              <a:gd name="connsiteX2" fmla="*/ 9213447 w 9213447"/>
              <a:gd name="connsiteY2" fmla="*/ 5283843 h 6287947"/>
              <a:gd name="connsiteX3" fmla="*/ 7292050 w 9213447"/>
              <a:gd name="connsiteY3" fmla="*/ 6030408 h 6287947"/>
              <a:gd name="connsiteX4" fmla="*/ 5798917 w 9213447"/>
              <a:gd name="connsiteY4" fmla="*/ 5660018 h 6287947"/>
              <a:gd name="connsiteX5" fmla="*/ 3541854 w 9213447"/>
              <a:gd name="connsiteY5" fmla="*/ 6285052 h 6287947"/>
              <a:gd name="connsiteX6" fmla="*/ 1365813 w 9213447"/>
              <a:gd name="connsiteY6" fmla="*/ 5034987 h 6287947"/>
              <a:gd name="connsiteX7" fmla="*/ 0 w 9213447"/>
              <a:gd name="connsiteY7" fmla="*/ 5897301 h 6287947"/>
              <a:gd name="connsiteX8" fmla="*/ 0 w 9213447"/>
              <a:gd name="connsiteY8" fmla="*/ 0 h 6287947"/>
              <a:gd name="connsiteX0" fmla="*/ 0 w 9213447"/>
              <a:gd name="connsiteY0" fmla="*/ 0 h 6287947"/>
              <a:gd name="connsiteX1" fmla="*/ 9201873 w 9213447"/>
              <a:gd name="connsiteY1" fmla="*/ 0 h 6287947"/>
              <a:gd name="connsiteX2" fmla="*/ 9213447 w 9213447"/>
              <a:gd name="connsiteY2" fmla="*/ 5283843 h 6287947"/>
              <a:gd name="connsiteX3" fmla="*/ 7292050 w 9213447"/>
              <a:gd name="connsiteY3" fmla="*/ 6030408 h 6287947"/>
              <a:gd name="connsiteX4" fmla="*/ 5798917 w 9213447"/>
              <a:gd name="connsiteY4" fmla="*/ 5660018 h 6287947"/>
              <a:gd name="connsiteX5" fmla="*/ 3541854 w 9213447"/>
              <a:gd name="connsiteY5" fmla="*/ 6285052 h 6287947"/>
              <a:gd name="connsiteX6" fmla="*/ 1794076 w 9213447"/>
              <a:gd name="connsiteY6" fmla="*/ 4907665 h 6287947"/>
              <a:gd name="connsiteX7" fmla="*/ 0 w 9213447"/>
              <a:gd name="connsiteY7" fmla="*/ 5897301 h 6287947"/>
              <a:gd name="connsiteX8" fmla="*/ 0 w 9213447"/>
              <a:gd name="connsiteY8" fmla="*/ 0 h 6287947"/>
              <a:gd name="connsiteX0" fmla="*/ 0 w 9213447"/>
              <a:gd name="connsiteY0" fmla="*/ 0 h 6287947"/>
              <a:gd name="connsiteX1" fmla="*/ 9201873 w 9213447"/>
              <a:gd name="connsiteY1" fmla="*/ 0 h 6287947"/>
              <a:gd name="connsiteX2" fmla="*/ 9213447 w 9213447"/>
              <a:gd name="connsiteY2" fmla="*/ 5283843 h 6287947"/>
              <a:gd name="connsiteX3" fmla="*/ 7292050 w 9213447"/>
              <a:gd name="connsiteY3" fmla="*/ 6030408 h 6287947"/>
              <a:gd name="connsiteX4" fmla="*/ 5798917 w 9213447"/>
              <a:gd name="connsiteY4" fmla="*/ 5660018 h 6287947"/>
              <a:gd name="connsiteX5" fmla="*/ 3541854 w 9213447"/>
              <a:gd name="connsiteY5" fmla="*/ 6285052 h 6287947"/>
              <a:gd name="connsiteX6" fmla="*/ 1794076 w 9213447"/>
              <a:gd name="connsiteY6" fmla="*/ 4907665 h 6287947"/>
              <a:gd name="connsiteX7" fmla="*/ 0 w 9213447"/>
              <a:gd name="connsiteY7" fmla="*/ 5897301 h 6287947"/>
              <a:gd name="connsiteX8" fmla="*/ 0 w 9213447"/>
              <a:gd name="connsiteY8" fmla="*/ 0 h 6287947"/>
              <a:gd name="connsiteX0" fmla="*/ 0 w 9213447"/>
              <a:gd name="connsiteY0" fmla="*/ 0 h 6287947"/>
              <a:gd name="connsiteX1" fmla="*/ 9201873 w 9213447"/>
              <a:gd name="connsiteY1" fmla="*/ 0 h 6287947"/>
              <a:gd name="connsiteX2" fmla="*/ 9213447 w 9213447"/>
              <a:gd name="connsiteY2" fmla="*/ 5283843 h 6287947"/>
              <a:gd name="connsiteX3" fmla="*/ 7292050 w 9213447"/>
              <a:gd name="connsiteY3" fmla="*/ 6030408 h 6287947"/>
              <a:gd name="connsiteX4" fmla="*/ 5798917 w 9213447"/>
              <a:gd name="connsiteY4" fmla="*/ 5660018 h 6287947"/>
              <a:gd name="connsiteX5" fmla="*/ 3541854 w 9213447"/>
              <a:gd name="connsiteY5" fmla="*/ 6285052 h 6287947"/>
              <a:gd name="connsiteX6" fmla="*/ 1516283 w 9213447"/>
              <a:gd name="connsiteY6" fmla="*/ 5139159 h 6287947"/>
              <a:gd name="connsiteX7" fmla="*/ 0 w 9213447"/>
              <a:gd name="connsiteY7" fmla="*/ 5897301 h 6287947"/>
              <a:gd name="connsiteX8" fmla="*/ 0 w 9213447"/>
              <a:gd name="connsiteY8" fmla="*/ 0 h 6287947"/>
              <a:gd name="connsiteX0" fmla="*/ 0 w 9213447"/>
              <a:gd name="connsiteY0" fmla="*/ 0 h 6287947"/>
              <a:gd name="connsiteX1" fmla="*/ 9201873 w 9213447"/>
              <a:gd name="connsiteY1" fmla="*/ 0 h 6287947"/>
              <a:gd name="connsiteX2" fmla="*/ 9213447 w 9213447"/>
              <a:gd name="connsiteY2" fmla="*/ 5283843 h 6287947"/>
              <a:gd name="connsiteX3" fmla="*/ 7396222 w 9213447"/>
              <a:gd name="connsiteY3" fmla="*/ 6030408 h 6287947"/>
              <a:gd name="connsiteX4" fmla="*/ 5798917 w 9213447"/>
              <a:gd name="connsiteY4" fmla="*/ 5660018 h 6287947"/>
              <a:gd name="connsiteX5" fmla="*/ 3541854 w 9213447"/>
              <a:gd name="connsiteY5" fmla="*/ 6285052 h 6287947"/>
              <a:gd name="connsiteX6" fmla="*/ 1516283 w 9213447"/>
              <a:gd name="connsiteY6" fmla="*/ 5139159 h 6287947"/>
              <a:gd name="connsiteX7" fmla="*/ 0 w 9213447"/>
              <a:gd name="connsiteY7" fmla="*/ 5897301 h 6287947"/>
              <a:gd name="connsiteX8" fmla="*/ 0 w 9213447"/>
              <a:gd name="connsiteY8" fmla="*/ 0 h 6287947"/>
              <a:gd name="connsiteX0" fmla="*/ 0 w 9213447"/>
              <a:gd name="connsiteY0" fmla="*/ 0 h 6287947"/>
              <a:gd name="connsiteX1" fmla="*/ 9201873 w 9213447"/>
              <a:gd name="connsiteY1" fmla="*/ 0 h 6287947"/>
              <a:gd name="connsiteX2" fmla="*/ 9213447 w 9213447"/>
              <a:gd name="connsiteY2" fmla="*/ 5283843 h 6287947"/>
              <a:gd name="connsiteX3" fmla="*/ 7396222 w 9213447"/>
              <a:gd name="connsiteY3" fmla="*/ 6030408 h 6287947"/>
              <a:gd name="connsiteX4" fmla="*/ 5798917 w 9213447"/>
              <a:gd name="connsiteY4" fmla="*/ 5660018 h 6287947"/>
              <a:gd name="connsiteX5" fmla="*/ 3541854 w 9213447"/>
              <a:gd name="connsiteY5" fmla="*/ 6285052 h 6287947"/>
              <a:gd name="connsiteX6" fmla="*/ 1516283 w 9213447"/>
              <a:gd name="connsiteY6" fmla="*/ 5139159 h 6287947"/>
              <a:gd name="connsiteX7" fmla="*/ 0 w 9213447"/>
              <a:gd name="connsiteY7" fmla="*/ 5897301 h 6287947"/>
              <a:gd name="connsiteX8" fmla="*/ 0 w 9213447"/>
              <a:gd name="connsiteY8" fmla="*/ 0 h 6287947"/>
              <a:gd name="connsiteX0" fmla="*/ 0 w 9213447"/>
              <a:gd name="connsiteY0" fmla="*/ 0 h 6287947"/>
              <a:gd name="connsiteX1" fmla="*/ 9201873 w 9213447"/>
              <a:gd name="connsiteY1" fmla="*/ 0 h 6287947"/>
              <a:gd name="connsiteX2" fmla="*/ 9213447 w 9213447"/>
              <a:gd name="connsiteY2" fmla="*/ 5283843 h 6287947"/>
              <a:gd name="connsiteX3" fmla="*/ 7338349 w 9213447"/>
              <a:gd name="connsiteY3" fmla="*/ 6215603 h 6287947"/>
              <a:gd name="connsiteX4" fmla="*/ 5798917 w 9213447"/>
              <a:gd name="connsiteY4" fmla="*/ 5660018 h 6287947"/>
              <a:gd name="connsiteX5" fmla="*/ 3541854 w 9213447"/>
              <a:gd name="connsiteY5" fmla="*/ 6285052 h 6287947"/>
              <a:gd name="connsiteX6" fmla="*/ 1516283 w 9213447"/>
              <a:gd name="connsiteY6" fmla="*/ 5139159 h 6287947"/>
              <a:gd name="connsiteX7" fmla="*/ 0 w 9213447"/>
              <a:gd name="connsiteY7" fmla="*/ 5897301 h 6287947"/>
              <a:gd name="connsiteX8" fmla="*/ 0 w 9213447"/>
              <a:gd name="connsiteY8" fmla="*/ 0 h 6287947"/>
              <a:gd name="connsiteX0" fmla="*/ 0 w 9213447"/>
              <a:gd name="connsiteY0" fmla="*/ 0 h 6288426"/>
              <a:gd name="connsiteX1" fmla="*/ 9201873 w 9213447"/>
              <a:gd name="connsiteY1" fmla="*/ 0 h 6288426"/>
              <a:gd name="connsiteX2" fmla="*/ 9213447 w 9213447"/>
              <a:gd name="connsiteY2" fmla="*/ 5283843 h 6288426"/>
              <a:gd name="connsiteX3" fmla="*/ 7338349 w 9213447"/>
              <a:gd name="connsiteY3" fmla="*/ 6215603 h 6288426"/>
              <a:gd name="connsiteX4" fmla="*/ 5590572 w 9213447"/>
              <a:gd name="connsiteY4" fmla="*/ 5752616 h 6288426"/>
              <a:gd name="connsiteX5" fmla="*/ 3541854 w 9213447"/>
              <a:gd name="connsiteY5" fmla="*/ 6285052 h 6288426"/>
              <a:gd name="connsiteX6" fmla="*/ 1516283 w 9213447"/>
              <a:gd name="connsiteY6" fmla="*/ 5139159 h 6288426"/>
              <a:gd name="connsiteX7" fmla="*/ 0 w 9213447"/>
              <a:gd name="connsiteY7" fmla="*/ 5897301 h 6288426"/>
              <a:gd name="connsiteX8" fmla="*/ 0 w 9213447"/>
              <a:gd name="connsiteY8" fmla="*/ 0 h 6288426"/>
              <a:gd name="connsiteX0" fmla="*/ 0 w 9213447"/>
              <a:gd name="connsiteY0" fmla="*/ 0 h 6288426"/>
              <a:gd name="connsiteX1" fmla="*/ 9201873 w 9213447"/>
              <a:gd name="connsiteY1" fmla="*/ 0 h 6288426"/>
              <a:gd name="connsiteX2" fmla="*/ 9213447 w 9213447"/>
              <a:gd name="connsiteY2" fmla="*/ 5283843 h 6288426"/>
              <a:gd name="connsiteX3" fmla="*/ 7338349 w 9213447"/>
              <a:gd name="connsiteY3" fmla="*/ 6215603 h 6288426"/>
              <a:gd name="connsiteX4" fmla="*/ 5590572 w 9213447"/>
              <a:gd name="connsiteY4" fmla="*/ 5752616 h 6288426"/>
              <a:gd name="connsiteX5" fmla="*/ 3541854 w 9213447"/>
              <a:gd name="connsiteY5" fmla="*/ 6285052 h 6288426"/>
              <a:gd name="connsiteX6" fmla="*/ 1412111 w 9213447"/>
              <a:gd name="connsiteY6" fmla="*/ 5289629 h 6288426"/>
              <a:gd name="connsiteX7" fmla="*/ 0 w 9213447"/>
              <a:gd name="connsiteY7" fmla="*/ 5897301 h 6288426"/>
              <a:gd name="connsiteX8" fmla="*/ 0 w 9213447"/>
              <a:gd name="connsiteY8" fmla="*/ 0 h 6288426"/>
              <a:gd name="connsiteX0" fmla="*/ 0 w 9213447"/>
              <a:gd name="connsiteY0" fmla="*/ 0 h 6288426"/>
              <a:gd name="connsiteX1" fmla="*/ 9201873 w 9213447"/>
              <a:gd name="connsiteY1" fmla="*/ 0 h 6288426"/>
              <a:gd name="connsiteX2" fmla="*/ 9213447 w 9213447"/>
              <a:gd name="connsiteY2" fmla="*/ 5283843 h 6288426"/>
              <a:gd name="connsiteX3" fmla="*/ 7338349 w 9213447"/>
              <a:gd name="connsiteY3" fmla="*/ 6215603 h 6288426"/>
              <a:gd name="connsiteX4" fmla="*/ 5590572 w 9213447"/>
              <a:gd name="connsiteY4" fmla="*/ 5752616 h 6288426"/>
              <a:gd name="connsiteX5" fmla="*/ 3541854 w 9213447"/>
              <a:gd name="connsiteY5" fmla="*/ 6285052 h 6288426"/>
              <a:gd name="connsiteX6" fmla="*/ 1412111 w 9213447"/>
              <a:gd name="connsiteY6" fmla="*/ 5289629 h 6288426"/>
              <a:gd name="connsiteX7" fmla="*/ 0 w 9213447"/>
              <a:gd name="connsiteY7" fmla="*/ 5897301 h 6288426"/>
              <a:gd name="connsiteX8" fmla="*/ 0 w 9213447"/>
              <a:gd name="connsiteY8" fmla="*/ 0 h 6288426"/>
              <a:gd name="connsiteX0" fmla="*/ 0 w 9213447"/>
              <a:gd name="connsiteY0" fmla="*/ 0 h 6288426"/>
              <a:gd name="connsiteX1" fmla="*/ 9201873 w 9213447"/>
              <a:gd name="connsiteY1" fmla="*/ 0 h 6288426"/>
              <a:gd name="connsiteX2" fmla="*/ 9213447 w 9213447"/>
              <a:gd name="connsiteY2" fmla="*/ 5283843 h 6288426"/>
              <a:gd name="connsiteX3" fmla="*/ 7338349 w 9213447"/>
              <a:gd name="connsiteY3" fmla="*/ 6215603 h 6288426"/>
              <a:gd name="connsiteX4" fmla="*/ 5590572 w 9213447"/>
              <a:gd name="connsiteY4" fmla="*/ 5752616 h 6288426"/>
              <a:gd name="connsiteX5" fmla="*/ 3541854 w 9213447"/>
              <a:gd name="connsiteY5" fmla="*/ 6285052 h 6288426"/>
              <a:gd name="connsiteX6" fmla="*/ 1412111 w 9213447"/>
              <a:gd name="connsiteY6" fmla="*/ 5289629 h 6288426"/>
              <a:gd name="connsiteX7" fmla="*/ 0 w 9213447"/>
              <a:gd name="connsiteY7" fmla="*/ 5897301 h 6288426"/>
              <a:gd name="connsiteX8" fmla="*/ 0 w 9213447"/>
              <a:gd name="connsiteY8" fmla="*/ 0 h 6288426"/>
              <a:gd name="connsiteX0" fmla="*/ 0 w 9213447"/>
              <a:gd name="connsiteY0" fmla="*/ 0 h 6288426"/>
              <a:gd name="connsiteX1" fmla="*/ 9201873 w 9213447"/>
              <a:gd name="connsiteY1" fmla="*/ 0 h 6288426"/>
              <a:gd name="connsiteX2" fmla="*/ 9213447 w 9213447"/>
              <a:gd name="connsiteY2" fmla="*/ 5283843 h 6288426"/>
              <a:gd name="connsiteX3" fmla="*/ 7338349 w 9213447"/>
              <a:gd name="connsiteY3" fmla="*/ 6215603 h 6288426"/>
              <a:gd name="connsiteX4" fmla="*/ 5590572 w 9213447"/>
              <a:gd name="connsiteY4" fmla="*/ 5752616 h 6288426"/>
              <a:gd name="connsiteX5" fmla="*/ 3541854 w 9213447"/>
              <a:gd name="connsiteY5" fmla="*/ 6285052 h 6288426"/>
              <a:gd name="connsiteX6" fmla="*/ 1446835 w 9213447"/>
              <a:gd name="connsiteY6" fmla="*/ 5231755 h 6288426"/>
              <a:gd name="connsiteX7" fmla="*/ 0 w 9213447"/>
              <a:gd name="connsiteY7" fmla="*/ 5897301 h 6288426"/>
              <a:gd name="connsiteX8" fmla="*/ 0 w 9213447"/>
              <a:gd name="connsiteY8" fmla="*/ 0 h 628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13447" h="6288426">
                <a:moveTo>
                  <a:pt x="0" y="0"/>
                </a:moveTo>
                <a:lnTo>
                  <a:pt x="9201873" y="0"/>
                </a:lnTo>
                <a:lnTo>
                  <a:pt x="9213447" y="5283843"/>
                </a:lnTo>
                <a:cubicBezTo>
                  <a:pt x="7635433" y="5484470"/>
                  <a:pt x="7870784" y="6255150"/>
                  <a:pt x="7338349" y="6215603"/>
                </a:cubicBezTo>
                <a:cubicBezTo>
                  <a:pt x="6817488" y="6152907"/>
                  <a:pt x="6140370" y="5694742"/>
                  <a:pt x="5590572" y="5752616"/>
                </a:cubicBezTo>
                <a:cubicBezTo>
                  <a:pt x="5040775" y="5810490"/>
                  <a:pt x="4386806" y="6335209"/>
                  <a:pt x="3541854" y="6285052"/>
                </a:cubicBezTo>
                <a:cubicBezTo>
                  <a:pt x="2394031" y="6177985"/>
                  <a:pt x="2320723" y="5525946"/>
                  <a:pt x="1446835" y="5231755"/>
                </a:cubicBezTo>
                <a:cubicBezTo>
                  <a:pt x="837236" y="5110221"/>
                  <a:pt x="655899" y="5590572"/>
                  <a:pt x="0" y="5897301"/>
                </a:cubicBezTo>
                <a:lnTo>
                  <a:pt x="0" y="0"/>
                </a:lnTo>
                <a:close/>
              </a:path>
            </a:pathLst>
          </a:custGeom>
          <a:solidFill>
            <a:srgbClr val="29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AA82DFA2-D169-432A-919C-D26D896E9498}"/>
              </a:ext>
            </a:extLst>
          </p:cNvPr>
          <p:cNvSpPr txBox="1">
            <a:spLocks/>
          </p:cNvSpPr>
          <p:nvPr/>
        </p:nvSpPr>
        <p:spPr>
          <a:xfrm>
            <a:off x="1544254" y="2623824"/>
            <a:ext cx="6349679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6600" b="1" dirty="0">
                <a:solidFill>
                  <a:schemeClr val="bg1"/>
                </a:solidFill>
                <a:latin typeface="+mn-ea"/>
              </a:rPr>
              <a:t>嗨</a:t>
            </a:r>
            <a:r>
              <a:rPr lang="en-US" altLang="zh-CN" sz="6600" b="1" dirty="0">
                <a:solidFill>
                  <a:schemeClr val="bg1"/>
                </a:solidFill>
                <a:latin typeface="+mn-ea"/>
              </a:rPr>
              <a:t>~</a:t>
            </a:r>
          </a:p>
          <a:p>
            <a:pPr algn="l"/>
            <a:r>
              <a:rPr lang="zh-CN" altLang="en-US" sz="6600" b="1" dirty="0">
                <a:solidFill>
                  <a:schemeClr val="bg1"/>
                </a:solidFill>
                <a:latin typeface="+mn-ea"/>
              </a:rPr>
              <a:t>欢迎登陆</a:t>
            </a:r>
            <a:r>
              <a:rPr lang="en-US" altLang="zh-CN" sz="6600" b="1" dirty="0">
                <a:solidFill>
                  <a:schemeClr val="bg1"/>
                </a:solidFill>
                <a:latin typeface="+mn-ea"/>
              </a:rPr>
              <a:t>^_^</a:t>
            </a:r>
            <a:endParaRPr lang="zh-CN" altLang="en-US" sz="6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079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01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63E17-27A1-4581-A149-C466EDA2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7A82933-922E-4006-AE1E-F91F32C80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70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</Words>
  <Application>Microsoft Office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Ryan</dc:creator>
  <cp:lastModifiedBy>Ryan</cp:lastModifiedBy>
  <cp:revision>6</cp:revision>
  <dcterms:created xsi:type="dcterms:W3CDTF">2020-11-16T06:15:27Z</dcterms:created>
  <dcterms:modified xsi:type="dcterms:W3CDTF">2020-11-16T07:06:54Z</dcterms:modified>
</cp:coreProperties>
</file>